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3" cy="428037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D94F6F-A0D8-411A-B76C-02FF0A47DC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FF5B02-61DE-487C-BF20-E85896A0AB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D37EB6-B1D4-4B79-8069-6C566B4B02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0726200" y="1001592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9938600" y="1001592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1513440" y="2298276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10726200" y="2298276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19938600" y="2298276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18E86C-27A0-458D-BED6-7FA0A3FA61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3E3544-B291-4EEF-9473-AFA87916B5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382BF5-9DA5-4753-8B5F-9331901922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95ED8C-9154-4CBE-B553-12EC43601F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7E88F5-2029-4936-A98B-08655960D1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270520" y="7005240"/>
            <a:ext cx="25733520" cy="6907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C11576-9406-4C06-9961-A1B292E783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7C8367-A16C-4928-9B53-1AF8AD11A6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FB275A-767C-4789-A376-45BD7DE421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28684C-0A76-4B63-8757-4D58D9632F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70520" y="7005240"/>
            <a:ext cx="25733520" cy="1490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pt-BR" sz="1987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98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2081520" y="39672720"/>
            <a:ext cx="6811560" cy="227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0028520" y="39672720"/>
            <a:ext cx="10217520" cy="227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21381840" y="39672720"/>
            <a:ext cx="6811560" cy="227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397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0A83D5-6FF2-42FC-B2B2-80749407A05B}" type="slidenum">
              <a:rPr b="0" lang="pt-BR" sz="3970" spc="-1" strike="noStrike">
                <a:solidFill>
                  <a:srgbClr val="888888"/>
                </a:solidFill>
                <a:latin typeface="Calibri"/>
                <a:ea typeface="Calibri"/>
              </a:rPr>
              <a:t>&lt;número&gt;</a:t>
            </a:fld>
            <a:endParaRPr b="0" lang="pt-BR" sz="39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8;g1eb2f5d12ff_0_0"/>
          <p:cNvSpPr/>
          <p:nvPr/>
        </p:nvSpPr>
        <p:spPr>
          <a:xfrm>
            <a:off x="670680" y="5044320"/>
            <a:ext cx="28799640" cy="19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6000" spc="-1" strike="noStrike">
                <a:solidFill>
                  <a:schemeClr val="dk1"/>
                </a:solidFill>
                <a:latin typeface="Arial"/>
                <a:ea typeface="Arial"/>
              </a:rPr>
              <a:t>TÍTULO DO TRABALHO 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6000" spc="-1" strike="noStrike">
                <a:solidFill>
                  <a:srgbClr val="ff0000"/>
                </a:solidFill>
                <a:latin typeface="Arial"/>
                <a:ea typeface="Arial"/>
              </a:rPr>
              <a:t>(Normas: fonte Arial; tamanho 60; negrito; centralizado)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Google Shape;99;g1eb2f5d12ff_0_0"/>
          <p:cNvSpPr/>
          <p:nvPr/>
        </p:nvSpPr>
        <p:spPr>
          <a:xfrm>
            <a:off x="755640" y="6983280"/>
            <a:ext cx="28848600" cy="31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4000" spc="-1" strike="noStrike" u="sng">
                <a:solidFill>
                  <a:schemeClr val="dk1"/>
                </a:solidFill>
                <a:uFillTx/>
                <a:latin typeface="Arial"/>
                <a:ea typeface="Arial"/>
              </a:rPr>
              <a:t>Nome completo </a:t>
            </a:r>
            <a:r>
              <a:rPr b="0" lang="pt-BR" sz="4000" spc="-1" strike="noStrike" u="sng">
                <a:solidFill>
                  <a:srgbClr val="ff0000"/>
                </a:solidFill>
                <a:uFillTx/>
                <a:latin typeface="Arial"/>
                <a:ea typeface="Arial"/>
              </a:rPr>
              <a:t>(Apresentador; sublinhado)</a:t>
            </a:r>
            <a:r>
              <a:rPr b="0" lang="pt-BR" sz="4000" spc="-1" strike="noStrike">
                <a:solidFill>
                  <a:schemeClr val="dk1"/>
                </a:solidFill>
                <a:latin typeface="Arial"/>
                <a:ea typeface="Arial"/>
              </a:rPr>
              <a:t>; Nome completo </a:t>
            </a:r>
            <a:r>
              <a:rPr b="0" lang="pt-BR" sz="4000" spc="-1" strike="noStrike">
                <a:solidFill>
                  <a:srgbClr val="ff0000"/>
                </a:solidFill>
                <a:latin typeface="Arial"/>
                <a:ea typeface="Arial"/>
              </a:rPr>
              <a:t>(Autores/Coautores; até 03)</a:t>
            </a:r>
            <a:r>
              <a:rPr b="0" lang="pt-BR" sz="4000" spc="-1" strike="noStrike">
                <a:solidFill>
                  <a:schemeClr val="dk1"/>
                </a:solidFill>
                <a:latin typeface="Arial"/>
                <a:ea typeface="Arial"/>
              </a:rPr>
              <a:t>;</a:t>
            </a:r>
            <a:r>
              <a:rPr b="0" lang="pt-BR" sz="40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pt-BR" sz="4000" spc="-1" strike="noStrike">
                <a:solidFill>
                  <a:schemeClr val="dk1"/>
                </a:solidFill>
                <a:latin typeface="Arial"/>
                <a:ea typeface="Arial"/>
              </a:rPr>
              <a:t>Nome completo </a:t>
            </a:r>
            <a:r>
              <a:rPr b="0" lang="pt-BR" sz="4000" spc="-1" strike="noStrike">
                <a:solidFill>
                  <a:srgbClr val="ff0000"/>
                </a:solidFill>
                <a:latin typeface="Arial"/>
                <a:ea typeface="Arial"/>
              </a:rPr>
              <a:t>(Orientador, para graduação e pós-graduação)</a:t>
            </a:r>
            <a:r>
              <a:rPr b="0" lang="pt-BR" sz="4000" spc="-1" strike="noStrike">
                <a:solidFill>
                  <a:schemeClr val="dk1"/>
                </a:solidFill>
                <a:latin typeface="Arial"/>
                <a:ea typeface="Arial"/>
              </a:rPr>
              <a:t>. 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pt-BR" sz="4000" spc="-1" strike="noStrike">
                <a:solidFill>
                  <a:srgbClr val="ff0000"/>
                </a:solidFill>
                <a:latin typeface="Arial"/>
                <a:ea typeface="Arial"/>
              </a:rPr>
              <a:t>( Instituição, Cidade, Estado</a:t>
            </a:r>
            <a:r>
              <a:rPr b="0" lang="pt-BR" sz="4000" spc="-1" strike="noStrike">
                <a:solidFill>
                  <a:schemeClr val="dk1"/>
                </a:solidFill>
                <a:latin typeface="Arial"/>
                <a:ea typeface="Arial"/>
              </a:rPr>
              <a:t>).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Google Shape;100;g1eb2f5d12ff_0_0"/>
          <p:cNvSpPr/>
          <p:nvPr/>
        </p:nvSpPr>
        <p:spPr>
          <a:xfrm>
            <a:off x="653040" y="11576520"/>
            <a:ext cx="13673160" cy="1079640"/>
          </a:xfrm>
          <a:prstGeom prst="roundRect">
            <a:avLst>
              <a:gd name="adj" fmla="val 16667"/>
            </a:avLst>
          </a:prstGeom>
          <a:solidFill>
            <a:srgbClr val="fb8501"/>
          </a:solidFill>
          <a:ln w="25400">
            <a:solidFill>
              <a:srgbClr val="fb850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chemeClr val="lt1"/>
                </a:solidFill>
                <a:highlight>
                  <a:srgbClr val="fb8501"/>
                </a:highlight>
                <a:latin typeface="Arial"/>
                <a:ea typeface="Arial"/>
              </a:rPr>
              <a:t>INTRODUÇÃO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101;g1eb2f5d12ff_0_0"/>
          <p:cNvSpPr/>
          <p:nvPr/>
        </p:nvSpPr>
        <p:spPr>
          <a:xfrm>
            <a:off x="629640" y="12806640"/>
            <a:ext cx="13679640" cy="626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b="0" lang="pt-BR" sz="3200" spc="-1" strike="noStrike">
                <a:solidFill>
                  <a:srgbClr val="ff0000"/>
                </a:solidFill>
                <a:latin typeface="Arial"/>
                <a:ea typeface="Arial"/>
              </a:rPr>
              <a:t>Todo o texto deve ser escrito na fonte Arial, tamanho 32, normal, justificado e com parágrafo padrão.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3200" spc="-1" strike="noStrike">
                <a:solidFill>
                  <a:srgbClr val="ff0000"/>
                </a:solidFill>
                <a:latin typeface="Arial"/>
                <a:ea typeface="Arial"/>
              </a:rPr>
              <a:t>As posições das caixas (títulos das seções) podem ser modificadas para melhor acomodar o texto e as ilustrações. A fonte das caixas deve ser mantida neste padrão (Arial 40, maiúscula, negrito e com a cor em questão). As cores das caixas devem seguir a coloração definida para a área de conhecimento determinada.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3200" spc="-1" strike="noStrike">
                <a:solidFill>
                  <a:srgbClr val="ff0000"/>
                </a:solidFill>
                <a:latin typeface="Arial"/>
                <a:ea typeface="Arial"/>
              </a:rPr>
              <a:t>Todas as imagens e as tabelas devem possuir tamanho legível. As legendas devem possuir fonte Arial 24.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>
                <a:solidFill>
                  <a:srgbClr val="ff0000"/>
                </a:solidFill>
                <a:latin typeface="Arial"/>
                <a:ea typeface="Arial"/>
              </a:rPr>
              <a:t>	</a:t>
            </a:r>
            <a:r>
              <a:rPr b="0" lang="pt-BR" sz="3200" spc="-1" strike="noStrike">
                <a:solidFill>
                  <a:srgbClr val="ff0000"/>
                </a:solidFill>
                <a:latin typeface="Arial"/>
                <a:ea typeface="Arial"/>
              </a:rPr>
              <a:t>O tamanho do banner deve seguir o edital: largura de 90 cm e altura de 120 cm.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pt-BR" sz="35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102;g1eb2f5d12ff_0_0"/>
          <p:cNvSpPr/>
          <p:nvPr/>
        </p:nvSpPr>
        <p:spPr>
          <a:xfrm>
            <a:off x="15898680" y="32971680"/>
            <a:ext cx="137714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ff0000"/>
                </a:solidFill>
                <a:latin typeface="Arial"/>
                <a:ea typeface="Arial"/>
              </a:rPr>
              <a:t>As referências devem possuir a fonte Arial, tamanho 24, normal, à esquerda.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104;g1eb2f5d12ff_0_0"/>
          <p:cNvSpPr/>
          <p:nvPr/>
        </p:nvSpPr>
        <p:spPr>
          <a:xfrm>
            <a:off x="720000" y="20340000"/>
            <a:ext cx="13673160" cy="1079640"/>
          </a:xfrm>
          <a:prstGeom prst="roundRect">
            <a:avLst>
              <a:gd name="adj" fmla="val 16667"/>
            </a:avLst>
          </a:prstGeom>
          <a:solidFill>
            <a:srgbClr val="fb8501"/>
          </a:solidFill>
          <a:ln w="25400">
            <a:solidFill>
              <a:srgbClr val="fb850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chemeClr val="lt1"/>
                </a:solidFill>
                <a:highlight>
                  <a:srgbClr val="fb8501"/>
                </a:highlight>
                <a:latin typeface="Arial"/>
                <a:ea typeface="Arial"/>
              </a:rPr>
              <a:t>METODOLOGIA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105;g1eb2f5d12ff_0_0"/>
          <p:cNvSpPr/>
          <p:nvPr/>
        </p:nvSpPr>
        <p:spPr>
          <a:xfrm>
            <a:off x="696600" y="21570480"/>
            <a:ext cx="136796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b="0" lang="pt-BR" sz="3200" spc="-1" strike="noStrike">
                <a:solidFill>
                  <a:srgbClr val="ff0000"/>
                </a:solidFill>
                <a:latin typeface="Arial"/>
                <a:ea typeface="Arial"/>
              </a:rPr>
              <a:t>Texto e ilustrações.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106;g1eb2f5d12ff_0_0"/>
          <p:cNvSpPr/>
          <p:nvPr/>
        </p:nvSpPr>
        <p:spPr>
          <a:xfrm>
            <a:off x="15815160" y="11576520"/>
            <a:ext cx="13673160" cy="1079640"/>
          </a:xfrm>
          <a:prstGeom prst="roundRect">
            <a:avLst>
              <a:gd name="adj" fmla="val 16667"/>
            </a:avLst>
          </a:prstGeom>
          <a:solidFill>
            <a:srgbClr val="fb8501"/>
          </a:solidFill>
          <a:ln w="25400">
            <a:solidFill>
              <a:srgbClr val="fb850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chemeClr val="lt1"/>
                </a:solidFill>
                <a:highlight>
                  <a:srgbClr val="fb8501"/>
                </a:highlight>
                <a:latin typeface="Arial"/>
                <a:ea typeface="Arial"/>
              </a:rPr>
              <a:t>RESULTADOS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107;g1eb2f5d12ff_0_0"/>
          <p:cNvSpPr/>
          <p:nvPr/>
        </p:nvSpPr>
        <p:spPr>
          <a:xfrm>
            <a:off x="15831720" y="12806640"/>
            <a:ext cx="136796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b="0" lang="pt-BR" sz="3200" spc="-1" strike="noStrike">
                <a:solidFill>
                  <a:srgbClr val="ff0000"/>
                </a:solidFill>
                <a:latin typeface="Arial"/>
                <a:ea typeface="Arial"/>
              </a:rPr>
              <a:t>Texto e ilustrações.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108;g1eb2f5d12ff_0_0"/>
          <p:cNvSpPr/>
          <p:nvPr/>
        </p:nvSpPr>
        <p:spPr>
          <a:xfrm>
            <a:off x="15882120" y="31587120"/>
            <a:ext cx="13673160" cy="1079640"/>
          </a:xfrm>
          <a:prstGeom prst="roundRect">
            <a:avLst>
              <a:gd name="adj" fmla="val 16667"/>
            </a:avLst>
          </a:prstGeom>
          <a:solidFill>
            <a:srgbClr val="fb8501"/>
          </a:solidFill>
          <a:ln w="25400">
            <a:solidFill>
              <a:srgbClr val="fb850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chemeClr val="lt1"/>
                </a:solidFill>
                <a:highlight>
                  <a:srgbClr val="fb8501"/>
                </a:highlight>
                <a:latin typeface="Arial"/>
                <a:ea typeface="Arial"/>
              </a:rPr>
              <a:t>REFERÊNCIAS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109;g1eb2f5d12ff_0_0"/>
          <p:cNvSpPr/>
          <p:nvPr/>
        </p:nvSpPr>
        <p:spPr>
          <a:xfrm>
            <a:off x="15882120" y="24626520"/>
            <a:ext cx="13673160" cy="1079640"/>
          </a:xfrm>
          <a:prstGeom prst="roundRect">
            <a:avLst>
              <a:gd name="adj" fmla="val 16667"/>
            </a:avLst>
          </a:prstGeom>
          <a:solidFill>
            <a:srgbClr val="fb8501"/>
          </a:solidFill>
          <a:ln w="25400">
            <a:solidFill>
              <a:srgbClr val="fb850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4000" spc="-1" strike="noStrike">
                <a:solidFill>
                  <a:schemeClr val="lt1"/>
                </a:solidFill>
                <a:highlight>
                  <a:srgbClr val="fb8501"/>
                </a:highlight>
                <a:latin typeface="Arial"/>
                <a:ea typeface="Arial"/>
              </a:rPr>
              <a:t>CONCLUSÃO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110;g1eb2f5d12ff_0_0"/>
          <p:cNvSpPr/>
          <p:nvPr/>
        </p:nvSpPr>
        <p:spPr>
          <a:xfrm>
            <a:off x="15898680" y="25856640"/>
            <a:ext cx="136796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/>
                </a:solidFill>
                <a:latin typeface="Arial"/>
                <a:ea typeface="Arial"/>
              </a:rPr>
              <a:t>	</a:t>
            </a:r>
            <a:r>
              <a:rPr b="0" lang="pt-BR" sz="3200" spc="-1" strike="noStrike">
                <a:solidFill>
                  <a:srgbClr val="ff0000"/>
                </a:solidFill>
                <a:latin typeface="Arial"/>
                <a:ea typeface="Arial"/>
              </a:rPr>
              <a:t>Texto e ilustrações.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aixaDeTexto 1"/>
          <p:cNvSpPr/>
          <p:nvPr/>
        </p:nvSpPr>
        <p:spPr>
          <a:xfrm>
            <a:off x="22886280" y="2034360"/>
            <a:ext cx="228240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LibreOffice/7.6.2.1$Windows_X86_64 LibreOffice_project/56f7684011345957bbf33a7ee678afaf4d2ba333</Application>
  <AppVersion>15.0000</AppVersion>
  <Words>281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2024-09-27T09:44:39Z</dcterms:modified>
  <cp:revision>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Personalizar</vt:lpwstr>
  </property>
  <property fmtid="{D5CDD505-2E9C-101B-9397-08002B2CF9AE}" pid="4" name="Slides">
    <vt:i4>1</vt:i4>
  </property>
</Properties>
</file>