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43200000" cx="324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6">
          <p15:clr>
            <a:srgbClr val="747775"/>
          </p15:clr>
        </p15:guide>
        <p15:guide id="2" pos="1020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5B2B4C-C5B6-4D77-B1B4-A84A69ECE9DF}">
  <a:tblStyle styleId="{D85B2B4C-C5B6-4D77-B1B4-A84A69ECE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6" orient="horz"/>
        <p:guide pos="102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04478" y="6253648"/>
            <a:ext cx="30191100" cy="172398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842"/>
              <a:buNone/>
              <a:defRPr sz="26841"/>
            </a:lvl1pPr>
            <a:lvl2pPr lvl="1" algn="ctr">
              <a:spcBef>
                <a:spcPts val="0"/>
              </a:spcBef>
              <a:spcAft>
                <a:spcPts val="0"/>
              </a:spcAft>
              <a:buSzPts val="26842"/>
              <a:buNone/>
              <a:defRPr sz="26841"/>
            </a:lvl2pPr>
            <a:lvl3pPr lvl="2" algn="ctr">
              <a:spcBef>
                <a:spcPts val="0"/>
              </a:spcBef>
              <a:spcAft>
                <a:spcPts val="0"/>
              </a:spcAft>
              <a:buSzPts val="26842"/>
              <a:buNone/>
              <a:defRPr sz="26841"/>
            </a:lvl3pPr>
            <a:lvl4pPr lvl="3" algn="ctr">
              <a:spcBef>
                <a:spcPts val="0"/>
              </a:spcBef>
              <a:spcAft>
                <a:spcPts val="0"/>
              </a:spcAft>
              <a:buSzPts val="26842"/>
              <a:buNone/>
              <a:defRPr sz="26841"/>
            </a:lvl4pPr>
            <a:lvl5pPr lvl="4" algn="ctr">
              <a:spcBef>
                <a:spcPts val="0"/>
              </a:spcBef>
              <a:spcAft>
                <a:spcPts val="0"/>
              </a:spcAft>
              <a:buSzPts val="26842"/>
              <a:buNone/>
              <a:defRPr sz="26841"/>
            </a:lvl5pPr>
            <a:lvl6pPr lvl="5" algn="ctr">
              <a:spcBef>
                <a:spcPts val="0"/>
              </a:spcBef>
              <a:spcAft>
                <a:spcPts val="0"/>
              </a:spcAft>
              <a:buSzPts val="26842"/>
              <a:buNone/>
              <a:defRPr sz="26841"/>
            </a:lvl6pPr>
            <a:lvl7pPr lvl="6" algn="ctr">
              <a:spcBef>
                <a:spcPts val="0"/>
              </a:spcBef>
              <a:spcAft>
                <a:spcPts val="0"/>
              </a:spcAft>
              <a:buSzPts val="26842"/>
              <a:buNone/>
              <a:defRPr sz="26841"/>
            </a:lvl7pPr>
            <a:lvl8pPr lvl="7" algn="ctr">
              <a:spcBef>
                <a:spcPts val="0"/>
              </a:spcBef>
              <a:spcAft>
                <a:spcPts val="0"/>
              </a:spcAft>
              <a:buSzPts val="26842"/>
              <a:buNone/>
              <a:defRPr sz="26841"/>
            </a:lvl8pPr>
            <a:lvl9pPr lvl="8" algn="ctr">
              <a:spcBef>
                <a:spcPts val="0"/>
              </a:spcBef>
              <a:spcAft>
                <a:spcPts val="0"/>
              </a:spcAft>
              <a:buSzPts val="26842"/>
              <a:buNone/>
              <a:defRPr sz="26841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04449" y="23803675"/>
            <a:ext cx="30191100" cy="66570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04449" y="9290289"/>
            <a:ext cx="30191100" cy="164913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1942"/>
              <a:buNone/>
              <a:defRPr sz="61942"/>
            </a:lvl1pPr>
            <a:lvl2pPr lvl="1" algn="ctr">
              <a:spcBef>
                <a:spcPts val="0"/>
              </a:spcBef>
              <a:spcAft>
                <a:spcPts val="0"/>
              </a:spcAft>
              <a:buSzPts val="61942"/>
              <a:buNone/>
              <a:defRPr sz="61942"/>
            </a:lvl2pPr>
            <a:lvl3pPr lvl="2" algn="ctr">
              <a:spcBef>
                <a:spcPts val="0"/>
              </a:spcBef>
              <a:spcAft>
                <a:spcPts val="0"/>
              </a:spcAft>
              <a:buSzPts val="61942"/>
              <a:buNone/>
              <a:defRPr sz="61942"/>
            </a:lvl3pPr>
            <a:lvl4pPr lvl="3" algn="ctr">
              <a:spcBef>
                <a:spcPts val="0"/>
              </a:spcBef>
              <a:spcAft>
                <a:spcPts val="0"/>
              </a:spcAft>
              <a:buSzPts val="61942"/>
              <a:buNone/>
              <a:defRPr sz="61942"/>
            </a:lvl4pPr>
            <a:lvl5pPr lvl="4" algn="ctr">
              <a:spcBef>
                <a:spcPts val="0"/>
              </a:spcBef>
              <a:spcAft>
                <a:spcPts val="0"/>
              </a:spcAft>
              <a:buSzPts val="61942"/>
              <a:buNone/>
              <a:defRPr sz="61942"/>
            </a:lvl5pPr>
            <a:lvl6pPr lvl="5" algn="ctr">
              <a:spcBef>
                <a:spcPts val="0"/>
              </a:spcBef>
              <a:spcAft>
                <a:spcPts val="0"/>
              </a:spcAft>
              <a:buSzPts val="61942"/>
              <a:buNone/>
              <a:defRPr sz="61942"/>
            </a:lvl6pPr>
            <a:lvl7pPr lvl="6" algn="ctr">
              <a:spcBef>
                <a:spcPts val="0"/>
              </a:spcBef>
              <a:spcAft>
                <a:spcPts val="0"/>
              </a:spcAft>
              <a:buSzPts val="61942"/>
              <a:buNone/>
              <a:defRPr sz="61942"/>
            </a:lvl7pPr>
            <a:lvl8pPr lvl="7" algn="ctr">
              <a:spcBef>
                <a:spcPts val="0"/>
              </a:spcBef>
              <a:spcAft>
                <a:spcPts val="0"/>
              </a:spcAft>
              <a:buSzPts val="61942"/>
              <a:buNone/>
              <a:defRPr sz="61942"/>
            </a:lvl8pPr>
            <a:lvl9pPr lvl="8" algn="ctr">
              <a:spcBef>
                <a:spcPts val="0"/>
              </a:spcBef>
              <a:spcAft>
                <a:spcPts val="0"/>
              </a:spcAft>
              <a:buSzPts val="61942"/>
              <a:buNone/>
              <a:defRPr sz="61942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04449" y="26475381"/>
            <a:ext cx="30191100" cy="109254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818600" lvl="0" marL="457200" algn="ctr">
              <a:spcBef>
                <a:spcPts val="0"/>
              </a:spcBef>
              <a:spcAft>
                <a:spcPts val="0"/>
              </a:spcAft>
              <a:buSzPts val="9291"/>
              <a:buChar char="●"/>
              <a:defRPr sz="9291"/>
            </a:lvl1pPr>
            <a:lvl2pPr indent="-687489" lvl="1" marL="914400" algn="ctr">
              <a:spcBef>
                <a:spcPts val="0"/>
              </a:spcBef>
              <a:spcAft>
                <a:spcPts val="0"/>
              </a:spcAft>
              <a:buSzPts val="7227"/>
              <a:buChar char="○"/>
              <a:defRPr sz="7226"/>
            </a:lvl2pPr>
            <a:lvl3pPr indent="-687489" lvl="2" marL="1371600" algn="ctr">
              <a:spcBef>
                <a:spcPts val="0"/>
              </a:spcBef>
              <a:spcAft>
                <a:spcPts val="0"/>
              </a:spcAft>
              <a:buSzPts val="7227"/>
              <a:buChar char="■"/>
              <a:defRPr sz="7226"/>
            </a:lvl3pPr>
            <a:lvl4pPr indent="-687489" lvl="3" marL="1828800" algn="ctr">
              <a:spcBef>
                <a:spcPts val="0"/>
              </a:spcBef>
              <a:spcAft>
                <a:spcPts val="0"/>
              </a:spcAft>
              <a:buSzPts val="7227"/>
              <a:buChar char="●"/>
              <a:defRPr sz="7226"/>
            </a:lvl4pPr>
            <a:lvl5pPr indent="-687489" lvl="4" marL="2286000" algn="ctr">
              <a:spcBef>
                <a:spcPts val="0"/>
              </a:spcBef>
              <a:spcAft>
                <a:spcPts val="0"/>
              </a:spcAft>
              <a:buSzPts val="7227"/>
              <a:buChar char="○"/>
              <a:defRPr sz="7226"/>
            </a:lvl5pPr>
            <a:lvl6pPr indent="-687489" lvl="5" marL="2743200" algn="ctr">
              <a:spcBef>
                <a:spcPts val="0"/>
              </a:spcBef>
              <a:spcAft>
                <a:spcPts val="0"/>
              </a:spcAft>
              <a:buSzPts val="7227"/>
              <a:buChar char="■"/>
              <a:defRPr sz="7226"/>
            </a:lvl6pPr>
            <a:lvl7pPr indent="-687489" lvl="6" marL="3200400" algn="ctr">
              <a:spcBef>
                <a:spcPts val="0"/>
              </a:spcBef>
              <a:spcAft>
                <a:spcPts val="0"/>
              </a:spcAft>
              <a:buSzPts val="7227"/>
              <a:buChar char="●"/>
              <a:defRPr sz="7226"/>
            </a:lvl7pPr>
            <a:lvl8pPr indent="-687489" lvl="7" marL="3657600" algn="ctr">
              <a:spcBef>
                <a:spcPts val="0"/>
              </a:spcBef>
              <a:spcAft>
                <a:spcPts val="0"/>
              </a:spcAft>
              <a:buSzPts val="7227"/>
              <a:buChar char="○"/>
              <a:defRPr sz="7226"/>
            </a:lvl8pPr>
            <a:lvl9pPr indent="-687489" lvl="8" marL="4114800" algn="ctr">
              <a:spcBef>
                <a:spcPts val="0"/>
              </a:spcBef>
              <a:spcAft>
                <a:spcPts val="0"/>
              </a:spcAft>
              <a:buSzPts val="7227"/>
              <a:buChar char="■"/>
              <a:defRPr sz="7226"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04449" y="18064882"/>
            <a:ext cx="30191100" cy="70701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583"/>
              <a:buNone/>
              <a:defRPr sz="18582"/>
            </a:lvl1pPr>
            <a:lvl2pPr lvl="1" algn="ctr">
              <a:spcBef>
                <a:spcPts val="0"/>
              </a:spcBef>
              <a:spcAft>
                <a:spcPts val="0"/>
              </a:spcAft>
              <a:buSzPts val="18583"/>
              <a:buNone/>
              <a:defRPr sz="18582"/>
            </a:lvl2pPr>
            <a:lvl3pPr lvl="2" algn="ctr">
              <a:spcBef>
                <a:spcPts val="0"/>
              </a:spcBef>
              <a:spcAft>
                <a:spcPts val="0"/>
              </a:spcAft>
              <a:buSzPts val="18583"/>
              <a:buNone/>
              <a:defRPr sz="18582"/>
            </a:lvl3pPr>
            <a:lvl4pPr lvl="3" algn="ctr">
              <a:spcBef>
                <a:spcPts val="0"/>
              </a:spcBef>
              <a:spcAft>
                <a:spcPts val="0"/>
              </a:spcAft>
              <a:buSzPts val="18583"/>
              <a:buNone/>
              <a:defRPr sz="18582"/>
            </a:lvl4pPr>
            <a:lvl5pPr lvl="4" algn="ctr">
              <a:spcBef>
                <a:spcPts val="0"/>
              </a:spcBef>
              <a:spcAft>
                <a:spcPts val="0"/>
              </a:spcAft>
              <a:buSzPts val="18583"/>
              <a:buNone/>
              <a:defRPr sz="18582"/>
            </a:lvl5pPr>
            <a:lvl6pPr lvl="5" algn="ctr">
              <a:spcBef>
                <a:spcPts val="0"/>
              </a:spcBef>
              <a:spcAft>
                <a:spcPts val="0"/>
              </a:spcAft>
              <a:buSzPts val="18583"/>
              <a:buNone/>
              <a:defRPr sz="18582"/>
            </a:lvl6pPr>
            <a:lvl7pPr lvl="6" algn="ctr">
              <a:spcBef>
                <a:spcPts val="0"/>
              </a:spcBef>
              <a:spcAft>
                <a:spcPts val="0"/>
              </a:spcAft>
              <a:buSzPts val="18583"/>
              <a:buNone/>
              <a:defRPr sz="18582"/>
            </a:lvl7pPr>
            <a:lvl8pPr lvl="7" algn="ctr">
              <a:spcBef>
                <a:spcPts val="0"/>
              </a:spcBef>
              <a:spcAft>
                <a:spcPts val="0"/>
              </a:spcAft>
              <a:buSzPts val="18583"/>
              <a:buNone/>
              <a:defRPr sz="18582"/>
            </a:lvl8pPr>
            <a:lvl9pPr lvl="8" algn="ctr">
              <a:spcBef>
                <a:spcPts val="0"/>
              </a:spcBef>
              <a:spcAft>
                <a:spcPts val="0"/>
              </a:spcAft>
              <a:buSzPts val="18583"/>
              <a:buNone/>
              <a:defRPr sz="18582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04449" y="3737743"/>
            <a:ext cx="30191100" cy="48102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1pPr>
            <a:lvl2pPr lvl="1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2pPr>
            <a:lvl3pPr lvl="2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3pPr>
            <a:lvl4pPr lvl="3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4pPr>
            <a:lvl5pPr lvl="4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5pPr>
            <a:lvl6pPr lvl="5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6pPr>
            <a:lvl7pPr lvl="6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7pPr>
            <a:lvl8pPr lvl="7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8pPr>
            <a:lvl9pPr lvl="8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04449" y="9679580"/>
            <a:ext cx="30191100" cy="286941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818600" lvl="0" marL="457200">
              <a:spcBef>
                <a:spcPts val="0"/>
              </a:spcBef>
              <a:spcAft>
                <a:spcPts val="0"/>
              </a:spcAft>
              <a:buSzPts val="9291"/>
              <a:buChar char="●"/>
              <a:defRPr sz="9291"/>
            </a:lvl1pPr>
            <a:lvl2pPr indent="-687489" lvl="1" marL="914400">
              <a:spcBef>
                <a:spcPts val="0"/>
              </a:spcBef>
              <a:spcAft>
                <a:spcPts val="0"/>
              </a:spcAft>
              <a:buSzPts val="7227"/>
              <a:buChar char="○"/>
              <a:defRPr sz="7226"/>
            </a:lvl2pPr>
            <a:lvl3pPr indent="-687489" lvl="2" marL="1371600">
              <a:spcBef>
                <a:spcPts val="0"/>
              </a:spcBef>
              <a:spcAft>
                <a:spcPts val="0"/>
              </a:spcAft>
              <a:buSzPts val="7227"/>
              <a:buChar char="■"/>
              <a:defRPr sz="7226"/>
            </a:lvl3pPr>
            <a:lvl4pPr indent="-687489" lvl="3" marL="1828800">
              <a:spcBef>
                <a:spcPts val="0"/>
              </a:spcBef>
              <a:spcAft>
                <a:spcPts val="0"/>
              </a:spcAft>
              <a:buSzPts val="7227"/>
              <a:buChar char="●"/>
              <a:defRPr sz="7226"/>
            </a:lvl4pPr>
            <a:lvl5pPr indent="-687489" lvl="4" marL="2286000">
              <a:spcBef>
                <a:spcPts val="0"/>
              </a:spcBef>
              <a:spcAft>
                <a:spcPts val="0"/>
              </a:spcAft>
              <a:buSzPts val="7227"/>
              <a:buChar char="○"/>
              <a:defRPr sz="7226"/>
            </a:lvl5pPr>
            <a:lvl6pPr indent="-687489" lvl="5" marL="2743200">
              <a:spcBef>
                <a:spcPts val="0"/>
              </a:spcBef>
              <a:spcAft>
                <a:spcPts val="0"/>
              </a:spcAft>
              <a:buSzPts val="7227"/>
              <a:buChar char="■"/>
              <a:defRPr sz="7226"/>
            </a:lvl6pPr>
            <a:lvl7pPr indent="-687489" lvl="6" marL="3200400">
              <a:spcBef>
                <a:spcPts val="0"/>
              </a:spcBef>
              <a:spcAft>
                <a:spcPts val="0"/>
              </a:spcAft>
              <a:buSzPts val="7227"/>
              <a:buChar char="●"/>
              <a:defRPr sz="7226"/>
            </a:lvl7pPr>
            <a:lvl8pPr indent="-687489" lvl="7" marL="3657600">
              <a:spcBef>
                <a:spcPts val="0"/>
              </a:spcBef>
              <a:spcAft>
                <a:spcPts val="0"/>
              </a:spcAft>
              <a:buSzPts val="7227"/>
              <a:buChar char="○"/>
              <a:defRPr sz="7226"/>
            </a:lvl8pPr>
            <a:lvl9pPr indent="-687489" lvl="8" marL="4114800">
              <a:spcBef>
                <a:spcPts val="0"/>
              </a:spcBef>
              <a:spcAft>
                <a:spcPts val="0"/>
              </a:spcAft>
              <a:buSzPts val="7227"/>
              <a:buChar char="■"/>
              <a:defRPr sz="7226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04449" y="3737743"/>
            <a:ext cx="30191100" cy="48102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1pPr>
            <a:lvl2pPr lvl="1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2pPr>
            <a:lvl3pPr lvl="2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3pPr>
            <a:lvl4pPr lvl="3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4pPr>
            <a:lvl5pPr lvl="4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5pPr>
            <a:lvl6pPr lvl="5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6pPr>
            <a:lvl7pPr lvl="6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7pPr>
            <a:lvl8pPr lvl="7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8pPr>
            <a:lvl9pPr lvl="8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04449" y="9679580"/>
            <a:ext cx="14172900" cy="286941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687489" lvl="0" marL="457200">
              <a:spcBef>
                <a:spcPts val="0"/>
              </a:spcBef>
              <a:spcAft>
                <a:spcPts val="0"/>
              </a:spcAft>
              <a:buSzPts val="7227"/>
              <a:buChar char="●"/>
              <a:defRPr sz="7226"/>
            </a:lvl1pPr>
            <a:lvl2pPr indent="-621933" lvl="1" marL="914400">
              <a:spcBef>
                <a:spcPts val="0"/>
              </a:spcBef>
              <a:spcAft>
                <a:spcPts val="0"/>
              </a:spcAft>
              <a:buSzPts val="6194"/>
              <a:buChar char="○"/>
              <a:defRPr sz="6194"/>
            </a:lvl2pPr>
            <a:lvl3pPr indent="-621933" lvl="2" marL="1371600">
              <a:spcBef>
                <a:spcPts val="0"/>
              </a:spcBef>
              <a:spcAft>
                <a:spcPts val="0"/>
              </a:spcAft>
              <a:buSzPts val="6194"/>
              <a:buChar char="■"/>
              <a:defRPr sz="6194"/>
            </a:lvl3pPr>
            <a:lvl4pPr indent="-621933" lvl="3" marL="1828800">
              <a:spcBef>
                <a:spcPts val="0"/>
              </a:spcBef>
              <a:spcAft>
                <a:spcPts val="0"/>
              </a:spcAft>
              <a:buSzPts val="6194"/>
              <a:buChar char="●"/>
              <a:defRPr sz="6194"/>
            </a:lvl4pPr>
            <a:lvl5pPr indent="-621933" lvl="4" marL="2286000">
              <a:spcBef>
                <a:spcPts val="0"/>
              </a:spcBef>
              <a:spcAft>
                <a:spcPts val="0"/>
              </a:spcAft>
              <a:buSzPts val="6194"/>
              <a:buChar char="○"/>
              <a:defRPr sz="6194"/>
            </a:lvl5pPr>
            <a:lvl6pPr indent="-621933" lvl="5" marL="2743200">
              <a:spcBef>
                <a:spcPts val="0"/>
              </a:spcBef>
              <a:spcAft>
                <a:spcPts val="0"/>
              </a:spcAft>
              <a:buSzPts val="6194"/>
              <a:buChar char="■"/>
              <a:defRPr sz="6194"/>
            </a:lvl6pPr>
            <a:lvl7pPr indent="-621933" lvl="6" marL="3200400">
              <a:spcBef>
                <a:spcPts val="0"/>
              </a:spcBef>
              <a:spcAft>
                <a:spcPts val="0"/>
              </a:spcAft>
              <a:buSzPts val="6194"/>
              <a:buChar char="●"/>
              <a:defRPr sz="6194"/>
            </a:lvl7pPr>
            <a:lvl8pPr indent="-621933" lvl="7" marL="3657600">
              <a:spcBef>
                <a:spcPts val="0"/>
              </a:spcBef>
              <a:spcAft>
                <a:spcPts val="0"/>
              </a:spcAft>
              <a:buSzPts val="6194"/>
              <a:buChar char="○"/>
              <a:defRPr sz="6194"/>
            </a:lvl8pPr>
            <a:lvl9pPr indent="-621933" lvl="8" marL="4114800">
              <a:spcBef>
                <a:spcPts val="0"/>
              </a:spcBef>
              <a:spcAft>
                <a:spcPts val="0"/>
              </a:spcAft>
              <a:buSzPts val="6194"/>
              <a:buChar char="■"/>
              <a:defRPr sz="6194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122677" y="9679580"/>
            <a:ext cx="14172900" cy="286941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687489" lvl="0" marL="457200">
              <a:spcBef>
                <a:spcPts val="0"/>
              </a:spcBef>
              <a:spcAft>
                <a:spcPts val="0"/>
              </a:spcAft>
              <a:buSzPts val="7227"/>
              <a:buChar char="●"/>
              <a:defRPr sz="7226"/>
            </a:lvl1pPr>
            <a:lvl2pPr indent="-621933" lvl="1" marL="914400">
              <a:spcBef>
                <a:spcPts val="0"/>
              </a:spcBef>
              <a:spcAft>
                <a:spcPts val="0"/>
              </a:spcAft>
              <a:buSzPts val="6194"/>
              <a:buChar char="○"/>
              <a:defRPr sz="6194"/>
            </a:lvl2pPr>
            <a:lvl3pPr indent="-621933" lvl="2" marL="1371600">
              <a:spcBef>
                <a:spcPts val="0"/>
              </a:spcBef>
              <a:spcAft>
                <a:spcPts val="0"/>
              </a:spcAft>
              <a:buSzPts val="6194"/>
              <a:buChar char="■"/>
              <a:defRPr sz="6194"/>
            </a:lvl3pPr>
            <a:lvl4pPr indent="-621933" lvl="3" marL="1828800">
              <a:spcBef>
                <a:spcPts val="0"/>
              </a:spcBef>
              <a:spcAft>
                <a:spcPts val="0"/>
              </a:spcAft>
              <a:buSzPts val="6194"/>
              <a:buChar char="●"/>
              <a:defRPr sz="6194"/>
            </a:lvl4pPr>
            <a:lvl5pPr indent="-621933" lvl="4" marL="2286000">
              <a:spcBef>
                <a:spcPts val="0"/>
              </a:spcBef>
              <a:spcAft>
                <a:spcPts val="0"/>
              </a:spcAft>
              <a:buSzPts val="6194"/>
              <a:buChar char="○"/>
              <a:defRPr sz="6194"/>
            </a:lvl5pPr>
            <a:lvl6pPr indent="-621933" lvl="5" marL="2743200">
              <a:spcBef>
                <a:spcPts val="0"/>
              </a:spcBef>
              <a:spcAft>
                <a:spcPts val="0"/>
              </a:spcAft>
              <a:buSzPts val="6194"/>
              <a:buChar char="■"/>
              <a:defRPr sz="6194"/>
            </a:lvl6pPr>
            <a:lvl7pPr indent="-621933" lvl="6" marL="3200400">
              <a:spcBef>
                <a:spcPts val="0"/>
              </a:spcBef>
              <a:spcAft>
                <a:spcPts val="0"/>
              </a:spcAft>
              <a:buSzPts val="6194"/>
              <a:buChar char="●"/>
              <a:defRPr sz="6194"/>
            </a:lvl7pPr>
            <a:lvl8pPr indent="-621933" lvl="7" marL="3657600">
              <a:spcBef>
                <a:spcPts val="0"/>
              </a:spcBef>
              <a:spcAft>
                <a:spcPts val="0"/>
              </a:spcAft>
              <a:buSzPts val="6194"/>
              <a:buChar char="○"/>
              <a:defRPr sz="6194"/>
            </a:lvl8pPr>
            <a:lvl9pPr indent="-621933" lvl="8" marL="4114800">
              <a:spcBef>
                <a:spcPts val="0"/>
              </a:spcBef>
              <a:spcAft>
                <a:spcPts val="0"/>
              </a:spcAft>
              <a:buSzPts val="6194"/>
              <a:buChar char="■"/>
              <a:defRPr sz="6194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04449" y="3737743"/>
            <a:ext cx="30191100" cy="48102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1pPr>
            <a:lvl2pPr lvl="1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2pPr>
            <a:lvl3pPr lvl="2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3pPr>
            <a:lvl4pPr lvl="3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4pPr>
            <a:lvl5pPr lvl="4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5pPr>
            <a:lvl6pPr lvl="5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6pPr>
            <a:lvl7pPr lvl="6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7pPr>
            <a:lvl8pPr lvl="7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8pPr>
            <a:lvl9pPr lvl="8">
              <a:spcBef>
                <a:spcPts val="0"/>
              </a:spcBef>
              <a:spcAft>
                <a:spcPts val="0"/>
              </a:spcAft>
              <a:buSzPts val="14453"/>
              <a:buNone/>
              <a:defRPr sz="14453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04449" y="4666457"/>
            <a:ext cx="9949500" cy="63471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388"/>
              <a:buNone/>
              <a:defRPr sz="12388"/>
            </a:lvl1pPr>
            <a:lvl2pPr lvl="1">
              <a:spcBef>
                <a:spcPts val="0"/>
              </a:spcBef>
              <a:spcAft>
                <a:spcPts val="0"/>
              </a:spcAft>
              <a:buSzPts val="12388"/>
              <a:buNone/>
              <a:defRPr sz="12388"/>
            </a:lvl2pPr>
            <a:lvl3pPr lvl="2">
              <a:spcBef>
                <a:spcPts val="0"/>
              </a:spcBef>
              <a:spcAft>
                <a:spcPts val="0"/>
              </a:spcAft>
              <a:buSzPts val="12388"/>
              <a:buNone/>
              <a:defRPr sz="12388"/>
            </a:lvl3pPr>
            <a:lvl4pPr lvl="3">
              <a:spcBef>
                <a:spcPts val="0"/>
              </a:spcBef>
              <a:spcAft>
                <a:spcPts val="0"/>
              </a:spcAft>
              <a:buSzPts val="12388"/>
              <a:buNone/>
              <a:defRPr sz="12388"/>
            </a:lvl4pPr>
            <a:lvl5pPr lvl="4">
              <a:spcBef>
                <a:spcPts val="0"/>
              </a:spcBef>
              <a:spcAft>
                <a:spcPts val="0"/>
              </a:spcAft>
              <a:buSzPts val="12388"/>
              <a:buNone/>
              <a:defRPr sz="12388"/>
            </a:lvl5pPr>
            <a:lvl6pPr lvl="5">
              <a:spcBef>
                <a:spcPts val="0"/>
              </a:spcBef>
              <a:spcAft>
                <a:spcPts val="0"/>
              </a:spcAft>
              <a:buSzPts val="12388"/>
              <a:buNone/>
              <a:defRPr sz="12388"/>
            </a:lvl6pPr>
            <a:lvl7pPr lvl="6">
              <a:spcBef>
                <a:spcPts val="0"/>
              </a:spcBef>
              <a:spcAft>
                <a:spcPts val="0"/>
              </a:spcAft>
              <a:buSzPts val="12388"/>
              <a:buNone/>
              <a:defRPr sz="12388"/>
            </a:lvl7pPr>
            <a:lvl8pPr lvl="7">
              <a:spcBef>
                <a:spcPts val="0"/>
              </a:spcBef>
              <a:spcAft>
                <a:spcPts val="0"/>
              </a:spcAft>
              <a:buSzPts val="12388"/>
              <a:buNone/>
              <a:defRPr sz="12388"/>
            </a:lvl8pPr>
            <a:lvl9pPr lvl="8">
              <a:spcBef>
                <a:spcPts val="0"/>
              </a:spcBef>
              <a:spcAft>
                <a:spcPts val="0"/>
              </a:spcAft>
              <a:buSzPts val="12388"/>
              <a:buNone/>
              <a:defRPr sz="12388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04449" y="11671181"/>
            <a:ext cx="9949500" cy="267036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621933" lvl="0" marL="457200">
              <a:spcBef>
                <a:spcPts val="0"/>
              </a:spcBef>
              <a:spcAft>
                <a:spcPts val="0"/>
              </a:spcAft>
              <a:buSzPts val="6194"/>
              <a:buChar char="●"/>
              <a:defRPr sz="6194"/>
            </a:lvl1pPr>
            <a:lvl2pPr indent="-621933" lvl="1" marL="914400">
              <a:spcBef>
                <a:spcPts val="0"/>
              </a:spcBef>
              <a:spcAft>
                <a:spcPts val="0"/>
              </a:spcAft>
              <a:buSzPts val="6194"/>
              <a:buChar char="○"/>
              <a:defRPr sz="6194"/>
            </a:lvl2pPr>
            <a:lvl3pPr indent="-621933" lvl="2" marL="1371600">
              <a:spcBef>
                <a:spcPts val="0"/>
              </a:spcBef>
              <a:spcAft>
                <a:spcPts val="0"/>
              </a:spcAft>
              <a:buSzPts val="6194"/>
              <a:buChar char="■"/>
              <a:defRPr sz="6194"/>
            </a:lvl3pPr>
            <a:lvl4pPr indent="-621933" lvl="3" marL="1828800">
              <a:spcBef>
                <a:spcPts val="0"/>
              </a:spcBef>
              <a:spcAft>
                <a:spcPts val="0"/>
              </a:spcAft>
              <a:buSzPts val="6194"/>
              <a:buChar char="●"/>
              <a:defRPr sz="6194"/>
            </a:lvl4pPr>
            <a:lvl5pPr indent="-621933" lvl="4" marL="2286000">
              <a:spcBef>
                <a:spcPts val="0"/>
              </a:spcBef>
              <a:spcAft>
                <a:spcPts val="0"/>
              </a:spcAft>
              <a:buSzPts val="6194"/>
              <a:buChar char="○"/>
              <a:defRPr sz="6194"/>
            </a:lvl5pPr>
            <a:lvl6pPr indent="-621933" lvl="5" marL="2743200">
              <a:spcBef>
                <a:spcPts val="0"/>
              </a:spcBef>
              <a:spcAft>
                <a:spcPts val="0"/>
              </a:spcAft>
              <a:buSzPts val="6194"/>
              <a:buChar char="■"/>
              <a:defRPr sz="6194"/>
            </a:lvl6pPr>
            <a:lvl7pPr indent="-621933" lvl="6" marL="3200400">
              <a:spcBef>
                <a:spcPts val="0"/>
              </a:spcBef>
              <a:spcAft>
                <a:spcPts val="0"/>
              </a:spcAft>
              <a:buSzPts val="6194"/>
              <a:buChar char="●"/>
              <a:defRPr sz="6194"/>
            </a:lvl7pPr>
            <a:lvl8pPr indent="-621933" lvl="7" marL="3657600">
              <a:spcBef>
                <a:spcPts val="0"/>
              </a:spcBef>
              <a:spcAft>
                <a:spcPts val="0"/>
              </a:spcAft>
              <a:buSzPts val="6194"/>
              <a:buChar char="○"/>
              <a:defRPr sz="6194"/>
            </a:lvl8pPr>
            <a:lvl9pPr indent="-621933" lvl="8" marL="4114800">
              <a:spcBef>
                <a:spcPts val="0"/>
              </a:spcBef>
              <a:spcAft>
                <a:spcPts val="0"/>
              </a:spcAft>
              <a:buSzPts val="6194"/>
              <a:buChar char="■"/>
              <a:defRPr sz="6194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37106" y="3780787"/>
            <a:ext cx="22563000" cy="343584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777"/>
              <a:buNone/>
              <a:defRPr sz="24776"/>
            </a:lvl1pPr>
            <a:lvl2pPr lvl="1">
              <a:spcBef>
                <a:spcPts val="0"/>
              </a:spcBef>
              <a:spcAft>
                <a:spcPts val="0"/>
              </a:spcAft>
              <a:buSzPts val="24777"/>
              <a:buNone/>
              <a:defRPr sz="24776"/>
            </a:lvl2pPr>
            <a:lvl3pPr lvl="2">
              <a:spcBef>
                <a:spcPts val="0"/>
              </a:spcBef>
              <a:spcAft>
                <a:spcPts val="0"/>
              </a:spcAft>
              <a:buSzPts val="24777"/>
              <a:buNone/>
              <a:defRPr sz="24776"/>
            </a:lvl3pPr>
            <a:lvl4pPr lvl="3">
              <a:spcBef>
                <a:spcPts val="0"/>
              </a:spcBef>
              <a:spcAft>
                <a:spcPts val="0"/>
              </a:spcAft>
              <a:buSzPts val="24777"/>
              <a:buNone/>
              <a:defRPr sz="24776"/>
            </a:lvl4pPr>
            <a:lvl5pPr lvl="4">
              <a:spcBef>
                <a:spcPts val="0"/>
              </a:spcBef>
              <a:spcAft>
                <a:spcPts val="0"/>
              </a:spcAft>
              <a:buSzPts val="24777"/>
              <a:buNone/>
              <a:defRPr sz="24776"/>
            </a:lvl5pPr>
            <a:lvl6pPr lvl="5">
              <a:spcBef>
                <a:spcPts val="0"/>
              </a:spcBef>
              <a:spcAft>
                <a:spcPts val="0"/>
              </a:spcAft>
              <a:buSzPts val="24777"/>
              <a:buNone/>
              <a:defRPr sz="24776"/>
            </a:lvl6pPr>
            <a:lvl7pPr lvl="6">
              <a:spcBef>
                <a:spcPts val="0"/>
              </a:spcBef>
              <a:spcAft>
                <a:spcPts val="0"/>
              </a:spcAft>
              <a:buSzPts val="24777"/>
              <a:buNone/>
              <a:defRPr sz="24776"/>
            </a:lvl7pPr>
            <a:lvl8pPr lvl="7">
              <a:spcBef>
                <a:spcPts val="0"/>
              </a:spcBef>
              <a:spcAft>
                <a:spcPts val="0"/>
              </a:spcAft>
              <a:buSzPts val="24777"/>
              <a:buNone/>
              <a:defRPr sz="24776"/>
            </a:lvl8pPr>
            <a:lvl9pPr lvl="8">
              <a:spcBef>
                <a:spcPts val="0"/>
              </a:spcBef>
              <a:spcAft>
                <a:spcPts val="0"/>
              </a:spcAft>
              <a:buSzPts val="24777"/>
              <a:buNone/>
              <a:defRPr sz="24776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200000" y="-1050"/>
            <a:ext cx="16200000" cy="432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71925" lIns="471925" spcFirstLastPara="1" rIns="471925" wrap="square" tIns="47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40748" y="10357375"/>
            <a:ext cx="14333400" cy="124497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680"/>
              <a:buNone/>
              <a:defRPr sz="21679"/>
            </a:lvl1pPr>
            <a:lvl2pPr lvl="1" algn="ctr">
              <a:spcBef>
                <a:spcPts val="0"/>
              </a:spcBef>
              <a:spcAft>
                <a:spcPts val="0"/>
              </a:spcAft>
              <a:buSzPts val="21680"/>
              <a:buNone/>
              <a:defRPr sz="21679"/>
            </a:lvl2pPr>
            <a:lvl3pPr lvl="2" algn="ctr">
              <a:spcBef>
                <a:spcPts val="0"/>
              </a:spcBef>
              <a:spcAft>
                <a:spcPts val="0"/>
              </a:spcAft>
              <a:buSzPts val="21680"/>
              <a:buNone/>
              <a:defRPr sz="21679"/>
            </a:lvl3pPr>
            <a:lvl4pPr lvl="3" algn="ctr">
              <a:spcBef>
                <a:spcPts val="0"/>
              </a:spcBef>
              <a:spcAft>
                <a:spcPts val="0"/>
              </a:spcAft>
              <a:buSzPts val="21680"/>
              <a:buNone/>
              <a:defRPr sz="21679"/>
            </a:lvl4pPr>
            <a:lvl5pPr lvl="4" algn="ctr">
              <a:spcBef>
                <a:spcPts val="0"/>
              </a:spcBef>
              <a:spcAft>
                <a:spcPts val="0"/>
              </a:spcAft>
              <a:buSzPts val="21680"/>
              <a:buNone/>
              <a:defRPr sz="21679"/>
            </a:lvl5pPr>
            <a:lvl6pPr lvl="5" algn="ctr">
              <a:spcBef>
                <a:spcPts val="0"/>
              </a:spcBef>
              <a:spcAft>
                <a:spcPts val="0"/>
              </a:spcAft>
              <a:buSzPts val="21680"/>
              <a:buNone/>
              <a:defRPr sz="21679"/>
            </a:lvl6pPr>
            <a:lvl7pPr lvl="6" algn="ctr">
              <a:spcBef>
                <a:spcPts val="0"/>
              </a:spcBef>
              <a:spcAft>
                <a:spcPts val="0"/>
              </a:spcAft>
              <a:buSzPts val="21680"/>
              <a:buNone/>
              <a:defRPr sz="21679"/>
            </a:lvl7pPr>
            <a:lvl8pPr lvl="7" algn="ctr">
              <a:spcBef>
                <a:spcPts val="0"/>
              </a:spcBef>
              <a:spcAft>
                <a:spcPts val="0"/>
              </a:spcAft>
              <a:buSzPts val="21680"/>
              <a:buNone/>
              <a:defRPr sz="21679"/>
            </a:lvl8pPr>
            <a:lvl9pPr lvl="8" algn="ctr">
              <a:spcBef>
                <a:spcPts val="0"/>
              </a:spcBef>
              <a:spcAft>
                <a:spcPts val="0"/>
              </a:spcAft>
              <a:buSzPts val="21680"/>
              <a:buNone/>
              <a:defRPr sz="21679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40748" y="23542887"/>
            <a:ext cx="14333400" cy="103734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40"/>
              <a:buNone/>
              <a:defRPr sz="1083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40"/>
              <a:buNone/>
              <a:defRPr sz="1083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40"/>
              <a:buNone/>
              <a:defRPr sz="1083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40"/>
              <a:buNone/>
              <a:defRPr sz="1083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40"/>
              <a:buNone/>
              <a:defRPr sz="1083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40"/>
              <a:buNone/>
              <a:defRPr sz="1083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40"/>
              <a:buNone/>
              <a:defRPr sz="1083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40"/>
              <a:buNone/>
              <a:defRPr sz="1083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40"/>
              <a:buNone/>
              <a:defRPr sz="10839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502165" y="6081470"/>
            <a:ext cx="13595700" cy="310350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indent="-818600" lvl="0" marL="457200">
              <a:spcBef>
                <a:spcPts val="0"/>
              </a:spcBef>
              <a:spcAft>
                <a:spcPts val="0"/>
              </a:spcAft>
              <a:buSzPts val="9291"/>
              <a:buChar char="●"/>
              <a:defRPr sz="9291"/>
            </a:lvl1pPr>
            <a:lvl2pPr indent="-687489" lvl="1" marL="914400">
              <a:spcBef>
                <a:spcPts val="0"/>
              </a:spcBef>
              <a:spcAft>
                <a:spcPts val="0"/>
              </a:spcAft>
              <a:buSzPts val="7227"/>
              <a:buChar char="○"/>
              <a:defRPr sz="7226"/>
            </a:lvl2pPr>
            <a:lvl3pPr indent="-687489" lvl="2" marL="1371600">
              <a:spcBef>
                <a:spcPts val="0"/>
              </a:spcBef>
              <a:spcAft>
                <a:spcPts val="0"/>
              </a:spcAft>
              <a:buSzPts val="7227"/>
              <a:buChar char="■"/>
              <a:defRPr sz="7226"/>
            </a:lvl3pPr>
            <a:lvl4pPr indent="-687489" lvl="3" marL="1828800">
              <a:spcBef>
                <a:spcPts val="0"/>
              </a:spcBef>
              <a:spcAft>
                <a:spcPts val="0"/>
              </a:spcAft>
              <a:buSzPts val="7227"/>
              <a:buChar char="●"/>
              <a:defRPr sz="7226"/>
            </a:lvl4pPr>
            <a:lvl5pPr indent="-687489" lvl="4" marL="2286000">
              <a:spcBef>
                <a:spcPts val="0"/>
              </a:spcBef>
              <a:spcAft>
                <a:spcPts val="0"/>
              </a:spcAft>
              <a:buSzPts val="7227"/>
              <a:buChar char="○"/>
              <a:defRPr sz="7226"/>
            </a:lvl5pPr>
            <a:lvl6pPr indent="-687489" lvl="5" marL="2743200">
              <a:spcBef>
                <a:spcPts val="0"/>
              </a:spcBef>
              <a:spcAft>
                <a:spcPts val="0"/>
              </a:spcAft>
              <a:buSzPts val="7227"/>
              <a:buChar char="■"/>
              <a:defRPr sz="7226"/>
            </a:lvl6pPr>
            <a:lvl7pPr indent="-687489" lvl="6" marL="3200400">
              <a:spcBef>
                <a:spcPts val="0"/>
              </a:spcBef>
              <a:spcAft>
                <a:spcPts val="0"/>
              </a:spcAft>
              <a:buSzPts val="7227"/>
              <a:buChar char="●"/>
              <a:defRPr sz="7226"/>
            </a:lvl7pPr>
            <a:lvl8pPr indent="-687489" lvl="7" marL="3657600">
              <a:spcBef>
                <a:spcPts val="0"/>
              </a:spcBef>
              <a:spcAft>
                <a:spcPts val="0"/>
              </a:spcAft>
              <a:buSzPts val="7227"/>
              <a:buChar char="○"/>
              <a:defRPr sz="7226"/>
            </a:lvl8pPr>
            <a:lvl9pPr indent="-687489" lvl="8" marL="4114800">
              <a:spcBef>
                <a:spcPts val="0"/>
              </a:spcBef>
              <a:spcAft>
                <a:spcPts val="0"/>
              </a:spcAft>
              <a:buSzPts val="7227"/>
              <a:buChar char="■"/>
              <a:defRPr sz="7226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04449" y="35532388"/>
            <a:ext cx="21255600" cy="50823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91"/>
              <a:buNone/>
              <a:defRPr sz="9291"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 sz="5161"/>
            </a:lvl1pPr>
            <a:lvl2pPr lvl="1">
              <a:buNone/>
              <a:defRPr sz="5161"/>
            </a:lvl2pPr>
            <a:lvl3pPr lvl="2">
              <a:buNone/>
              <a:defRPr sz="5161"/>
            </a:lvl3pPr>
            <a:lvl4pPr lvl="3">
              <a:buNone/>
              <a:defRPr sz="5161"/>
            </a:lvl4pPr>
            <a:lvl5pPr lvl="4">
              <a:buNone/>
              <a:defRPr sz="5161"/>
            </a:lvl5pPr>
            <a:lvl6pPr lvl="5">
              <a:buNone/>
              <a:defRPr sz="5161"/>
            </a:lvl6pPr>
            <a:lvl7pPr lvl="6">
              <a:buNone/>
              <a:defRPr sz="5161"/>
            </a:lvl7pPr>
            <a:lvl8pPr lvl="7">
              <a:buNone/>
              <a:defRPr sz="5161"/>
            </a:lvl8pPr>
            <a:lvl9pPr lvl="8">
              <a:buNone/>
              <a:defRPr sz="516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449" y="3737743"/>
            <a:ext cx="301911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3"/>
              <a:buNone/>
              <a:defRPr sz="1445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3"/>
              <a:buNone/>
              <a:defRPr sz="14453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3"/>
              <a:buNone/>
              <a:defRPr sz="14453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3"/>
              <a:buNone/>
              <a:defRPr sz="14453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3"/>
              <a:buNone/>
              <a:defRPr sz="14453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3"/>
              <a:buNone/>
              <a:defRPr sz="14453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3"/>
              <a:buNone/>
              <a:defRPr sz="14453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3"/>
              <a:buNone/>
              <a:defRPr sz="14453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3"/>
              <a:buNone/>
              <a:defRPr sz="14453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449" y="9679580"/>
            <a:ext cx="30191100" cy="28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818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291"/>
              <a:buChar char="●"/>
              <a:defRPr sz="9291">
                <a:solidFill>
                  <a:schemeClr val="dk2"/>
                </a:solidFill>
              </a:defRPr>
            </a:lvl1pPr>
            <a:lvl2pPr indent="-687489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27"/>
              <a:buChar char="○"/>
              <a:defRPr sz="7226">
                <a:solidFill>
                  <a:schemeClr val="dk2"/>
                </a:solidFill>
              </a:defRPr>
            </a:lvl2pPr>
            <a:lvl3pPr indent="-687489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27"/>
              <a:buChar char="■"/>
              <a:defRPr sz="7226">
                <a:solidFill>
                  <a:schemeClr val="dk2"/>
                </a:solidFill>
              </a:defRPr>
            </a:lvl3pPr>
            <a:lvl4pPr indent="-687489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27"/>
              <a:buChar char="●"/>
              <a:defRPr sz="7226">
                <a:solidFill>
                  <a:schemeClr val="dk2"/>
                </a:solidFill>
              </a:defRPr>
            </a:lvl4pPr>
            <a:lvl5pPr indent="-687489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27"/>
              <a:buChar char="○"/>
              <a:defRPr sz="7226">
                <a:solidFill>
                  <a:schemeClr val="dk2"/>
                </a:solidFill>
              </a:defRPr>
            </a:lvl5pPr>
            <a:lvl6pPr indent="-687489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27"/>
              <a:buChar char="■"/>
              <a:defRPr sz="7226">
                <a:solidFill>
                  <a:schemeClr val="dk2"/>
                </a:solidFill>
              </a:defRPr>
            </a:lvl6pPr>
            <a:lvl7pPr indent="-687489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27"/>
              <a:buChar char="●"/>
              <a:defRPr sz="7226">
                <a:solidFill>
                  <a:schemeClr val="dk2"/>
                </a:solidFill>
              </a:defRPr>
            </a:lvl7pPr>
            <a:lvl8pPr indent="-687489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27"/>
              <a:buChar char="○"/>
              <a:defRPr sz="7226">
                <a:solidFill>
                  <a:schemeClr val="dk2"/>
                </a:solidFill>
              </a:defRPr>
            </a:lvl8pPr>
            <a:lvl9pPr indent="-687489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27"/>
              <a:buChar char="■"/>
              <a:defRPr sz="722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 algn="r">
              <a:buNone/>
              <a:defRPr sz="5161">
                <a:solidFill>
                  <a:schemeClr val="dk2"/>
                </a:solidFill>
              </a:defRPr>
            </a:lvl1pPr>
            <a:lvl2pPr lvl="1" algn="r">
              <a:buNone/>
              <a:defRPr sz="5161">
                <a:solidFill>
                  <a:schemeClr val="dk2"/>
                </a:solidFill>
              </a:defRPr>
            </a:lvl2pPr>
            <a:lvl3pPr lvl="2" algn="r">
              <a:buNone/>
              <a:defRPr sz="5161">
                <a:solidFill>
                  <a:schemeClr val="dk2"/>
                </a:solidFill>
              </a:defRPr>
            </a:lvl3pPr>
            <a:lvl4pPr lvl="3" algn="r">
              <a:buNone/>
              <a:defRPr sz="5161">
                <a:solidFill>
                  <a:schemeClr val="dk2"/>
                </a:solidFill>
              </a:defRPr>
            </a:lvl4pPr>
            <a:lvl5pPr lvl="4" algn="r">
              <a:buNone/>
              <a:defRPr sz="5161">
                <a:solidFill>
                  <a:schemeClr val="dk2"/>
                </a:solidFill>
              </a:defRPr>
            </a:lvl5pPr>
            <a:lvl6pPr lvl="5" algn="r">
              <a:buNone/>
              <a:defRPr sz="5161">
                <a:solidFill>
                  <a:schemeClr val="dk2"/>
                </a:solidFill>
              </a:defRPr>
            </a:lvl6pPr>
            <a:lvl7pPr lvl="6" algn="r">
              <a:buNone/>
              <a:defRPr sz="5161">
                <a:solidFill>
                  <a:schemeClr val="dk2"/>
                </a:solidFill>
              </a:defRPr>
            </a:lvl7pPr>
            <a:lvl8pPr lvl="7" algn="r">
              <a:buNone/>
              <a:defRPr sz="5161">
                <a:solidFill>
                  <a:schemeClr val="dk2"/>
                </a:solidFill>
              </a:defRPr>
            </a:lvl8pPr>
            <a:lvl9pPr lvl="8" algn="r">
              <a:buNone/>
              <a:defRPr sz="5161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mail@exemplo.com" TargetMode="External"/><Relationship Id="rId4" Type="http://schemas.openxmlformats.org/officeDocument/2006/relationships/hyperlink" Target="mailto:email@exemplo.com" TargetMode="External"/><Relationship Id="rId5" Type="http://schemas.openxmlformats.org/officeDocument/2006/relationships/hyperlink" Target="mailto:email@exemplo.com" TargetMode="External"/><Relationship Id="rId6" Type="http://schemas.openxmlformats.org/officeDocument/2006/relationships/hyperlink" Target="mailto:email@exemplo.com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42700" y="7473214"/>
            <a:ext cx="289146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04463"/>
                </a:solidFill>
              </a:rPr>
              <a:t>TÍTULO DO TRABALHO</a:t>
            </a:r>
            <a:endParaRPr sz="4000">
              <a:solidFill>
                <a:srgbClr val="204463"/>
              </a:solidFill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Nome do Autor 1 (</a:t>
            </a:r>
            <a:r>
              <a:rPr i="1" lang="pt-BR" sz="4000" u="sng">
                <a:solidFill>
                  <a:schemeClr val="hlink"/>
                </a:solidFill>
                <a:hlinkClick r:id="rId3"/>
              </a:rPr>
              <a:t>email@exemplo.com</a:t>
            </a:r>
            <a:r>
              <a:rPr lang="pt-BR" sz="4000">
                <a:solidFill>
                  <a:schemeClr val="dk1"/>
                </a:solidFill>
              </a:rPr>
              <a:t>), Nome do Autor 2 (</a:t>
            </a:r>
            <a:r>
              <a:rPr i="1" lang="pt-BR" sz="4000" u="sng">
                <a:solidFill>
                  <a:schemeClr val="hlink"/>
                </a:solidFill>
                <a:hlinkClick r:id="rId4"/>
              </a:rPr>
              <a:t>email@exemplo.com</a:t>
            </a:r>
            <a:r>
              <a:rPr lang="pt-BR" sz="4000">
                <a:solidFill>
                  <a:schemeClr val="dk1"/>
                </a:solidFill>
              </a:rPr>
              <a:t>), Nome do Autor 3 (</a:t>
            </a:r>
            <a:r>
              <a:rPr i="1" lang="pt-BR" sz="4000" u="sng">
                <a:solidFill>
                  <a:schemeClr val="hlink"/>
                </a:solidFill>
                <a:hlinkClick r:id="rId5"/>
              </a:rPr>
              <a:t>email@exemplo.com</a:t>
            </a:r>
            <a:r>
              <a:rPr lang="pt-BR" sz="4000">
                <a:solidFill>
                  <a:schemeClr val="dk1"/>
                </a:solidFill>
              </a:rPr>
              <a:t>), Nome do Orientador (</a:t>
            </a:r>
            <a:r>
              <a:rPr i="1" lang="pt-BR" sz="4000" u="sng">
                <a:solidFill>
                  <a:schemeClr val="hlink"/>
                </a:solidFill>
                <a:hlinkClick r:id="rId6"/>
              </a:rPr>
              <a:t>email@exemplo.com</a:t>
            </a:r>
            <a:r>
              <a:rPr lang="pt-BR" sz="4000">
                <a:solidFill>
                  <a:schemeClr val="dk1"/>
                </a:solidFill>
              </a:rPr>
              <a:t>)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000"/>
              </a:spcBef>
              <a:spcAft>
                <a:spcPts val="200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Nome da Instituição, Cidade/UF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55" name="Google Shape;55;p13" title="Header (2)-min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32400000" cy="544218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42700" y="14251175"/>
            <a:ext cx="1365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04463"/>
                </a:solidFill>
              </a:rPr>
              <a:t>1. </a:t>
            </a:r>
            <a:r>
              <a:rPr b="1" lang="pt-BR" sz="6000">
                <a:solidFill>
                  <a:srgbClr val="204463"/>
                </a:solidFill>
              </a:rPr>
              <a:t>INTRODUÇÃO</a:t>
            </a:r>
            <a:endParaRPr b="1" sz="6000">
              <a:solidFill>
                <a:srgbClr val="20446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Aqui vem o seu texto. Ele deve ter o tamanho de 40pt, estar justificado e estar na fonte Arial.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42700" y="19741350"/>
            <a:ext cx="1365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04463"/>
                </a:solidFill>
              </a:rPr>
              <a:t>2. METODOLOGIA</a:t>
            </a:r>
            <a:endParaRPr b="1" sz="6000">
              <a:solidFill>
                <a:srgbClr val="20446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Aqui vem o seu texto. Ele deve ter o tamanho de 40pt, estar justificado e estar na fonte Arial.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742700" y="25688725"/>
            <a:ext cx="1365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04463"/>
                </a:solidFill>
              </a:rPr>
              <a:t>3</a:t>
            </a:r>
            <a:r>
              <a:rPr b="1" lang="pt-BR" sz="6000">
                <a:solidFill>
                  <a:srgbClr val="204463"/>
                </a:solidFill>
              </a:rPr>
              <a:t>. RESULTADOS</a:t>
            </a:r>
            <a:endParaRPr b="1" sz="6000">
              <a:solidFill>
                <a:srgbClr val="20446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Aqui vem o seu texto. Ele deve ter o tamanho de 40pt, estar justificado e estar na fonte Arial.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076550" y="14251175"/>
            <a:ext cx="1365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04463"/>
                </a:solidFill>
              </a:rPr>
              <a:t>4</a:t>
            </a:r>
            <a:r>
              <a:rPr b="1" lang="pt-BR" sz="6000">
                <a:solidFill>
                  <a:srgbClr val="204463"/>
                </a:solidFill>
              </a:rPr>
              <a:t>. DISCUSSÃO</a:t>
            </a:r>
            <a:endParaRPr b="1" sz="6000">
              <a:solidFill>
                <a:srgbClr val="20446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Aqui vem o seu texto. Ele deve ter o tamanho de 40pt, estar justificado e estar na fonte Arial.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000100" y="26599350"/>
            <a:ext cx="1365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04463"/>
                </a:solidFill>
              </a:rPr>
              <a:t>5</a:t>
            </a:r>
            <a:r>
              <a:rPr b="1" lang="pt-BR" sz="6000">
                <a:solidFill>
                  <a:srgbClr val="204463"/>
                </a:solidFill>
              </a:rPr>
              <a:t>. CONCLUS</a:t>
            </a:r>
            <a:r>
              <a:rPr b="1" lang="pt-BR" sz="6000">
                <a:solidFill>
                  <a:srgbClr val="204463"/>
                </a:solidFill>
              </a:rPr>
              <a:t>ÃO</a:t>
            </a:r>
            <a:endParaRPr b="1" sz="6000">
              <a:solidFill>
                <a:srgbClr val="20446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Aqui vem o seu texto. Ele deve ter o tamanho de 40pt, estar justificado e estar na fonte Arial.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000100" y="31899025"/>
            <a:ext cx="13657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04463"/>
                </a:solidFill>
              </a:rPr>
              <a:t>6</a:t>
            </a:r>
            <a:r>
              <a:rPr b="1" lang="pt-BR" sz="6000">
                <a:solidFill>
                  <a:srgbClr val="204463"/>
                </a:solidFill>
              </a:rPr>
              <a:t>. REFER</a:t>
            </a:r>
            <a:r>
              <a:rPr b="1" lang="pt-BR" sz="6000">
                <a:solidFill>
                  <a:srgbClr val="204463"/>
                </a:solidFill>
              </a:rPr>
              <a:t>ÊNCIAS</a:t>
            </a:r>
            <a:endParaRPr b="1" sz="6000">
              <a:solidFill>
                <a:srgbClr val="20446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Utilize as normas da ABNT. Exemplo: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BRASIL. [Constituição (1988)]. Constituição da República Federativa do Brasil: promulgada em 5 de outubro de 1988. Brasília, DF: Presidência da República, 2024.</a:t>
            </a:r>
            <a:endParaRPr sz="4000">
              <a:solidFill>
                <a:schemeClr val="dk1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 rot="10800000">
            <a:off x="16238225" y="13891325"/>
            <a:ext cx="0" cy="27873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um placeholder de gráfico em barras"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91300" y="31121725"/>
            <a:ext cx="13508600" cy="736114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891350" y="38793425"/>
            <a:ext cx="1350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Gráfico 1: Exemplo. Fonte em 30pt, texto centralizado.</a:t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65" name="Google Shape;65;p13"/>
          <p:cNvGraphicFramePr/>
          <p:nvPr/>
        </p:nvGraphicFramePr>
        <p:xfrm>
          <a:off x="17076550" y="183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{D85B2B4C-C5B6-4D77-B1B4-A84A69ECE9DF}</a:tableStyleId>
              </a:tblPr>
              <a:tblGrid>
                <a:gridCol w="4552400"/>
                <a:gridCol w="4552400"/>
                <a:gridCol w="4552400"/>
              </a:tblGrid>
              <a:tr h="8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000"/>
                        <a:t>Informação 1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000"/>
                        <a:t>Informação 2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4000"/>
                        <a:t>…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78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78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78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" name="Google Shape;66;p13"/>
          <p:cNvSpPr txBox="1"/>
          <p:nvPr/>
        </p:nvSpPr>
        <p:spPr>
          <a:xfrm>
            <a:off x="17002300" y="21772050"/>
            <a:ext cx="1365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Tabela</a:t>
            </a:r>
            <a:r>
              <a:rPr lang="pt-BR" sz="3000">
                <a:solidFill>
                  <a:schemeClr val="dk1"/>
                </a:solidFill>
              </a:rPr>
              <a:t> 1: Exemplo. Fonte em 30pt, texto centralizado.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