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5060-42C6-404C-A159-F200175E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733D3-0B68-466B-970B-A3E2485C3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D46EA-94E5-424E-B438-035EB5C8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3EF5B-7A05-4476-8450-3AFEA7B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D1F5E-F71C-4E76-9DE8-D5798DB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6CCB6-B999-45A5-A0B6-B7ABCA2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0213E-9082-4EA2-B4BF-3DB6B396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9B1D3-0C1A-47CB-BA96-41D9A4E7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B34700-78DA-41EE-AF22-F5E8C40C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22076A-4AFC-44D2-8C4C-B499AB4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73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3D30FB-5023-458A-9626-93F7C1C89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ADCB68-BE6C-49F9-9D31-694234734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62704-1CA6-4E09-AEF4-AF71FC1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BDF20-9857-4A4F-8F9F-80BBCD72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68511-C162-4213-866F-355738DE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1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6ECA4-CE18-4EA9-9AAF-016F9F3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BBFE24-3485-4FDA-9D52-662F4C40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3BEFB-AC81-4288-B2EF-681F9A8A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6DACF-661E-4771-B0A6-3C4CC002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84FE5-616B-442A-85F8-4735FAE3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D616C-962E-41BF-87D3-E5C004E4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5919F6-AAC7-4538-BAC1-AB995D62E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AC8B32-C6F9-46E7-BE01-1CD7A63B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1C3EF-9933-4062-9B7F-9AC156A1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8B69F-5290-408E-9023-BC4BD950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1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AEBB7-0BAC-48AD-BDAD-93EF2425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F2DA09-F2DD-467D-A05E-B27A2154C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5C0C1-51C9-40A7-B52C-8037F52B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B8C24-088B-4920-BDB2-13BEC8C5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D52B7D-ADF9-4247-8149-6D10270D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76A79-554F-475E-8E28-E8138F05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03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C64AD-96E8-46E1-BA47-B31E5670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4561C-3568-462C-8A48-CAA9E7F87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9032D6-E45F-424F-B662-228DB186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0AC38-4FE5-4583-A805-936038C2D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F518D6-E926-4768-A2CB-0F937FF7A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ED1BA7-69F2-4E22-AAC7-9E2284F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3A732B-5458-4F6E-8CC5-867187F9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E1556-B278-4EB3-BCC1-EA02D743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CFC3-0AF7-4156-ADB3-BE9E2434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0CE0D5-645C-4D8E-A7E5-56A1CEEA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7849C5-41BF-4134-9A96-393CA766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506A21-9152-4373-B20D-76E82420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10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D594C2-A12B-4A2B-AC0A-8316A425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663D42-30AE-4190-B818-A660596F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95033-42B4-4E67-B654-507FE7C6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27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92483-E3A2-4FE0-AA4C-125F2CB6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63BBF3-EBAC-479A-80E9-8D5C6804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E8D9B-6F61-4D60-B8D8-7098CAB7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D484BE-AC2E-4412-9406-D64D5D02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FD53A4-02B7-4295-952D-1476C416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C6E6A8-589F-4055-9E5B-AC96F8C5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71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E0B7C-0F31-462F-98FC-84A8D04D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51CFB4-33DF-46F2-8763-88676C1A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A42571-484D-42EB-B14C-DF05D8169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38BB1-C81F-438F-9E46-9340A4D3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A67C5-ED3B-4433-A836-7E9EE5A2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93BAE0-5368-43B7-8728-EAE03774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D760F1-B69E-4502-95EE-E59B6FE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7462A-56D3-4B06-938E-7E545B04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09F5F9-C848-4D6B-8658-1698B996A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0926-9B39-4494-85C2-FE8165EB4790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1602A-0798-4B3A-8963-E4838F2C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7D870-6314-4FDE-90C3-E54FD10A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0A61-C641-41C5-990E-12B936A3BE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18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688CC50-6853-44FE-8255-51E2DFE02726}"/>
              </a:ext>
            </a:extLst>
          </p:cNvPr>
          <p:cNvSpPr txBox="1"/>
          <p:nvPr/>
        </p:nvSpPr>
        <p:spPr>
          <a:xfrm>
            <a:off x="4222276" y="244948"/>
            <a:ext cx="55267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Main</a:t>
            </a:r>
            <a:endParaRPr lang="pt-BR" sz="1400" dirty="0"/>
          </a:p>
          <a:p>
            <a:r>
              <a:rPr lang="pt-BR" sz="1400" dirty="0"/>
              <a:t>1. Criar o grafo.</a:t>
            </a:r>
          </a:p>
          <a:p>
            <a:r>
              <a:rPr lang="pt-BR" sz="1400" dirty="0"/>
              <a:t>2. Visite o ponto inicial.</a:t>
            </a:r>
          </a:p>
          <a:p>
            <a:r>
              <a:rPr lang="pt-BR" sz="1400" dirty="0"/>
              <a:t>3. Enquanto o número de pontos visitados não for igual à dimensão faça:</a:t>
            </a:r>
          </a:p>
          <a:p>
            <a:r>
              <a:rPr lang="pt-BR" sz="1400" dirty="0"/>
              <a:t>4. 	Crie uma rota.</a:t>
            </a:r>
          </a:p>
          <a:p>
            <a:endParaRPr lang="pt-BR" sz="1400" dirty="0"/>
          </a:p>
          <a:p>
            <a:r>
              <a:rPr lang="pt-BR" sz="1400" dirty="0" err="1"/>
              <a:t>CriarRota</a:t>
            </a:r>
            <a:r>
              <a:rPr lang="pt-BR" sz="1400" dirty="0"/>
              <a:t>:</a:t>
            </a:r>
          </a:p>
          <a:p>
            <a:r>
              <a:rPr lang="pt-BR" sz="1400" dirty="0"/>
              <a:t>1. Armazenar o ponto inicial do grafo como ponto corrente.</a:t>
            </a:r>
          </a:p>
          <a:p>
            <a:r>
              <a:rPr lang="pt-BR" sz="1400" dirty="0"/>
              <a:t>2. Criar um novo caminhão com carga máxima.</a:t>
            </a:r>
          </a:p>
          <a:p>
            <a:r>
              <a:rPr lang="pt-BR" sz="1400" dirty="0"/>
              <a:t>3. Criar uma nova rota.</a:t>
            </a:r>
          </a:p>
          <a:p>
            <a:r>
              <a:rPr lang="pt-BR" sz="1400" dirty="0"/>
              <a:t>4. Adicionar o ponto corrente na rota.</a:t>
            </a:r>
          </a:p>
          <a:p>
            <a:r>
              <a:rPr lang="pt-BR" sz="1400" dirty="0"/>
              <a:t>5. Para cada ponto restante do grafo:</a:t>
            </a:r>
          </a:p>
          <a:p>
            <a:r>
              <a:rPr lang="pt-BR" sz="1400" dirty="0"/>
              <a:t>6.	Próximo recebe o mais próximo do ponto corrente.</a:t>
            </a:r>
          </a:p>
          <a:p>
            <a:r>
              <a:rPr lang="pt-BR" sz="1400" dirty="0"/>
              <a:t>7.	Subtrair da carga do caminhão a demanda do próximo ponto.</a:t>
            </a:r>
          </a:p>
          <a:p>
            <a:r>
              <a:rPr lang="pt-BR" sz="1400" dirty="0"/>
              <a:t>8.	Se a carga do caminhão for menor ou igual à 0:</a:t>
            </a:r>
          </a:p>
          <a:p>
            <a:r>
              <a:rPr lang="pt-BR" sz="1400" dirty="0"/>
              <a:t>9.		Adicionar o ponto inicial do grafo à rota.</a:t>
            </a:r>
          </a:p>
          <a:p>
            <a:r>
              <a:rPr lang="pt-BR" sz="1400" dirty="0"/>
              <a:t>10.		Fim para.</a:t>
            </a:r>
          </a:p>
          <a:p>
            <a:r>
              <a:rPr lang="pt-BR" sz="1400" dirty="0"/>
              <a:t>11.	Adicione o próximo ponto à rota.</a:t>
            </a:r>
          </a:p>
          <a:p>
            <a:r>
              <a:rPr lang="pt-BR" sz="1400" dirty="0"/>
              <a:t>12.	Visite esse ponto.</a:t>
            </a:r>
          </a:p>
          <a:p>
            <a:r>
              <a:rPr lang="pt-BR" sz="1400" dirty="0"/>
              <a:t>13.	Incrementar o número de pontos visitados.</a:t>
            </a:r>
          </a:p>
          <a:p>
            <a:r>
              <a:rPr lang="pt-BR" sz="1400" dirty="0"/>
              <a:t>14.	Ponto corrente recebe o próximo ponto.</a:t>
            </a:r>
          </a:p>
          <a:p>
            <a:r>
              <a:rPr lang="pt-BR" sz="1400" dirty="0"/>
              <a:t>15. Retorne a rota.</a:t>
            </a:r>
          </a:p>
          <a:p>
            <a:endParaRPr lang="pt-BR" sz="1400" dirty="0"/>
          </a:p>
          <a:p>
            <a:r>
              <a:rPr lang="pt-BR" sz="1400" dirty="0" err="1"/>
              <a:t>MaisProximo</a:t>
            </a:r>
            <a:r>
              <a:rPr lang="pt-BR" sz="1400" dirty="0"/>
              <a:t>:</a:t>
            </a:r>
          </a:p>
          <a:p>
            <a:r>
              <a:rPr lang="pt-BR" sz="1400" dirty="0"/>
              <a:t>1. Pegar primeiro ponto adjacente ao primeiro ponto do grafo.</a:t>
            </a:r>
          </a:p>
          <a:p>
            <a:r>
              <a:rPr lang="pt-BR" sz="1400" dirty="0"/>
              <a:t>2. Para cada ponto adjacente:</a:t>
            </a:r>
          </a:p>
          <a:p>
            <a:r>
              <a:rPr lang="pt-BR" sz="1400" dirty="0"/>
              <a:t>3.	Se o ponto foi visitado:</a:t>
            </a:r>
          </a:p>
          <a:p>
            <a:r>
              <a:rPr lang="pt-BR" sz="1400" dirty="0"/>
              <a:t>4.		Pule para a próxima iteração.</a:t>
            </a:r>
          </a:p>
          <a:p>
            <a:r>
              <a:rPr lang="pt-BR" sz="1400" dirty="0"/>
              <a:t>5.	Atualize o ponto mais próximo.</a:t>
            </a:r>
          </a:p>
          <a:p>
            <a:r>
              <a:rPr lang="pt-BR" sz="1400" dirty="0"/>
              <a:t>6. Retorne o mais próximo.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3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D638F4-519F-4D08-BDB4-3E990C26E06E}"/>
              </a:ext>
            </a:extLst>
          </p:cNvPr>
          <p:cNvSpPr txBox="1"/>
          <p:nvPr/>
        </p:nvSpPr>
        <p:spPr>
          <a:xfrm>
            <a:off x="2054087" y="0"/>
            <a:ext cx="740064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visitedPoints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&lt;- 1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graph.first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			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Enquanto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visitedPoints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faça:		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).		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graph.first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new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5. Para i de 0 ate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- 1 do			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b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6.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7.	Sub 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next.demanda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8.	Se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&lt;= 0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9.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graph.first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10.		break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11.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12.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13.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visitedPoints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visitedPoints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14. Retorne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graph.first.adjs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2. Para cada point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∈ 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adjs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			</a:t>
            </a:r>
            <a:r>
              <a:rPr lang="pt-BR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n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3.	Se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ponto.visited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4.		continue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5.	Se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&gt;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point)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closer.visited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6.		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&lt;- point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FA5F345-556E-4ECC-86B1-1BC3FB26A009}"/>
              </a:ext>
            </a:extLst>
          </p:cNvPr>
          <p:cNvCxnSpPr>
            <a:cxnSpLocks/>
          </p:cNvCxnSpPr>
          <p:nvPr/>
        </p:nvCxnSpPr>
        <p:spPr>
          <a:xfrm>
            <a:off x="7429500" y="1020417"/>
            <a:ext cx="1536700" cy="86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1325A82-8C70-48CA-B366-EAD419CB0BDA}"/>
              </a:ext>
            </a:extLst>
          </p:cNvPr>
          <p:cNvCxnSpPr>
            <a:cxnSpLocks/>
          </p:cNvCxnSpPr>
          <p:nvPr/>
        </p:nvCxnSpPr>
        <p:spPr>
          <a:xfrm flipV="1">
            <a:off x="7429500" y="1885434"/>
            <a:ext cx="1536700" cy="83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2DD385C-64B5-4966-A480-9C2E6FF7E404}"/>
              </a:ext>
            </a:extLst>
          </p:cNvPr>
          <p:cNvSpPr txBox="1"/>
          <p:nvPr/>
        </p:nvSpPr>
        <p:spPr>
          <a:xfrm>
            <a:off x="9006840" y="17679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 n</a:t>
            </a:r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FF0D245-058D-42FF-A46A-EED4D675F287}"/>
              </a:ext>
            </a:extLst>
          </p:cNvPr>
          <p:cNvCxnSpPr>
            <a:stCxn id="27" idx="3"/>
          </p:cNvCxnSpPr>
          <p:nvPr/>
        </p:nvCxnSpPr>
        <p:spPr>
          <a:xfrm>
            <a:off x="9986595" y="1952625"/>
            <a:ext cx="930400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CF16D7E-7A10-43F6-8B04-B884E6B0F044}"/>
              </a:ext>
            </a:extLst>
          </p:cNvPr>
          <p:cNvCxnSpPr/>
          <p:nvPr/>
        </p:nvCxnSpPr>
        <p:spPr>
          <a:xfrm flipV="1">
            <a:off x="7429500" y="2882900"/>
            <a:ext cx="3606800" cy="267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1A4CB3C5-27D4-44C0-9871-F1E421DA5B57}"/>
              </a:ext>
            </a:extLst>
          </p:cNvPr>
          <p:cNvSpPr/>
          <p:nvPr/>
        </p:nvSpPr>
        <p:spPr>
          <a:xfrm>
            <a:off x="11076940" y="269823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n²</a:t>
            </a:r>
            <a:endParaRPr lang="pt-BR" dirty="0"/>
          </a:p>
        </p:txBody>
      </p:sp>
      <p:sp>
        <p:nvSpPr>
          <p:cNvPr id="33" name="Sinal de Adição 32">
            <a:extLst>
              <a:ext uri="{FF2B5EF4-FFF2-40B4-BE49-F238E27FC236}">
                <a16:creationId xmlns:a16="http://schemas.microsoft.com/office/drawing/2014/main" id="{8CCFB0EB-B0BD-43FE-9677-BB204BF8143A}"/>
              </a:ext>
            </a:extLst>
          </p:cNvPr>
          <p:cNvSpPr/>
          <p:nvPr/>
        </p:nvSpPr>
        <p:spPr>
          <a:xfrm>
            <a:off x="6880860" y="1711406"/>
            <a:ext cx="348055" cy="348055"/>
          </a:xfrm>
          <a:prstGeom prst="mathPlus">
            <a:avLst>
              <a:gd name="adj1" fmla="val 10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inal de Multiplicação 34">
            <a:extLst>
              <a:ext uri="{FF2B5EF4-FFF2-40B4-BE49-F238E27FC236}">
                <a16:creationId xmlns:a16="http://schemas.microsoft.com/office/drawing/2014/main" id="{D72FADC8-4D03-491F-A60B-6655C7DA254B}"/>
              </a:ext>
            </a:extLst>
          </p:cNvPr>
          <p:cNvSpPr/>
          <p:nvPr/>
        </p:nvSpPr>
        <p:spPr>
          <a:xfrm>
            <a:off x="6879715" y="4048150"/>
            <a:ext cx="349200" cy="349200"/>
          </a:xfrm>
          <a:prstGeom prst="mathMultiply">
            <a:avLst>
              <a:gd name="adj1" fmla="val 10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43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515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Paulo Martins</dc:creator>
  <cp:lastModifiedBy>João Paulo Martins</cp:lastModifiedBy>
  <cp:revision>9</cp:revision>
  <dcterms:created xsi:type="dcterms:W3CDTF">2020-02-19T17:47:22Z</dcterms:created>
  <dcterms:modified xsi:type="dcterms:W3CDTF">2020-02-19T19:55:50Z</dcterms:modified>
</cp:coreProperties>
</file>