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2" r:id="rId5"/>
    <p:sldId id="260" r:id="rId6"/>
  </p:sldIdLst>
  <p:sldSz cx="10080625" cy="567055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D6A71A-F15F-2EC1-A765-5048DB6AF9AA}" v="734" dt="2021-12-12T18:16:10.590"/>
    <p1510:client id="{AC401346-4825-4E8F-8816-42FE4C5D5714}" v="345" dt="2021-12-12T18:18:18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Castelhano" userId="S::rubencastelhano@ua.pt::cb8b368a-5245-4fec-9ce5-c873b2bb1c7c" providerId="AD" clId="Web-{7AD6A71A-F15F-2EC1-A765-5048DB6AF9AA}"/>
    <pc:docChg chg="addSld modSld">
      <pc:chgData name="Ruben Castelhano" userId="S::rubencastelhano@ua.pt::cb8b368a-5245-4fec-9ce5-c873b2bb1c7c" providerId="AD" clId="Web-{7AD6A71A-F15F-2EC1-A765-5048DB6AF9AA}" dt="2021-12-12T18:13:56.347" v="495" actId="20577"/>
      <pc:docMkLst>
        <pc:docMk/>
      </pc:docMkLst>
      <pc:sldChg chg="modSp">
        <pc:chgData name="Ruben Castelhano" userId="S::rubencastelhano@ua.pt::cb8b368a-5245-4fec-9ce5-c873b2bb1c7c" providerId="AD" clId="Web-{7AD6A71A-F15F-2EC1-A765-5048DB6AF9AA}" dt="2021-12-12T18:09:33.346" v="484" actId="20577"/>
        <pc:sldMkLst>
          <pc:docMk/>
          <pc:sldMk cId="0" sldId="256"/>
        </pc:sldMkLst>
        <pc:spChg chg="mod">
          <ac:chgData name="Ruben Castelhano" userId="S::rubencastelhano@ua.pt::cb8b368a-5245-4fec-9ce5-c873b2bb1c7c" providerId="AD" clId="Web-{7AD6A71A-F15F-2EC1-A765-5048DB6AF9AA}" dt="2021-12-12T18:09:33.346" v="484" actId="20577"/>
          <ac:spMkLst>
            <pc:docMk/>
            <pc:sldMk cId="0" sldId="256"/>
            <ac:spMk id="2" creationId="{10F614A3-96D0-4284-8494-C06D0ABD917F}"/>
          </ac:spMkLst>
        </pc:spChg>
      </pc:sldChg>
      <pc:sldChg chg="addSp modSp">
        <pc:chgData name="Ruben Castelhano" userId="S::rubencastelhano@ua.pt::cb8b368a-5245-4fec-9ce5-c873b2bb1c7c" providerId="AD" clId="Web-{7AD6A71A-F15F-2EC1-A765-5048DB6AF9AA}" dt="2021-12-12T18:13:56.347" v="495" actId="20577"/>
        <pc:sldMkLst>
          <pc:docMk/>
          <pc:sldMk cId="0" sldId="257"/>
        </pc:sldMkLst>
        <pc:spChg chg="mod">
          <ac:chgData name="Ruben Castelhano" userId="S::rubencastelhano@ua.pt::cb8b368a-5245-4fec-9ce5-c873b2bb1c7c" providerId="AD" clId="Web-{7AD6A71A-F15F-2EC1-A765-5048DB6AF9AA}" dt="2021-12-12T18:13:50.128" v="494" actId="20577"/>
          <ac:spMkLst>
            <pc:docMk/>
            <pc:sldMk cId="0" sldId="257"/>
            <ac:spMk id="2" creationId="{6303B3B2-2E99-43A9-A1AC-E12727A70C88}"/>
          </ac:spMkLst>
        </pc:spChg>
        <pc:spChg chg="add mod">
          <ac:chgData name="Ruben Castelhano" userId="S::rubencastelhano@ua.pt::cb8b368a-5245-4fec-9ce5-c873b2bb1c7c" providerId="AD" clId="Web-{7AD6A71A-F15F-2EC1-A765-5048DB6AF9AA}" dt="2021-12-12T18:13:35.424" v="492" actId="20577"/>
          <ac:spMkLst>
            <pc:docMk/>
            <pc:sldMk cId="0" sldId="257"/>
            <ac:spMk id="3" creationId="{0F7C3B48-F352-4BAC-B5FF-C4EC1309FBD8}"/>
          </ac:spMkLst>
        </pc:spChg>
        <pc:spChg chg="add mod">
          <ac:chgData name="Ruben Castelhano" userId="S::rubencastelhano@ua.pt::cb8b368a-5245-4fec-9ce5-c873b2bb1c7c" providerId="AD" clId="Web-{7AD6A71A-F15F-2EC1-A765-5048DB6AF9AA}" dt="2021-12-12T18:13:56.347" v="495" actId="20577"/>
          <ac:spMkLst>
            <pc:docMk/>
            <pc:sldMk cId="0" sldId="257"/>
            <ac:spMk id="4" creationId="{699B56F0-E1D9-4C6D-B0E8-9B7B1BA2E917}"/>
          </ac:spMkLst>
        </pc:spChg>
        <pc:spChg chg="add mod">
          <ac:chgData name="Ruben Castelhano" userId="S::rubencastelhano@ua.pt::cb8b368a-5245-4fec-9ce5-c873b2bb1c7c" providerId="AD" clId="Web-{7AD6A71A-F15F-2EC1-A765-5048DB6AF9AA}" dt="2021-12-12T18:13:40.893" v="493" actId="20577"/>
          <ac:spMkLst>
            <pc:docMk/>
            <pc:sldMk cId="0" sldId="257"/>
            <ac:spMk id="5" creationId="{D7CF7A21-CA54-45E8-9136-1E4E34F31A1D}"/>
          </ac:spMkLst>
        </pc:spChg>
      </pc:sldChg>
      <pc:sldChg chg="addSp delSp modSp">
        <pc:chgData name="Ruben Castelhano" userId="S::rubencastelhano@ua.pt::cb8b368a-5245-4fec-9ce5-c873b2bb1c7c" providerId="AD" clId="Web-{7AD6A71A-F15F-2EC1-A765-5048DB6AF9AA}" dt="2021-12-12T18:11:18.087" v="489" actId="20577"/>
        <pc:sldMkLst>
          <pc:docMk/>
          <pc:sldMk cId="0" sldId="258"/>
        </pc:sldMkLst>
        <pc:spChg chg="mod">
          <ac:chgData name="Ruben Castelhano" userId="S::rubencastelhano@ua.pt::cb8b368a-5245-4fec-9ce5-c873b2bb1c7c" providerId="AD" clId="Web-{7AD6A71A-F15F-2EC1-A765-5048DB6AF9AA}" dt="2021-12-12T17:33:41.913" v="39" actId="20577"/>
          <ac:spMkLst>
            <pc:docMk/>
            <pc:sldMk cId="0" sldId="258"/>
            <ac:spMk id="2" creationId="{1C808BD7-2A96-4293-B3FB-A5F2358BFAD6}"/>
          </ac:spMkLst>
        </pc:spChg>
        <pc:spChg chg="add mod">
          <ac:chgData name="Ruben Castelhano" userId="S::rubencastelhano@ua.pt::cb8b368a-5245-4fec-9ce5-c873b2bb1c7c" providerId="AD" clId="Web-{7AD6A71A-F15F-2EC1-A765-5048DB6AF9AA}" dt="2021-12-12T18:11:18.087" v="489" actId="20577"/>
          <ac:spMkLst>
            <pc:docMk/>
            <pc:sldMk cId="0" sldId="258"/>
            <ac:spMk id="3" creationId="{6BF053F1-C67B-4DE2-ABEF-83767E7443AD}"/>
          </ac:spMkLst>
        </pc:spChg>
        <pc:spChg chg="add del">
          <ac:chgData name="Ruben Castelhano" userId="S::rubencastelhano@ua.pt::cb8b368a-5245-4fec-9ce5-c873b2bb1c7c" providerId="AD" clId="Web-{7AD6A71A-F15F-2EC1-A765-5048DB6AF9AA}" dt="2021-12-12T17:30:16.041" v="2"/>
          <ac:spMkLst>
            <pc:docMk/>
            <pc:sldMk cId="0" sldId="258"/>
            <ac:spMk id="4" creationId="{B74C83AC-FD18-4D60-A78E-37816F2C9600}"/>
          </ac:spMkLst>
        </pc:spChg>
      </pc:sldChg>
      <pc:sldChg chg="addSp delSp modSp">
        <pc:chgData name="Ruben Castelhano" userId="S::rubencastelhano@ua.pt::cb8b368a-5245-4fec-9ce5-c873b2bb1c7c" providerId="AD" clId="Web-{7AD6A71A-F15F-2EC1-A765-5048DB6AF9AA}" dt="2021-12-12T18:01:20.816" v="393" actId="20577"/>
        <pc:sldMkLst>
          <pc:docMk/>
          <pc:sldMk cId="0" sldId="259"/>
        </pc:sldMkLst>
        <pc:spChg chg="mod">
          <ac:chgData name="Ruben Castelhano" userId="S::rubencastelhano@ua.pt::cb8b368a-5245-4fec-9ce5-c873b2bb1c7c" providerId="AD" clId="Web-{7AD6A71A-F15F-2EC1-A765-5048DB6AF9AA}" dt="2021-12-12T17:39:09.121" v="143" actId="20577"/>
          <ac:spMkLst>
            <pc:docMk/>
            <pc:sldMk cId="0" sldId="259"/>
            <ac:spMk id="2" creationId="{70C91539-FB4E-4951-8DFC-8CAA42A9D14D}"/>
          </ac:spMkLst>
        </pc:spChg>
        <pc:spChg chg="del mod">
          <ac:chgData name="Ruben Castelhano" userId="S::rubencastelhano@ua.pt::cb8b368a-5245-4fec-9ce5-c873b2bb1c7c" providerId="AD" clId="Web-{7AD6A71A-F15F-2EC1-A765-5048DB6AF9AA}" dt="2021-12-12T17:53:12.144" v="302"/>
          <ac:spMkLst>
            <pc:docMk/>
            <pc:sldMk cId="0" sldId="259"/>
            <ac:spMk id="3" creationId="{48A2C118-CF22-4616-982C-13D26BE871F3}"/>
          </ac:spMkLst>
        </pc:spChg>
        <pc:spChg chg="del mod">
          <ac:chgData name="Ruben Castelhano" userId="S::rubencastelhano@ua.pt::cb8b368a-5245-4fec-9ce5-c873b2bb1c7c" providerId="AD" clId="Web-{7AD6A71A-F15F-2EC1-A765-5048DB6AF9AA}" dt="2021-12-12T17:55:18.152" v="338"/>
          <ac:spMkLst>
            <pc:docMk/>
            <pc:sldMk cId="0" sldId="259"/>
            <ac:spMk id="4" creationId="{6BAFBFDE-D27A-4051-BEAE-5784355E4CD2}"/>
          </ac:spMkLst>
        </pc:spChg>
        <pc:spChg chg="del mod">
          <ac:chgData name="Ruben Castelhano" userId="S::rubencastelhano@ua.pt::cb8b368a-5245-4fec-9ce5-c873b2bb1c7c" providerId="AD" clId="Web-{7AD6A71A-F15F-2EC1-A765-5048DB6AF9AA}" dt="2021-12-12T17:52:28.064" v="289"/>
          <ac:spMkLst>
            <pc:docMk/>
            <pc:sldMk cId="0" sldId="259"/>
            <ac:spMk id="5" creationId="{A5CF0136-A5E7-44AF-9FC6-6B49E60E8D43}"/>
          </ac:spMkLst>
        </pc:spChg>
        <pc:spChg chg="del mod">
          <ac:chgData name="Ruben Castelhano" userId="S::rubencastelhano@ua.pt::cb8b368a-5245-4fec-9ce5-c873b2bb1c7c" providerId="AD" clId="Web-{7AD6A71A-F15F-2EC1-A765-5048DB6AF9AA}" dt="2021-12-12T17:54:49.447" v="326"/>
          <ac:spMkLst>
            <pc:docMk/>
            <pc:sldMk cId="0" sldId="259"/>
            <ac:spMk id="6" creationId="{FE9DF2AE-B08F-4829-9E3D-7B9CF26C14BC}"/>
          </ac:spMkLst>
        </pc:spChg>
        <pc:spChg chg="add mod">
          <ac:chgData name="Ruben Castelhano" userId="S::rubencastelhano@ua.pt::cb8b368a-5245-4fec-9ce5-c873b2bb1c7c" providerId="AD" clId="Web-{7AD6A71A-F15F-2EC1-A765-5048DB6AF9AA}" dt="2021-12-12T17:53:25.583" v="305" actId="20577"/>
          <ac:spMkLst>
            <pc:docMk/>
            <pc:sldMk cId="0" sldId="259"/>
            <ac:spMk id="7" creationId="{3E570403-6D77-41A3-815B-C8FA5A230E6B}"/>
          </ac:spMkLst>
        </pc:spChg>
        <pc:spChg chg="add del">
          <ac:chgData name="Ruben Castelhano" userId="S::rubencastelhano@ua.pt::cb8b368a-5245-4fec-9ce5-c873b2bb1c7c" providerId="AD" clId="Web-{7AD6A71A-F15F-2EC1-A765-5048DB6AF9AA}" dt="2021-12-12T17:50:53.417" v="244"/>
          <ac:spMkLst>
            <pc:docMk/>
            <pc:sldMk cId="0" sldId="259"/>
            <ac:spMk id="8" creationId="{390E2CD6-36AA-46D5-A5D2-DE984862C12B}"/>
          </ac:spMkLst>
        </pc:spChg>
        <pc:spChg chg="add mod">
          <ac:chgData name="Ruben Castelhano" userId="S::rubencastelhano@ua.pt::cb8b368a-5245-4fec-9ce5-c873b2bb1c7c" providerId="AD" clId="Web-{7AD6A71A-F15F-2EC1-A765-5048DB6AF9AA}" dt="2021-12-12T17:53:35.708" v="307" actId="20577"/>
          <ac:spMkLst>
            <pc:docMk/>
            <pc:sldMk cId="0" sldId="259"/>
            <ac:spMk id="9" creationId="{484B7F19-E10E-4153-A9F2-CCAE87C9ABCB}"/>
          </ac:spMkLst>
        </pc:spChg>
        <pc:spChg chg="add mod">
          <ac:chgData name="Ruben Castelhano" userId="S::rubencastelhano@ua.pt::cb8b368a-5245-4fec-9ce5-c873b2bb1c7c" providerId="AD" clId="Web-{7AD6A71A-F15F-2EC1-A765-5048DB6AF9AA}" dt="2021-12-12T17:54:53.791" v="327" actId="1076"/>
          <ac:spMkLst>
            <pc:docMk/>
            <pc:sldMk cId="0" sldId="259"/>
            <ac:spMk id="10" creationId="{56FB5B26-C660-4810-B22A-892D6975CFD2}"/>
          </ac:spMkLst>
        </pc:spChg>
        <pc:spChg chg="add mod">
          <ac:chgData name="Ruben Castelhano" userId="S::rubencastelhano@ua.pt::cb8b368a-5245-4fec-9ce5-c873b2bb1c7c" providerId="AD" clId="Web-{7AD6A71A-F15F-2EC1-A765-5048DB6AF9AA}" dt="2021-12-12T18:01:20.816" v="393" actId="20577"/>
          <ac:spMkLst>
            <pc:docMk/>
            <pc:sldMk cId="0" sldId="259"/>
            <ac:spMk id="11" creationId="{B880ED13-8A5B-4074-93BB-2F19ABE00880}"/>
          </ac:spMkLst>
        </pc:spChg>
      </pc:sldChg>
      <pc:sldChg chg="addSp delSp modSp">
        <pc:chgData name="Ruben Castelhano" userId="S::rubencastelhano@ua.pt::cb8b368a-5245-4fec-9ce5-c873b2bb1c7c" providerId="AD" clId="Web-{7AD6A71A-F15F-2EC1-A765-5048DB6AF9AA}" dt="2021-12-12T18:04:12.514" v="443" actId="14100"/>
        <pc:sldMkLst>
          <pc:docMk/>
          <pc:sldMk cId="0" sldId="260"/>
        </pc:sldMkLst>
        <pc:spChg chg="del mod">
          <ac:chgData name="Ruben Castelhano" userId="S::rubencastelhano@ua.pt::cb8b368a-5245-4fec-9ce5-c873b2bb1c7c" providerId="AD" clId="Web-{7AD6A71A-F15F-2EC1-A765-5048DB6AF9AA}" dt="2021-12-12T17:59:01.838" v="367"/>
          <ac:spMkLst>
            <pc:docMk/>
            <pc:sldMk cId="0" sldId="260"/>
            <ac:spMk id="2" creationId="{E7052E29-7C35-4C21-A5BD-CE2DC73FE95E}"/>
          </ac:spMkLst>
        </pc:spChg>
        <pc:spChg chg="mod">
          <ac:chgData name="Ruben Castelhano" userId="S::rubencastelhano@ua.pt::cb8b368a-5245-4fec-9ce5-c873b2bb1c7c" providerId="AD" clId="Web-{7AD6A71A-F15F-2EC1-A765-5048DB6AF9AA}" dt="2021-12-12T17:45:42.804" v="229" actId="20577"/>
          <ac:spMkLst>
            <pc:docMk/>
            <pc:sldMk cId="0" sldId="260"/>
            <ac:spMk id="3" creationId="{460FACA0-BA94-44A0-B55F-AED86EEE098B}"/>
          </ac:spMkLst>
        </pc:spChg>
        <pc:spChg chg="del mod">
          <ac:chgData name="Ruben Castelhano" userId="S::rubencastelhano@ua.pt::cb8b368a-5245-4fec-9ce5-c873b2bb1c7c" providerId="AD" clId="Web-{7AD6A71A-F15F-2EC1-A765-5048DB6AF9AA}" dt="2021-12-12T18:03:29.964" v="432"/>
          <ac:spMkLst>
            <pc:docMk/>
            <pc:sldMk cId="0" sldId="260"/>
            <ac:spMk id="4" creationId="{3DBEA79B-03BA-4901-AB5F-D0EABC9E0E08}"/>
          </ac:spMkLst>
        </pc:spChg>
        <pc:spChg chg="del mod">
          <ac:chgData name="Ruben Castelhano" userId="S::rubencastelhano@ua.pt::cb8b368a-5245-4fec-9ce5-c873b2bb1c7c" providerId="AD" clId="Web-{7AD6A71A-F15F-2EC1-A765-5048DB6AF9AA}" dt="2021-12-12T18:04:04.888" v="442"/>
          <ac:spMkLst>
            <pc:docMk/>
            <pc:sldMk cId="0" sldId="260"/>
            <ac:spMk id="5" creationId="{4385DC79-C478-4689-8102-4A56C966B04A}"/>
          </ac:spMkLst>
        </pc:spChg>
        <pc:spChg chg="del mod">
          <ac:chgData name="Ruben Castelhano" userId="S::rubencastelhano@ua.pt::cb8b368a-5245-4fec-9ce5-c873b2bb1c7c" providerId="AD" clId="Web-{7AD6A71A-F15F-2EC1-A765-5048DB6AF9AA}" dt="2021-12-12T18:00:07.295" v="389"/>
          <ac:spMkLst>
            <pc:docMk/>
            <pc:sldMk cId="0" sldId="260"/>
            <ac:spMk id="6" creationId="{88EEAEAD-165A-444F-B49F-2ACD791CF877}"/>
          </ac:spMkLst>
        </pc:spChg>
        <pc:spChg chg="del">
          <ac:chgData name="Ruben Castelhano" userId="S::rubencastelhano@ua.pt::cb8b368a-5245-4fec-9ce5-c873b2bb1c7c" providerId="AD" clId="Web-{7AD6A71A-F15F-2EC1-A765-5048DB6AF9AA}" dt="2021-12-12T17:56:16.922" v="341"/>
          <ac:spMkLst>
            <pc:docMk/>
            <pc:sldMk cId="0" sldId="260"/>
            <ac:spMk id="7" creationId="{2DAA8D59-E373-4B44-A357-F837D7269BCC}"/>
          </ac:spMkLst>
        </pc:spChg>
        <pc:spChg chg="add mod">
          <ac:chgData name="Ruben Castelhano" userId="S::rubencastelhano@ua.pt::cb8b368a-5245-4fec-9ce5-c873b2bb1c7c" providerId="AD" clId="Web-{7AD6A71A-F15F-2EC1-A765-5048DB6AF9AA}" dt="2021-12-12T17:59:16.949" v="369" actId="20577"/>
          <ac:spMkLst>
            <pc:docMk/>
            <pc:sldMk cId="0" sldId="260"/>
            <ac:spMk id="8" creationId="{18260D65-8DD4-4582-AD92-34B7D21CDA11}"/>
          </ac:spMkLst>
        </pc:spChg>
        <pc:spChg chg="add mod">
          <ac:chgData name="Ruben Castelhano" userId="S::rubencastelhano@ua.pt::cb8b368a-5245-4fec-9ce5-c873b2bb1c7c" providerId="AD" clId="Web-{7AD6A71A-F15F-2EC1-A765-5048DB6AF9AA}" dt="2021-12-12T18:00:21.546" v="391" actId="14100"/>
          <ac:spMkLst>
            <pc:docMk/>
            <pc:sldMk cId="0" sldId="260"/>
            <ac:spMk id="9" creationId="{C3CB785E-94C3-4CA0-B3F9-5F98D1E6C0BD}"/>
          </ac:spMkLst>
        </pc:spChg>
        <pc:spChg chg="add mod">
          <ac:chgData name="Ruben Castelhano" userId="S::rubencastelhano@ua.pt::cb8b368a-5245-4fec-9ce5-c873b2bb1c7c" providerId="AD" clId="Web-{7AD6A71A-F15F-2EC1-A765-5048DB6AF9AA}" dt="2021-12-12T18:04:12.514" v="443" actId="14100"/>
          <ac:spMkLst>
            <pc:docMk/>
            <pc:sldMk cId="0" sldId="260"/>
            <ac:spMk id="12" creationId="{8013D1E4-4D89-4C63-8760-84F7B4C4053E}"/>
          </ac:spMkLst>
        </pc:spChg>
        <pc:spChg chg="add mod">
          <ac:chgData name="Ruben Castelhano" userId="S::rubencastelhano@ua.pt::cb8b368a-5245-4fec-9ce5-c873b2bb1c7c" providerId="AD" clId="Web-{7AD6A71A-F15F-2EC1-A765-5048DB6AF9AA}" dt="2021-12-12T18:04:03.216" v="441" actId="1076"/>
          <ac:spMkLst>
            <pc:docMk/>
            <pc:sldMk cId="0" sldId="260"/>
            <ac:spMk id="13" creationId="{B7209DF8-8624-466F-9BE0-E04F9C9DE948}"/>
          </ac:spMkLst>
        </pc:spChg>
      </pc:sldChg>
      <pc:sldChg chg="modSp add replId">
        <pc:chgData name="Ruben Castelhano" userId="S::rubencastelhano@ua.pt::cb8b368a-5245-4fec-9ce5-c873b2bb1c7c" providerId="AD" clId="Web-{7AD6A71A-F15F-2EC1-A765-5048DB6AF9AA}" dt="2021-12-12T18:01:27.785" v="394" actId="20577"/>
        <pc:sldMkLst>
          <pc:docMk/>
          <pc:sldMk cId="93025431" sldId="262"/>
        </pc:sldMkLst>
        <pc:spChg chg="mod">
          <ac:chgData name="Ruben Castelhano" userId="S::rubencastelhano@ua.pt::cb8b368a-5245-4fec-9ce5-c873b2bb1c7c" providerId="AD" clId="Web-{7AD6A71A-F15F-2EC1-A765-5048DB6AF9AA}" dt="2021-12-12T18:01:27.785" v="394" actId="20577"/>
          <ac:spMkLst>
            <pc:docMk/>
            <pc:sldMk cId="93025431" sldId="262"/>
            <ac:spMk id="11" creationId="{B880ED13-8A5B-4074-93BB-2F19ABE00880}"/>
          </ac:spMkLst>
        </pc:spChg>
      </pc:sldChg>
    </pc:docChg>
  </pc:docChgLst>
  <pc:docChgLst>
    <pc:chgData name="Guest User" userId="S::urn:spo:anon#20ebca9d5aea327a8ec95ad5eb80a480afbbef668094ec54a79b6048fe86ceb7::" providerId="AD" clId="Web-{AC401346-4825-4E8F-8816-42FE4C5D5714}"/>
    <pc:docChg chg="addSld delSld modSld">
      <pc:chgData name="Guest User" userId="S::urn:spo:anon#20ebca9d5aea327a8ec95ad5eb80a480afbbef668094ec54a79b6048fe86ceb7::" providerId="AD" clId="Web-{AC401346-4825-4E8F-8816-42FE4C5D5714}" dt="2021-12-12T18:18:17.283" v="299" actId="20577"/>
      <pc:docMkLst>
        <pc:docMk/>
      </pc:docMkLst>
      <pc:sldChg chg="modSp">
        <pc:chgData name="Guest User" userId="S::urn:spo:anon#20ebca9d5aea327a8ec95ad5eb80a480afbbef668094ec54a79b6048fe86ceb7::" providerId="AD" clId="Web-{AC401346-4825-4E8F-8816-42FE4C5D5714}" dt="2021-12-12T18:15:24.075" v="279" actId="1076"/>
        <pc:sldMkLst>
          <pc:docMk/>
          <pc:sldMk cId="0" sldId="256"/>
        </pc:sldMkLst>
        <pc:spChg chg="mod">
          <ac:chgData name="Guest User" userId="S::urn:spo:anon#20ebca9d5aea327a8ec95ad5eb80a480afbbef668094ec54a79b6048fe86ceb7::" providerId="AD" clId="Web-{AC401346-4825-4E8F-8816-42FE4C5D5714}" dt="2021-12-12T18:15:24.075" v="279" actId="1076"/>
          <ac:spMkLst>
            <pc:docMk/>
            <pc:sldMk cId="0" sldId="256"/>
            <ac:spMk id="2" creationId="{10F614A3-96D0-4284-8494-C06D0ABD917F}"/>
          </ac:spMkLst>
        </pc:spChg>
        <pc:spChg chg="mod">
          <ac:chgData name="Guest User" userId="S::urn:spo:anon#20ebca9d5aea327a8ec95ad5eb80a480afbbef668094ec54a79b6048fe86ceb7::" providerId="AD" clId="Web-{AC401346-4825-4E8F-8816-42FE4C5D5714}" dt="2021-12-12T18:15:15.747" v="278" actId="1076"/>
          <ac:spMkLst>
            <pc:docMk/>
            <pc:sldMk cId="0" sldId="256"/>
            <ac:spMk id="3" creationId="{D0E1D5F6-DF3F-4410-AB78-05C9A5E5ED99}"/>
          </ac:spMkLst>
        </pc:spChg>
      </pc:sldChg>
      <pc:sldChg chg="modSp">
        <pc:chgData name="Guest User" userId="S::urn:spo:anon#20ebca9d5aea327a8ec95ad5eb80a480afbbef668094ec54a79b6048fe86ceb7::" providerId="AD" clId="Web-{AC401346-4825-4E8F-8816-42FE4C5D5714}" dt="2021-12-12T18:17:21.344" v="290" actId="1076"/>
        <pc:sldMkLst>
          <pc:docMk/>
          <pc:sldMk cId="0" sldId="257"/>
        </pc:sldMkLst>
        <pc:spChg chg="mod">
          <ac:chgData name="Guest User" userId="S::urn:spo:anon#20ebca9d5aea327a8ec95ad5eb80a480afbbef668094ec54a79b6048fe86ceb7::" providerId="AD" clId="Web-{AC401346-4825-4E8F-8816-42FE4C5D5714}" dt="2021-12-12T18:15:51.185" v="283" actId="20577"/>
          <ac:spMkLst>
            <pc:docMk/>
            <pc:sldMk cId="0" sldId="257"/>
            <ac:spMk id="3" creationId="{0F7C3B48-F352-4BAC-B5FF-C4EC1309FBD8}"/>
          </ac:spMkLst>
        </pc:spChg>
        <pc:spChg chg="mod">
          <ac:chgData name="Guest User" userId="S::urn:spo:anon#20ebca9d5aea327a8ec95ad5eb80a480afbbef668094ec54a79b6048fe86ceb7::" providerId="AD" clId="Web-{AC401346-4825-4E8F-8816-42FE4C5D5714}" dt="2021-12-12T18:17:21.344" v="290" actId="1076"/>
          <ac:spMkLst>
            <pc:docMk/>
            <pc:sldMk cId="0" sldId="257"/>
            <ac:spMk id="4" creationId="{699B56F0-E1D9-4C6D-B0E8-9B7B1BA2E917}"/>
          </ac:spMkLst>
        </pc:spChg>
        <pc:spChg chg="mod">
          <ac:chgData name="Guest User" userId="S::urn:spo:anon#20ebca9d5aea327a8ec95ad5eb80a480afbbef668094ec54a79b6048fe86ceb7::" providerId="AD" clId="Web-{AC401346-4825-4E8F-8816-42FE4C5D5714}" dt="2021-12-12T18:17:19.312" v="289" actId="1076"/>
          <ac:spMkLst>
            <pc:docMk/>
            <pc:sldMk cId="0" sldId="257"/>
            <ac:spMk id="5" creationId="{D7CF7A21-CA54-45E8-9136-1E4E34F31A1D}"/>
          </ac:spMkLst>
        </pc:spChg>
      </pc:sldChg>
      <pc:sldChg chg="modSp">
        <pc:chgData name="Guest User" userId="S::urn:spo:anon#20ebca9d5aea327a8ec95ad5eb80a480afbbef668094ec54a79b6048fe86ceb7::" providerId="AD" clId="Web-{AC401346-4825-4E8F-8816-42FE4C5D5714}" dt="2021-12-12T18:16:39.171" v="286" actId="20577"/>
        <pc:sldMkLst>
          <pc:docMk/>
          <pc:sldMk cId="0" sldId="258"/>
        </pc:sldMkLst>
        <pc:spChg chg="mod">
          <ac:chgData name="Guest User" userId="S::urn:spo:anon#20ebca9d5aea327a8ec95ad5eb80a480afbbef668094ec54a79b6048fe86ceb7::" providerId="AD" clId="Web-{AC401346-4825-4E8F-8816-42FE4C5D5714}" dt="2021-12-12T18:16:39.171" v="286" actId="20577"/>
          <ac:spMkLst>
            <pc:docMk/>
            <pc:sldMk cId="0" sldId="258"/>
            <ac:spMk id="3" creationId="{6BF053F1-C67B-4DE2-ABEF-83767E7443AD}"/>
          </ac:spMkLst>
        </pc:spChg>
      </pc:sldChg>
      <pc:sldChg chg="modSp del">
        <pc:chgData name="Guest User" userId="S::urn:spo:anon#20ebca9d5aea327a8ec95ad5eb80a480afbbef668094ec54a79b6048fe86ceb7::" providerId="AD" clId="Web-{AC401346-4825-4E8F-8816-42FE4C5D5714}" dt="2021-12-12T18:02:24.118" v="212"/>
        <pc:sldMkLst>
          <pc:docMk/>
          <pc:sldMk cId="0" sldId="259"/>
        </pc:sldMkLst>
        <pc:spChg chg="mod">
          <ac:chgData name="Guest User" userId="S::urn:spo:anon#20ebca9d5aea327a8ec95ad5eb80a480afbbef668094ec54a79b6048fe86ceb7::" providerId="AD" clId="Web-{AC401346-4825-4E8F-8816-42FE4C5D5714}" dt="2021-12-12T17:41:03.882" v="35" actId="20577"/>
          <ac:spMkLst>
            <pc:docMk/>
            <pc:sldMk cId="0" sldId="259"/>
            <ac:spMk id="5" creationId="{A5CF0136-A5E7-44AF-9FC6-6B49E60E8D43}"/>
          </ac:spMkLst>
        </pc:spChg>
      </pc:sldChg>
      <pc:sldChg chg="addSp delSp modSp mod modClrScheme chgLayout">
        <pc:chgData name="Guest User" userId="S::urn:spo:anon#20ebca9d5aea327a8ec95ad5eb80a480afbbef668094ec54a79b6048fe86ceb7::" providerId="AD" clId="Web-{AC401346-4825-4E8F-8816-42FE4C5D5714}" dt="2021-12-12T18:18:17.283" v="299" actId="20577"/>
        <pc:sldMkLst>
          <pc:docMk/>
          <pc:sldMk cId="0" sldId="260"/>
        </pc:sldMkLst>
        <pc:spChg chg="mod">
          <ac:chgData name="Guest User" userId="S::urn:spo:anon#20ebca9d5aea327a8ec95ad5eb80a480afbbef668094ec54a79b6048fe86ceb7::" providerId="AD" clId="Web-{AC401346-4825-4E8F-8816-42FE4C5D5714}" dt="2021-12-12T17:51:29.851" v="196" actId="20577"/>
          <ac:spMkLst>
            <pc:docMk/>
            <pc:sldMk cId="0" sldId="260"/>
            <ac:spMk id="2" creationId="{E7052E29-7C35-4C21-A5BD-CE2DC73FE95E}"/>
          </ac:spMkLst>
        </pc:spChg>
        <pc:spChg chg="mod ord">
          <ac:chgData name="Guest User" userId="S::urn:spo:anon#20ebca9d5aea327a8ec95ad5eb80a480afbbef668094ec54a79b6048fe86ceb7::" providerId="AD" clId="Web-{AC401346-4825-4E8F-8816-42FE4C5D5714}" dt="2021-12-12T18:01:17.866" v="204"/>
          <ac:spMkLst>
            <pc:docMk/>
            <pc:sldMk cId="0" sldId="260"/>
            <ac:spMk id="3" creationId="{460FACA0-BA94-44A0-B55F-AED86EEE098B}"/>
          </ac:spMkLst>
        </pc:spChg>
        <pc:spChg chg="mod ord">
          <ac:chgData name="Guest User" userId="S::urn:spo:anon#20ebca9d5aea327a8ec95ad5eb80a480afbbef668094ec54a79b6048fe86ceb7::" providerId="AD" clId="Web-{AC401346-4825-4E8F-8816-42FE4C5D5714}" dt="2021-12-12T18:01:58.414" v="210" actId="1076"/>
          <ac:spMkLst>
            <pc:docMk/>
            <pc:sldMk cId="0" sldId="260"/>
            <ac:spMk id="4" creationId="{3DBEA79B-03BA-4901-AB5F-D0EABC9E0E08}"/>
          </ac:spMkLst>
        </pc:spChg>
        <pc:spChg chg="mod ord">
          <ac:chgData name="Guest User" userId="S::urn:spo:anon#20ebca9d5aea327a8ec95ad5eb80a480afbbef668094ec54a79b6048fe86ceb7::" providerId="AD" clId="Web-{AC401346-4825-4E8F-8816-42FE4C5D5714}" dt="2021-12-12T18:02:08.148" v="211" actId="1076"/>
          <ac:spMkLst>
            <pc:docMk/>
            <pc:sldMk cId="0" sldId="260"/>
            <ac:spMk id="5" creationId="{4385DC79-C478-4689-8102-4A56C966B04A}"/>
          </ac:spMkLst>
        </pc:spChg>
        <pc:spChg chg="add">
          <ac:chgData name="Guest User" userId="S::urn:spo:anon#20ebca9d5aea327a8ec95ad5eb80a480afbbef668094ec54a79b6048fe86ceb7::" providerId="AD" clId="Web-{AC401346-4825-4E8F-8816-42FE4C5D5714}" dt="2021-12-12T17:50:38.896" v="181"/>
          <ac:spMkLst>
            <pc:docMk/>
            <pc:sldMk cId="0" sldId="260"/>
            <ac:spMk id="7" creationId="{2DAA8D59-E373-4B44-A357-F837D7269BCC}"/>
          </ac:spMkLst>
        </pc:spChg>
        <pc:spChg chg="mod">
          <ac:chgData name="Guest User" userId="S::urn:spo:anon#20ebca9d5aea327a8ec95ad5eb80a480afbbef668094ec54a79b6048fe86ceb7::" providerId="AD" clId="Web-{AC401346-4825-4E8F-8816-42FE4C5D5714}" dt="2021-12-12T18:18:17.283" v="299" actId="20577"/>
          <ac:spMkLst>
            <pc:docMk/>
            <pc:sldMk cId="0" sldId="260"/>
            <ac:spMk id="8" creationId="{18260D65-8DD4-4582-AD92-34B7D21CDA11}"/>
          </ac:spMkLst>
        </pc:spChg>
        <pc:spChg chg="mod">
          <ac:chgData name="Guest User" userId="S::urn:spo:anon#20ebca9d5aea327a8ec95ad5eb80a480afbbef668094ec54a79b6048fe86ceb7::" providerId="AD" clId="Web-{AC401346-4825-4E8F-8816-42FE4C5D5714}" dt="2021-12-12T18:17:56.813" v="293" actId="20577"/>
          <ac:spMkLst>
            <pc:docMk/>
            <pc:sldMk cId="0" sldId="260"/>
            <ac:spMk id="9" creationId="{C3CB785E-94C3-4CA0-B3F9-5F98D1E6C0BD}"/>
          </ac:spMkLst>
        </pc:spChg>
        <pc:spChg chg="add del mod ord">
          <ac:chgData name="Guest User" userId="S::urn:spo:anon#20ebca9d5aea327a8ec95ad5eb80a480afbbef668094ec54a79b6048fe86ceb7::" providerId="AD" clId="Web-{AC401346-4825-4E8F-8816-42FE4C5D5714}" dt="2021-12-12T18:01:17.866" v="204"/>
          <ac:spMkLst>
            <pc:docMk/>
            <pc:sldMk cId="0" sldId="260"/>
            <ac:spMk id="10" creationId="{5110231F-A133-47C0-B746-D592C859A992}"/>
          </ac:spMkLst>
        </pc:spChg>
        <pc:spChg chg="add del mod ord">
          <ac:chgData name="Guest User" userId="S::urn:spo:anon#20ebca9d5aea327a8ec95ad5eb80a480afbbef668094ec54a79b6048fe86ceb7::" providerId="AD" clId="Web-{AC401346-4825-4E8F-8816-42FE4C5D5714}" dt="2021-12-12T18:01:17.866" v="204"/>
          <ac:spMkLst>
            <pc:docMk/>
            <pc:sldMk cId="0" sldId="260"/>
            <ac:spMk id="11" creationId="{3F43015C-7862-431E-9CDA-1F4487BB89E6}"/>
          </ac:spMkLst>
        </pc:spChg>
        <pc:spChg chg="mod">
          <ac:chgData name="Guest User" userId="S::urn:spo:anon#20ebca9d5aea327a8ec95ad5eb80a480afbbef668094ec54a79b6048fe86ceb7::" providerId="AD" clId="Web-{AC401346-4825-4E8F-8816-42FE4C5D5714}" dt="2021-12-12T18:04:43.668" v="232" actId="1076"/>
          <ac:spMkLst>
            <pc:docMk/>
            <pc:sldMk cId="0" sldId="260"/>
            <ac:spMk id="12" creationId="{8013D1E4-4D89-4C63-8760-84F7B4C4053E}"/>
          </ac:spMkLst>
        </pc:spChg>
        <pc:spChg chg="mod">
          <ac:chgData name="Guest User" userId="S::urn:spo:anon#20ebca9d5aea327a8ec95ad5eb80a480afbbef668094ec54a79b6048fe86ceb7::" providerId="AD" clId="Web-{AC401346-4825-4E8F-8816-42FE4C5D5714}" dt="2021-12-12T18:05:09.887" v="233" actId="1076"/>
          <ac:spMkLst>
            <pc:docMk/>
            <pc:sldMk cId="0" sldId="260"/>
            <ac:spMk id="13" creationId="{B7209DF8-8624-466F-9BE0-E04F9C9DE948}"/>
          </ac:spMkLst>
        </pc:spChg>
      </pc:sldChg>
      <pc:sldChg chg="addSp delSp modSp new del mod modClrScheme chgLayout">
        <pc:chgData name="Guest User" userId="S::urn:spo:anon#20ebca9d5aea327a8ec95ad5eb80a480afbbef668094ec54a79b6048fe86ceb7::" providerId="AD" clId="Web-{AC401346-4825-4E8F-8816-42FE4C5D5714}" dt="2021-12-12T18:00:18.552" v="197"/>
        <pc:sldMkLst>
          <pc:docMk/>
          <pc:sldMk cId="2147829110" sldId="261"/>
        </pc:sldMkLst>
        <pc:spChg chg="add mod ord">
          <ac:chgData name="Guest User" userId="S::urn:spo:anon#20ebca9d5aea327a8ec95ad5eb80a480afbbef668094ec54a79b6048fe86ceb7::" providerId="AD" clId="Web-{AC401346-4825-4E8F-8816-42FE4C5D5714}" dt="2021-12-12T17:42:21.806" v="126"/>
          <ac:spMkLst>
            <pc:docMk/>
            <pc:sldMk cId="2147829110" sldId="261"/>
            <ac:spMk id="2" creationId="{D0DFC92D-29D2-493F-BE1F-BDA748920A12}"/>
          </ac:spMkLst>
        </pc:spChg>
        <pc:spChg chg="add mod ord">
          <ac:chgData name="Guest User" userId="S::urn:spo:anon#20ebca9d5aea327a8ec95ad5eb80a480afbbef668094ec54a79b6048fe86ceb7::" providerId="AD" clId="Web-{AC401346-4825-4E8F-8816-42FE4C5D5714}" dt="2021-12-12T17:45:40.654" v="173" actId="20577"/>
          <ac:spMkLst>
            <pc:docMk/>
            <pc:sldMk cId="2147829110" sldId="261"/>
            <ac:spMk id="3" creationId="{D502C101-C5AB-453B-9537-B892A78EA919}"/>
          </ac:spMkLst>
        </pc:spChg>
        <pc:spChg chg="add mod ord">
          <ac:chgData name="Guest User" userId="S::urn:spo:anon#20ebca9d5aea327a8ec95ad5eb80a480afbbef668094ec54a79b6048fe86ceb7::" providerId="AD" clId="Web-{AC401346-4825-4E8F-8816-42FE4C5D5714}" dt="2021-12-12T17:42:21.806" v="126"/>
          <ac:spMkLst>
            <pc:docMk/>
            <pc:sldMk cId="2147829110" sldId="261"/>
            <ac:spMk id="4" creationId="{47ECDC9E-3F7D-4E44-A2E0-1966C1CC83AA}"/>
          </ac:spMkLst>
        </pc:spChg>
        <pc:spChg chg="add del">
          <ac:chgData name="Guest User" userId="S::urn:spo:anon#20ebca9d5aea327a8ec95ad5eb80a480afbbef668094ec54a79b6048fe86ceb7::" providerId="AD" clId="Web-{AC401346-4825-4E8F-8816-42FE4C5D5714}" dt="2021-12-12T17:45:50.780" v="175"/>
          <ac:spMkLst>
            <pc:docMk/>
            <pc:sldMk cId="2147829110" sldId="261"/>
            <ac:spMk id="5" creationId="{B22E3A78-C220-4438-94CE-A701EEFA9917}"/>
          </ac:spMkLst>
        </pc:spChg>
      </pc:sldChg>
      <pc:sldChg chg="modSp">
        <pc:chgData name="Guest User" userId="S::urn:spo:anon#20ebca9d5aea327a8ec95ad5eb80a480afbbef668094ec54a79b6048fe86ceb7::" providerId="AD" clId="Web-{AC401346-4825-4E8F-8816-42FE4C5D5714}" dt="2021-12-12T18:12:04.851" v="252" actId="20577"/>
        <pc:sldMkLst>
          <pc:docMk/>
          <pc:sldMk cId="93025431" sldId="262"/>
        </pc:sldMkLst>
        <pc:spChg chg="mod">
          <ac:chgData name="Guest User" userId="S::urn:spo:anon#20ebca9d5aea327a8ec95ad5eb80a480afbbef668094ec54a79b6048fe86ceb7::" providerId="AD" clId="Web-{AC401346-4825-4E8F-8816-42FE4C5D5714}" dt="2021-12-12T18:09:18.409" v="241" actId="20577"/>
          <ac:spMkLst>
            <pc:docMk/>
            <pc:sldMk cId="93025431" sldId="262"/>
            <ac:spMk id="2" creationId="{70C91539-FB4E-4951-8DFC-8CAA42A9D14D}"/>
          </ac:spMkLst>
        </pc:spChg>
        <pc:spChg chg="mod">
          <ac:chgData name="Guest User" userId="S::urn:spo:anon#20ebca9d5aea327a8ec95ad5eb80a480afbbef668094ec54a79b6048fe86ceb7::" providerId="AD" clId="Web-{AC401346-4825-4E8F-8816-42FE4C5D5714}" dt="2021-12-12T18:12:04.851" v="252" actId="20577"/>
          <ac:spMkLst>
            <pc:docMk/>
            <pc:sldMk cId="93025431" sldId="262"/>
            <ac:spMk id="7" creationId="{3E570403-6D77-41A3-815B-C8FA5A230E6B}"/>
          </ac:spMkLst>
        </pc:spChg>
        <pc:spChg chg="mod">
          <ac:chgData name="Guest User" userId="S::urn:spo:anon#20ebca9d5aea327a8ec95ad5eb80a480afbbef668094ec54a79b6048fe86ceb7::" providerId="AD" clId="Web-{AC401346-4825-4E8F-8816-42FE4C5D5714}" dt="2021-12-12T18:05:21.997" v="234" actId="1076"/>
          <ac:spMkLst>
            <pc:docMk/>
            <pc:sldMk cId="93025431" sldId="262"/>
            <ac:spMk id="9" creationId="{484B7F19-E10E-4153-A9F2-CCAE87C9ABCB}"/>
          </ac:spMkLst>
        </pc:spChg>
        <pc:spChg chg="mod">
          <ac:chgData name="Guest User" userId="S::urn:spo:anon#20ebca9d5aea327a8ec95ad5eb80a480afbbef668094ec54a79b6048fe86ceb7::" providerId="AD" clId="Web-{AC401346-4825-4E8F-8816-42FE4C5D5714}" dt="2021-12-12T18:04:04.354" v="226"/>
          <ac:spMkLst>
            <pc:docMk/>
            <pc:sldMk cId="93025431" sldId="262"/>
            <ac:spMk id="10" creationId="{56FB5B26-C660-4810-B22A-892D6975CFD2}"/>
          </ac:spMkLst>
        </pc:spChg>
        <pc:spChg chg="mod">
          <ac:chgData name="Guest User" userId="S::urn:spo:anon#20ebca9d5aea327a8ec95ad5eb80a480afbbef668094ec54a79b6048fe86ceb7::" providerId="AD" clId="Web-{AC401346-4825-4E8F-8816-42FE4C5D5714}" dt="2021-12-12T18:05:27.232" v="235" actId="1076"/>
          <ac:spMkLst>
            <pc:docMk/>
            <pc:sldMk cId="93025431" sldId="262"/>
            <ac:spMk id="11" creationId="{B880ED13-8A5B-4074-93BB-2F19ABE008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C9005A4B-C3CB-4359-83EE-6365274D775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ans" pitchFamily="2"/>
            </a:endParaRP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9B44C04-4D10-43B6-8DD8-A2301E49E52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ans" pitchFamily="2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C217825-0157-4AD9-8AC5-3E3EF906CF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ans" pitchFamily="2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6063F3D-D2D6-433A-85B4-8E2C99CAD49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C5A3591-6832-454F-B532-6E3641529ADF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56450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D88F6D09-24C3-4E9E-89A8-97D07777DC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84AD2317-6A47-4C66-84F5-0CC46E1211B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Posição do Cabeçalho 3">
            <a:extLst>
              <a:ext uri="{FF2B5EF4-FFF2-40B4-BE49-F238E27FC236}">
                <a16:creationId xmlns:a16="http://schemas.microsoft.com/office/drawing/2014/main" id="{29A9970B-21E4-4BCE-BBB4-B2113BE0FC2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imbus Roman" pitchFamily="18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4DC4CF8-FF15-492B-B734-80EED644689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imbus Roman" pitchFamily="18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C3DBAD0-75A1-44AE-9660-51A1262876C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imbus Roman" pitchFamily="18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806074-CFD9-4E41-ADF0-1029AF3119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imbus Roman" pitchFamily="18"/>
                <a:ea typeface="Cantarell" pitchFamily="2"/>
                <a:cs typeface="Nimbus Sans" pitchFamily="2"/>
              </a:defRPr>
            </a:lvl1pPr>
          </a:lstStyle>
          <a:p>
            <a:pPr lvl="0"/>
            <a:fld id="{C9E23F06-A7A6-459F-9C04-B5F17E101C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1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Nimbus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956EFF7-90B9-452E-A4DE-90D80BA00A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D2CF933-8ED7-4D17-B06F-81A5E3D18F1A}" type="slidenum">
              <a:t>1</a:t>
            </a:fld>
            <a:endParaRPr lang="en-US"/>
          </a:p>
        </p:txBody>
      </p:sp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20AA9F43-6AE0-4F3A-96A4-31E65B4669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4DAB7BC1-1416-45DE-9677-1947CB5F2F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7B5A807-B0D1-43B9-8C9D-B4657ED6E2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162BE33-95AA-4E79-9F21-C542A748D91B}" type="slidenum">
              <a:t>2</a:t>
            </a:fld>
            <a:endParaRPr lang="en-US"/>
          </a:p>
        </p:txBody>
      </p:sp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E00609FC-3718-450D-B66D-A7A4722657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54896D64-0028-41FB-8645-59AA11E091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A001022-268A-4F49-BBF9-DDF6A17E42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0FE3D9B-0481-49AB-B6D9-79BA2C642870}" type="slidenum">
              <a:t>3</a:t>
            </a:fld>
            <a:endParaRPr lang="en-US"/>
          </a:p>
        </p:txBody>
      </p:sp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A3CB99AB-A93B-42A5-AEE7-4B0D74729C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897344F-819F-4D9A-A25D-ADB7561747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7001095-1525-4C5B-AE4C-165F6A3202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4E71157-FAE0-4E6A-8A09-546F4D3E480F}" type="slidenum">
              <a:t>4</a:t>
            </a:fld>
            <a:endParaRPr lang="en-US"/>
          </a:p>
        </p:txBody>
      </p:sp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EB2017B2-CA99-4AD2-8B13-1449823883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1D6EE22F-A48B-405C-8D51-83F4D0239C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93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ED492BE-1131-4DB2-B643-6D5560896C2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D14D558-CD92-4CE3-9B1D-03A6B62BFB59}" type="slidenum">
              <a:t>5</a:t>
            </a:fld>
            <a:endParaRPr lang="en-US"/>
          </a:p>
        </p:txBody>
      </p:sp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63869E80-3D42-4BC1-9A8A-A06A18429B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9FB7AD08-E79A-40FC-B943-F42DBE1535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943" y="1197117"/>
            <a:ext cx="7297256" cy="2753070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943" y="3950185"/>
            <a:ext cx="7297256" cy="71226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43CE5C-1CA1-4024-8E97-0A54D675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5" y="3969374"/>
            <a:ext cx="7297255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4943" y="567055"/>
            <a:ext cx="7297256" cy="301029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4" y="4437982"/>
            <a:ext cx="7297255" cy="408227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5C6959-64EE-4A9F-BB46-C4BC13C9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2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3" y="1197116"/>
            <a:ext cx="7297257" cy="1638159"/>
          </a:xfrm>
        </p:spPr>
        <p:txBody>
          <a:bodyPr/>
          <a:lstStyle>
            <a:lvl1pPr>
              <a:defRPr sz="3969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024294"/>
            <a:ext cx="7297257" cy="1953189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5C6959-64EE-4A9F-BB46-C4BC13C9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8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082" y="1197116"/>
            <a:ext cx="6614017" cy="1921086"/>
          </a:xfrm>
        </p:spPr>
        <p:txBody>
          <a:bodyPr/>
          <a:lstStyle>
            <a:lvl1pPr>
              <a:defRPr sz="3969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96099" y="3118202"/>
            <a:ext cx="6018981" cy="28292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158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597349"/>
            <a:ext cx="7297257" cy="1386134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5C6959-64EE-4A9F-BB46-C4BC13C96B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2731" y="803083"/>
            <a:ext cx="663039" cy="164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7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663" y="2161215"/>
            <a:ext cx="663039" cy="164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7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253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2" y="2583251"/>
            <a:ext cx="7297258" cy="1366935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943" y="3950186"/>
            <a:ext cx="7297257" cy="711423"/>
          </a:xfrm>
        </p:spPr>
        <p:txBody>
          <a:bodyPr anchor="t"/>
          <a:lstStyle>
            <a:lvl1pPr marL="0" indent="0" algn="l">
              <a:buNone/>
              <a:defRPr sz="1654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5C6959-64EE-4A9F-BB46-C4BC13C9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75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3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335" y="1638159"/>
            <a:ext cx="2436536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471" y="2205214"/>
            <a:ext cx="2420400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099" y="1638159"/>
            <a:ext cx="2427751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2373" y="2205214"/>
            <a:ext cx="2436477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0866" y="1638159"/>
            <a:ext cx="2424338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0866" y="2205214"/>
            <a:ext cx="2424338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0860" y="1764171"/>
            <a:ext cx="0" cy="327631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6529" y="1764171"/>
            <a:ext cx="0" cy="328002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5C6959-64EE-4A9F-BB46-C4BC13C9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24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3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71" y="3514905"/>
            <a:ext cx="2430901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471" y="1827177"/>
            <a:ext cx="2430901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471" y="3991389"/>
            <a:ext cx="2430901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5825" y="3514905"/>
            <a:ext cx="2423025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5824" y="1827177"/>
            <a:ext cx="2423025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4706" y="3991388"/>
            <a:ext cx="2426234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0866" y="3514905"/>
            <a:ext cx="2424338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0865" y="1827177"/>
            <a:ext cx="2424338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0762" y="3991386"/>
            <a:ext cx="2427550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80860" y="1764171"/>
            <a:ext cx="0" cy="327631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56529" y="1764171"/>
            <a:ext cx="0" cy="328002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5C6959-64EE-4A9F-BB46-C4BC13C9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3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9BC141-82E9-4457-9240-72765043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71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6113" y="355723"/>
            <a:ext cx="1449091" cy="4817342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472" y="733760"/>
            <a:ext cx="6137630" cy="443930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8F08F8-D88A-4957-9C56-52BE0E82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2D793F-EF6A-4015-92CF-5D68CB2AD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5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5" y="2366230"/>
            <a:ext cx="7297255" cy="1583956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943" y="3950186"/>
            <a:ext cx="7297256" cy="711423"/>
          </a:xfrm>
        </p:spPr>
        <p:txBody>
          <a:bodyPr anchor="t"/>
          <a:lstStyle>
            <a:lvl1pPr marL="0" indent="0" algn="l">
              <a:buNone/>
              <a:defRPr sz="1654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E613EF-00C5-4783-B3E3-EB930A49B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44" y="1703791"/>
            <a:ext cx="3634994" cy="3469274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265" y="1700084"/>
            <a:ext cx="3634995" cy="347298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90BE52-B43B-4AE8-86C4-6EDA4DC22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44" y="1575153"/>
            <a:ext cx="3634993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44" y="2079202"/>
            <a:ext cx="3634994" cy="3093863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5266" y="1575153"/>
            <a:ext cx="3634994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5266" y="2079202"/>
            <a:ext cx="3634994" cy="3093863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9603ED-0373-439D-98D1-B991F768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2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019B82-AF1D-439A-BEB1-C743D8FB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5BD307-CDC8-48F3-970F-A4CF48CEA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468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1" y="1197116"/>
            <a:ext cx="2812078" cy="1197116"/>
          </a:xfrm>
        </p:spPr>
        <p:txBody>
          <a:bodyPr anchor="b"/>
          <a:lstStyle>
            <a:lvl1pPr algn="l">
              <a:defRPr sz="1984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31" y="1197116"/>
            <a:ext cx="4296169" cy="3780367"/>
          </a:xfrm>
        </p:spPr>
        <p:txBody>
          <a:bodyPr anchor="ctr">
            <a:normAutofit/>
          </a:bodyPr>
          <a:lstStyle>
            <a:lvl1pPr>
              <a:defRPr sz="1654"/>
            </a:lvl1pPr>
            <a:lvl2pPr>
              <a:defRPr sz="1488"/>
            </a:lvl2pPr>
            <a:lvl3pPr>
              <a:defRPr sz="1323"/>
            </a:lvl3pPr>
            <a:lvl4pPr>
              <a:defRPr sz="1158"/>
            </a:lvl4pPr>
            <a:lvl5pPr>
              <a:defRPr sz="1158"/>
            </a:lvl5pPr>
            <a:lvl6pPr>
              <a:defRPr sz="1158"/>
            </a:lvl6pPr>
            <a:lvl7pPr>
              <a:defRPr sz="1158"/>
            </a:lvl7pPr>
            <a:lvl8pPr>
              <a:defRPr sz="1158"/>
            </a:lvl8pPr>
            <a:lvl9pPr>
              <a:defRPr sz="1158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2" y="2587452"/>
            <a:ext cx="2812077" cy="2394231"/>
          </a:xfrm>
        </p:spPr>
        <p:txBody>
          <a:bodyPr/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268E9F-C14F-40D0-B352-8BD23D59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6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77" y="1533142"/>
            <a:ext cx="4210931" cy="1302133"/>
          </a:xfrm>
        </p:spPr>
        <p:txBody>
          <a:bodyPr anchor="b">
            <a:normAutofit/>
          </a:bodyPr>
          <a:lstStyle>
            <a:lvl1pPr algn="l">
              <a:defRPr sz="2976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6044" y="945092"/>
            <a:ext cx="2646164" cy="37803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024293"/>
            <a:ext cx="4204377" cy="1134110"/>
          </a:xfrm>
        </p:spPr>
        <p:txBody>
          <a:bodyPr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43B149-93EA-4F5F-A599-A0FEC547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207434"/>
            <a:ext cx="3337894" cy="3463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391543"/>
            <a:ext cx="1258765" cy="195587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7118128" y="1386135"/>
            <a:ext cx="2331145" cy="233122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614098" y="1"/>
            <a:ext cx="1325717" cy="9437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115537" y="5040489"/>
            <a:ext cx="821642" cy="6300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630222" y="0"/>
            <a:ext cx="567035" cy="945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20" y="374331"/>
            <a:ext cx="7776041" cy="11580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44" y="1697460"/>
            <a:ext cx="7397205" cy="3469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396901" y="1480649"/>
            <a:ext cx="819079" cy="25201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401310" y="2666848"/>
            <a:ext cx="3191479" cy="2520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59718" y="244525"/>
            <a:ext cx="693042" cy="634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31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C75C6959-64EE-4A9F-BB46-C4BC13C9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378013" rtl="0" eaLnBrk="1" latinLnBrk="0" hangingPunct="1">
        <a:spcBef>
          <a:spcPct val="0"/>
        </a:spcBef>
        <a:buNone/>
        <a:defRPr sz="347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5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8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23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07196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614A3-96D0-4284-8494-C06D0ABD917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314" y="1681726"/>
            <a:ext cx="9072563" cy="947738"/>
          </a:xfrm>
        </p:spPr>
        <p:txBody>
          <a:bodyPr vert="horz"/>
          <a:lstStyle/>
          <a:p>
            <a:pPr lvl="0" algn="ctr" rtl="0"/>
            <a:r>
              <a:rPr lang="pt-PT" sz="4400"/>
              <a:t>Agente</a:t>
            </a:r>
            <a:r>
              <a:rPr lang="pt-PT" sz="4000"/>
              <a:t> </a:t>
            </a:r>
            <a:r>
              <a:rPr lang="pt-PT" sz="4400"/>
              <a:t>Tetris</a:t>
            </a:r>
            <a:endParaRPr lang="en-US" sz="4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E1D5F6-DF3F-4410-AB78-05C9A5E5ED9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253237" y="2748473"/>
            <a:ext cx="5575936" cy="1694217"/>
          </a:xfrm>
        </p:spPr>
        <p:txBody>
          <a:bodyPr vert="horz" anchor="ctr"/>
          <a:lstStyle/>
          <a:p>
            <a:pPr marL="0" lvl="0" indent="0" algn="ctr" rtl="0">
              <a:spcBef>
                <a:spcPts val="1585"/>
              </a:spcBef>
              <a:buNone/>
            </a:pPr>
            <a:r>
              <a:rPr lang="en-US"/>
              <a:t>Rúben </a:t>
            </a:r>
            <a:r>
              <a:rPr lang="en-US" err="1"/>
              <a:t>Castelhano</a:t>
            </a:r>
            <a:r>
              <a:rPr lang="en-US"/>
              <a:t> (97688)</a:t>
            </a:r>
            <a:br>
              <a:rPr lang="en-US"/>
            </a:br>
            <a:r>
              <a:rPr lang="en-US"/>
              <a:t>João </a:t>
            </a:r>
            <a:r>
              <a:rPr lang="en-US" err="1"/>
              <a:t>Felisberto</a:t>
            </a:r>
            <a:r>
              <a:rPr lang="en-US"/>
              <a:t> (98003)</a:t>
            </a:r>
            <a:br>
              <a:rPr lang="en-US"/>
            </a:br>
            <a:r>
              <a:rPr lang="en-US"/>
              <a:t>João Moura (43889)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3B3B2-2E99-43A9-A1AC-E12727A70C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708444"/>
          </a:xfrm>
        </p:spPr>
        <p:txBody>
          <a:bodyPr vert="horz"/>
          <a:lstStyle/>
          <a:p>
            <a:r>
              <a:rPr lang="pt-PT" sz="3350"/>
              <a:t>Funcionamento</a:t>
            </a:r>
            <a:r>
              <a:rPr lang="pt-PT" sz="3400"/>
              <a:t> geral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C3B48-F352-4BAC-B5FF-C4EC1309FBD8}"/>
              </a:ext>
            </a:extLst>
          </p:cNvPr>
          <p:cNvSpPr txBox="1"/>
          <p:nvPr/>
        </p:nvSpPr>
        <p:spPr>
          <a:xfrm>
            <a:off x="95622" y="880318"/>
            <a:ext cx="8204142" cy="29700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500"/>
              </a:spcBef>
              <a:buAutoNum type="arabicPeriod"/>
            </a:pPr>
            <a:r>
              <a:rPr lang="pt-PT" sz="1600">
                <a:ea typeface="+mn-lt"/>
                <a:cs typeface="+mn-lt"/>
              </a:rPr>
              <a:t>Calcula todas as posições possíveis para peça atual</a:t>
            </a:r>
            <a:endParaRPr lang="en-US"/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pt-PT" sz="1600">
                <a:ea typeface="+mn-lt"/>
                <a:cs typeface="+mn-lt"/>
              </a:rPr>
              <a:t>Avalia-as através da heurística e escolhe as 2 melhores</a:t>
            </a:r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pt-PT" sz="1600">
                <a:ea typeface="+mn-lt"/>
                <a:cs typeface="+mn-lt"/>
              </a:rPr>
              <a:t>Calcula todas as posições possíveis para a próxima peça para cada um dois 2 melhores estados determinados anteriormente</a:t>
            </a:r>
            <a:endParaRPr lang="pt-PT" sz="1600"/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pt-PT" sz="1600">
                <a:ea typeface="+mn-lt"/>
                <a:cs typeface="+mn-lt"/>
              </a:rPr>
              <a:t>Avalia-os através da heurística e escolhe-se o melhor</a:t>
            </a:r>
            <a:endParaRPr lang="pt-PT" sz="1600"/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pt-PT" sz="1600">
                <a:ea typeface="+mn-lt"/>
                <a:cs typeface="+mn-lt"/>
              </a:rPr>
              <a:t>Dos 2 melhores estados obtidos inicialmente o que é "pai" do melhor estado escolhido no passo anterior é escolhido</a:t>
            </a:r>
            <a:endParaRPr lang="pt-PT" sz="1600"/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pt-PT" sz="1600">
                <a:ea typeface="+mn-lt"/>
                <a:cs typeface="+mn-lt"/>
              </a:rPr>
              <a:t>É calculado o caminho até esse estado</a:t>
            </a:r>
          </a:p>
          <a:p>
            <a:pPr marL="342900" indent="-342900">
              <a:spcBef>
                <a:spcPts val="500"/>
              </a:spcBef>
              <a:buAutoNum type="arabicPeriod"/>
            </a:pPr>
            <a:r>
              <a:rPr lang="pt-PT" sz="1600">
                <a:ea typeface="+mn-lt"/>
                <a:cs typeface="+mn-lt"/>
              </a:rPr>
              <a:t>O caminho é executado</a:t>
            </a:r>
            <a:endParaRPr lang="pt-PT" sz="1600"/>
          </a:p>
          <a:p>
            <a:pPr marL="342900" indent="-342900">
              <a:buFontTx/>
              <a:buAutoNum type="arabicPeriod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B56F0-E1D9-4C6D-B0E8-9B7B1BA2E917}"/>
              </a:ext>
            </a:extLst>
          </p:cNvPr>
          <p:cNvSpPr txBox="1"/>
          <p:nvPr/>
        </p:nvSpPr>
        <p:spPr>
          <a:xfrm>
            <a:off x="94081" y="3704505"/>
            <a:ext cx="6452108" cy="6232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3350">
                <a:solidFill>
                  <a:schemeClr val="tx2"/>
                </a:solidFill>
                <a:ea typeface="+mn-lt"/>
                <a:cs typeface="+mn-lt"/>
              </a:rPr>
              <a:t>Pesquisa de posições</a:t>
            </a:r>
            <a:endParaRPr lang="en-US" sz="335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F7A21-CA54-45E8-9136-1E4E34F31A1D}"/>
              </a:ext>
            </a:extLst>
          </p:cNvPr>
          <p:cNvSpPr txBox="1"/>
          <p:nvPr/>
        </p:nvSpPr>
        <p:spPr>
          <a:xfrm>
            <a:off x="92546" y="4327473"/>
            <a:ext cx="848487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>
                <a:ea typeface="+mn-lt"/>
                <a:cs typeface="+mn-lt"/>
              </a:rPr>
              <a:t>Após a escolha da melhor posição para a peca é usada pesquisa A* para encontrar um caminho (combinação de ações que representam movimentos)</a:t>
            </a:r>
            <a:endParaRPr lang="pt-PT" sz="1600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8BD7-2A96-4293-B3FB-A5F2358BFA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838968"/>
          </a:xfrm>
        </p:spPr>
        <p:txBody>
          <a:bodyPr vert="horz"/>
          <a:lstStyle/>
          <a:p>
            <a:pPr lvl="0" rtl="0"/>
            <a:r>
              <a:rPr lang="pt-PT" sz="3450"/>
              <a:t>Heurística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053F1-C67B-4DE2-ABEF-83767E7443AD}"/>
              </a:ext>
            </a:extLst>
          </p:cNvPr>
          <p:cNvSpPr txBox="1"/>
          <p:nvPr/>
        </p:nvSpPr>
        <p:spPr>
          <a:xfrm>
            <a:off x="173779" y="1013691"/>
            <a:ext cx="8365999" cy="46269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ea typeface="+mn-lt"/>
                <a:cs typeface="+mn-lt"/>
              </a:rPr>
              <a:t>Calcula um valor usado para avaliar um estado (jogo + peça atual). </a:t>
            </a:r>
            <a:endParaRPr lang="pt-PT"/>
          </a:p>
          <a:p>
            <a:r>
              <a:rPr lang="pt-PT">
                <a:ea typeface="+mn-lt"/>
                <a:cs typeface="+mn-lt"/>
              </a:rPr>
              <a:t>No caso de linhas serem completadas estas são removidas antes do seu cálculo.</a:t>
            </a:r>
            <a:endParaRPr lang="pt-PT"/>
          </a:p>
          <a:p>
            <a:endParaRPr lang="pt-PT">
              <a:ea typeface="+mn-lt"/>
              <a:cs typeface="+mn-lt"/>
            </a:endParaRPr>
          </a:p>
          <a:p>
            <a:endParaRPr lang="pt-PT">
              <a:ea typeface="+mn-lt"/>
              <a:cs typeface="+mn-lt"/>
            </a:endParaRPr>
          </a:p>
          <a:p>
            <a:r>
              <a:rPr lang="pt-PT">
                <a:ea typeface="+mn-lt"/>
                <a:cs typeface="+mn-lt"/>
              </a:rPr>
              <a:t>Heurísticas usadas:</a:t>
            </a:r>
            <a:endParaRPr lang="pt-PT"/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pt-PT" sz="1400">
                <a:ea typeface="+mn-lt"/>
                <a:cs typeface="+mn-lt"/>
              </a:rPr>
              <a:t>Calcula número de buracos</a:t>
            </a:r>
            <a:endParaRPr lang="pt-PT" sz="1400"/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pt-PT" sz="1400">
                <a:ea typeface="+mn-lt"/>
                <a:cs typeface="+mn-lt"/>
              </a:rPr>
              <a:t>Calcula a altura total (soma da altura de cada coluna)</a:t>
            </a:r>
            <a:endParaRPr lang="pt-PT" sz="1400"/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pt-PT" sz="1400">
                <a:ea typeface="+mn-lt"/>
                <a:cs typeface="+mn-lt"/>
              </a:rPr>
              <a:t>Calcula a discrepância total de altura (soma da diferença de altura entre colunas adjacentes)</a:t>
            </a:r>
            <a:endParaRPr lang="pt-PT" sz="1400"/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pt-PT" sz="1400">
                <a:ea typeface="+mn-lt"/>
                <a:cs typeface="+mn-lt"/>
              </a:rPr>
              <a:t>Número de linhas completadas</a:t>
            </a:r>
            <a:endParaRPr lang="pt-PT" sz="1400"/>
          </a:p>
          <a:p>
            <a:endParaRPr lang="pt-PT">
              <a:ea typeface="+mn-lt"/>
              <a:cs typeface="+mn-lt"/>
            </a:endParaRPr>
          </a:p>
          <a:p>
            <a:endParaRPr lang="pt-PT">
              <a:ea typeface="+mn-lt"/>
              <a:cs typeface="+mn-lt"/>
            </a:endParaRPr>
          </a:p>
          <a:p>
            <a:r>
              <a:rPr lang="pt-PT">
                <a:ea typeface="+mn-lt"/>
                <a:cs typeface="+mn-lt"/>
              </a:rPr>
              <a:t>Estas heurísticas são combinadas e cada uma multiplicada por um fator específico a cada uma delas de forma a calcular o valor final.</a:t>
            </a:r>
            <a:endParaRPr lang="pt-PT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91539-FB4E-4951-8DFC-8CAA42A9D1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 vert="horz"/>
          <a:lstStyle/>
          <a:p>
            <a:r>
              <a:rPr lang="pt-PT" sz="3450"/>
              <a:t>Agente melhorado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70403-6D77-41A3-815B-C8FA5A230E6B}"/>
              </a:ext>
            </a:extLst>
          </p:cNvPr>
          <p:cNvSpPr txBox="1"/>
          <p:nvPr/>
        </p:nvSpPr>
        <p:spPr>
          <a:xfrm>
            <a:off x="295341" y="1823969"/>
            <a:ext cx="4570766" cy="36112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>
                <a:ea typeface="+mn-lt"/>
                <a:cs typeface="+mn-lt"/>
              </a:rPr>
              <a:t>Tornar o agente mais rápido</a:t>
            </a:r>
          </a:p>
          <a:p>
            <a:pPr marL="285750" indent="-285750">
              <a:spcBef>
                <a:spcPts val="827"/>
              </a:spcBef>
              <a:buFont typeface="Arial"/>
              <a:buChar char="•"/>
            </a:pPr>
            <a:r>
              <a:rPr lang="pt-PT">
                <a:ea typeface="+mn-lt"/>
                <a:cs typeface="+mn-lt"/>
              </a:rPr>
              <a:t>Remover pesquisa exaustiva das posições possíveis</a:t>
            </a:r>
          </a:p>
          <a:p>
            <a:pPr marL="285750" indent="-285750">
              <a:spcBef>
                <a:spcPts val="827"/>
              </a:spcBef>
              <a:buFont typeface="Arial"/>
              <a:buChar char="•"/>
            </a:pPr>
            <a:r>
              <a:rPr lang="pt-PT">
                <a:ea typeface="+mn-lt"/>
                <a:cs typeface="+mn-lt"/>
              </a:rPr>
              <a:t>Expansão em 3 fases, cada uma com heurística própria</a:t>
            </a:r>
            <a:endParaRPr lang="pt-PT"/>
          </a:p>
          <a:p>
            <a:pPr marL="614045" lvl="1" indent="-236220">
              <a:spcBef>
                <a:spcPts val="800"/>
              </a:spcBef>
              <a:buAutoNum type="arabicParenR"/>
            </a:pPr>
            <a:r>
              <a:rPr lang="pt-PT" sz="1400">
                <a:ea typeface="+mn-lt"/>
                <a:cs typeface="+mn-lt"/>
              </a:rPr>
              <a:t>Rotações</a:t>
            </a:r>
          </a:p>
          <a:p>
            <a:pPr marL="614045" lvl="1" indent="-236220">
              <a:spcBef>
                <a:spcPts val="800"/>
              </a:spcBef>
              <a:buAutoNum type="arabicParenR"/>
            </a:pPr>
            <a:r>
              <a:rPr lang="pt-PT" sz="1400">
                <a:ea typeface="+mn-lt"/>
                <a:cs typeface="+mn-lt"/>
              </a:rPr>
              <a:t>Colunas</a:t>
            </a:r>
          </a:p>
          <a:p>
            <a:pPr marL="614045" lvl="1" indent="-236220">
              <a:spcBef>
                <a:spcPts val="800"/>
              </a:spcBef>
              <a:buAutoNum type="arabicParenR"/>
            </a:pPr>
            <a:r>
              <a:rPr lang="pt-PT" sz="1400">
                <a:ea typeface="+mn-lt"/>
                <a:cs typeface="+mn-lt"/>
              </a:rPr>
              <a:t>Heurística final</a:t>
            </a:r>
            <a:endParaRPr lang="pt-PT" sz="1400"/>
          </a:p>
          <a:p>
            <a:pPr marL="614045" lvl="1" indent="-236220">
              <a:spcBef>
                <a:spcPts val="800"/>
              </a:spcBef>
              <a:buFontTx/>
              <a:buAutoNum type="arabicParenR"/>
            </a:pPr>
            <a:r>
              <a:rPr lang="pt-PT" sz="1400">
                <a:ea typeface="+mn-lt"/>
                <a:cs typeface="+mn-lt"/>
              </a:rPr>
              <a:t>Rotações da próxima peça</a:t>
            </a:r>
            <a:endParaRPr lang="pt-PT" sz="1400"/>
          </a:p>
          <a:p>
            <a:pPr marL="800100" lvl="1" indent="-342900">
              <a:spcBef>
                <a:spcPts val="827"/>
              </a:spcBef>
              <a:buFontTx/>
              <a:buAutoNum type="arabicPeriod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B7F19-E10E-4153-A9F2-CCAE87C9ABCB}"/>
              </a:ext>
            </a:extLst>
          </p:cNvPr>
          <p:cNvSpPr txBox="1"/>
          <p:nvPr/>
        </p:nvSpPr>
        <p:spPr>
          <a:xfrm>
            <a:off x="233830" y="127642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000" b="1">
                <a:latin typeface="+mj-lt"/>
                <a:ea typeface="+mj-ea"/>
                <a:cs typeface="+mj-cs"/>
              </a:rPr>
              <a:t>Objetivos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B5B26-C660-4810-B22A-892D6975CFD2}"/>
              </a:ext>
            </a:extLst>
          </p:cNvPr>
          <p:cNvSpPr txBox="1"/>
          <p:nvPr/>
        </p:nvSpPr>
        <p:spPr>
          <a:xfrm>
            <a:off x="5038569" y="1823261"/>
            <a:ext cx="4425721" cy="18569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827"/>
              </a:spcBef>
              <a:buFont typeface="Arial"/>
              <a:buChar char="•"/>
            </a:pPr>
            <a:r>
              <a:rPr lang="pt-PT">
                <a:ea typeface="+mn-lt"/>
                <a:cs typeface="+mn-lt"/>
              </a:rPr>
              <a:t>A ideia surgiu demasiado tarde</a:t>
            </a:r>
          </a:p>
          <a:p>
            <a:pPr marL="285750" indent="-285750">
              <a:spcBef>
                <a:spcPts val="827"/>
              </a:spcBef>
              <a:buFont typeface="Arial"/>
              <a:buChar char="•"/>
            </a:pPr>
            <a:r>
              <a:rPr lang="pt-PT">
                <a:ea typeface="+mn-lt"/>
                <a:cs typeface="+mn-lt"/>
              </a:rPr>
              <a:t>Usando pesquisa gulosa o primeiro nó a chegar ao final da heurística seria o escolhido, mesmo não sendo uma boa jogada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80ED13-8A5B-4074-93BB-2F19ABE00880}"/>
              </a:ext>
            </a:extLst>
          </p:cNvPr>
          <p:cNvSpPr txBox="1"/>
          <p:nvPr/>
        </p:nvSpPr>
        <p:spPr>
          <a:xfrm>
            <a:off x="5007777" y="128158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000" b="1">
                <a:latin typeface="+mj-lt"/>
                <a:ea typeface="+mj-ea"/>
                <a:cs typeface="+mj-cs"/>
              </a:rPr>
              <a:t>Falhas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02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60FACA0-BA94-44A0-B55F-AED86EEE09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 vert="horz"/>
          <a:lstStyle/>
          <a:p>
            <a:pPr lvl="0" rtl="0"/>
            <a:r>
              <a:rPr lang="pt-PT" sz="3450"/>
              <a:t>Treinador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60D65-8DD4-4582-AD92-34B7D21CDA11}"/>
              </a:ext>
            </a:extLst>
          </p:cNvPr>
          <p:cNvSpPr txBox="1"/>
          <p:nvPr/>
        </p:nvSpPr>
        <p:spPr>
          <a:xfrm>
            <a:off x="252286" y="2120447"/>
            <a:ext cx="4534505" cy="13875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500"/>
              </a:spcBef>
              <a:buFont typeface="Arial"/>
              <a:buChar char="•"/>
            </a:pPr>
            <a:r>
              <a:rPr lang="pt-PT" sz="2000">
                <a:ea typeface="+mn-lt"/>
                <a:cs typeface="+mn-lt"/>
              </a:rPr>
              <a:t>Identificar os melhores coeficientes para a heurística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spcBef>
                <a:spcPts val="500"/>
              </a:spcBef>
              <a:buFont typeface="Arial"/>
              <a:buChar char="•"/>
            </a:pPr>
            <a:r>
              <a:rPr lang="pt-PT" sz="2000">
                <a:ea typeface="+mn-lt"/>
                <a:cs typeface="+mn-lt"/>
              </a:rPr>
              <a:t>Usar montanhismo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PT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B785E-94C3-4CA0-B3F9-5F98D1E6C0BD}"/>
              </a:ext>
            </a:extLst>
          </p:cNvPr>
          <p:cNvSpPr txBox="1"/>
          <p:nvPr/>
        </p:nvSpPr>
        <p:spPr>
          <a:xfrm>
            <a:off x="5243382" y="2038068"/>
            <a:ext cx="4440225" cy="34855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pt-PT" sz="2000">
                <a:ea typeface="+mn-lt"/>
                <a:cs typeface="+mn-lt"/>
              </a:rPr>
              <a:t>Mudanças no código mais frequentes que a capacidade dele para encontrar boas heurísticas</a:t>
            </a:r>
            <a:endParaRPr lang="en-US"/>
          </a:p>
          <a:p>
            <a:pPr marL="285750" indent="-285750">
              <a:spcBef>
                <a:spcPts val="500"/>
              </a:spcBef>
              <a:buFont typeface="Arial"/>
              <a:buChar char="•"/>
            </a:pPr>
            <a:r>
              <a:rPr lang="pt-PT" sz="2000">
                <a:ea typeface="+mn-lt"/>
                <a:cs typeface="+mn-lt"/>
              </a:rPr>
              <a:t>Por acaso chegámos a valores que, sem alteração de velocidade do jogo, levam o agente a mais de 50k pontos, trabalhar nisto seria uma perda de tempo</a:t>
            </a:r>
            <a:endParaRPr lang="pt-PT" sz="2000"/>
          </a:p>
          <a:p>
            <a:pPr marL="285750" indent="-285750">
              <a:buFont typeface="Arial"/>
              <a:buChar char="•"/>
            </a:pPr>
            <a:endParaRPr lang="pt-P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3D1E4-4D89-4C63-8760-84F7B4C4053E}"/>
              </a:ext>
            </a:extLst>
          </p:cNvPr>
          <p:cNvSpPr txBox="1"/>
          <p:nvPr/>
        </p:nvSpPr>
        <p:spPr>
          <a:xfrm>
            <a:off x="254760" y="1360146"/>
            <a:ext cx="28447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000" b="1">
                <a:ea typeface="+mn-lt"/>
                <a:cs typeface="+mn-lt"/>
              </a:rPr>
              <a:t>Objetivos</a:t>
            </a:r>
            <a:endParaRPr 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209DF8-8624-466F-9BE0-E04F9C9DE948}"/>
              </a:ext>
            </a:extLst>
          </p:cNvPr>
          <p:cNvSpPr txBox="1"/>
          <p:nvPr/>
        </p:nvSpPr>
        <p:spPr>
          <a:xfrm>
            <a:off x="5289780" y="1358071"/>
            <a:ext cx="47593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000" b="1">
                <a:ea typeface="+mn-lt"/>
                <a:cs typeface="+mn-lt"/>
              </a:rPr>
              <a:t>Falhas</a:t>
            </a:r>
            <a:endParaRPr lang="en-US" sz="20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Application>Microsoft Office PowerPoint</Application>
  <PresentationFormat>Custom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Ião</vt:lpstr>
      <vt:lpstr>Agente Tetris</vt:lpstr>
      <vt:lpstr>Funcionamento geral</vt:lpstr>
      <vt:lpstr>Heurística</vt:lpstr>
      <vt:lpstr>Agente melhorado</vt:lpstr>
      <vt:lpstr>Treinador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para tetris</dc:title>
  <cp:revision>1</cp:revision>
  <dcterms:created xsi:type="dcterms:W3CDTF">2021-12-12T11:46:58Z</dcterms:created>
  <dcterms:modified xsi:type="dcterms:W3CDTF">2021-12-12T18:18:39Z</dcterms:modified>
</cp:coreProperties>
</file>