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10"/>
  </p:notesMasterIdLst>
  <p:sldIdLst>
    <p:sldId id="256" r:id="rId2"/>
    <p:sldId id="257" r:id="rId3"/>
    <p:sldId id="258" r:id="rId4"/>
    <p:sldId id="272" r:id="rId5"/>
    <p:sldId id="266" r:id="rId6"/>
    <p:sldId id="278" r:id="rId7"/>
    <p:sldId id="275" r:id="rId8"/>
    <p:sldId id="27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4660"/>
  </p:normalViewPr>
  <p:slideViewPr>
    <p:cSldViewPr snapToGrid="0">
      <p:cViewPr>
        <p:scale>
          <a:sx n="75" d="100"/>
          <a:sy n="75" d="100"/>
        </p:scale>
        <p:origin x="1596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218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728d74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728d74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59fc00a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59fc00a3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59fc00a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59fc00a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59fc00a3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59fc00a3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59fc00a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59fc00a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8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59fc00a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59fc00a3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59fc00a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59fc00a3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15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87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59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69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3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36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464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20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3757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4117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09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361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28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Grafos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99614" y="4222875"/>
            <a:ext cx="4744386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João José Cardoso Ribeiro    	18.1.8160</a:t>
            </a:r>
            <a:r>
              <a:rPr lang="pt-BR" sz="1300" dirty="0"/>
              <a:t>            	</a:t>
            </a:r>
            <a:endParaRPr sz="13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634" y="1740050"/>
            <a:ext cx="5270994" cy="326889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03975" y="329275"/>
            <a:ext cx="63357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72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Objetivos:</a:t>
            </a:r>
            <a:r>
              <a:rPr lang="pt-BR" sz="2772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94400"/>
            <a:ext cx="72390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mic Sans MS"/>
                <a:ea typeface="Comic Sans MS"/>
                <a:cs typeface="Comic Sans MS"/>
                <a:sym typeface="Comic Sans MS"/>
              </a:rPr>
              <a:t>São estruturas matemáticas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26675" y="329275"/>
            <a:ext cx="63129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são grafos?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43" y="1815782"/>
            <a:ext cx="5472632" cy="290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programa:</a:t>
            </a:r>
            <a:endParaRPr sz="27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2DEA03-F4AD-44D2-A8A0-BAE6E13A3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79" y="1311299"/>
            <a:ext cx="6268325" cy="31532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965747-3FB0-4A14-B7CE-F11261C33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06" y="1311299"/>
            <a:ext cx="6258798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621" y="1623137"/>
            <a:ext cx="2329884" cy="2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250" y="2105475"/>
            <a:ext cx="2629250" cy="2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978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grafos analisados:</a:t>
            </a:r>
            <a:endParaRPr sz="27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964700" y="1378250"/>
            <a:ext cx="487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pt-BR" sz="2000" dirty="0">
                <a:latin typeface="Comic Sans MS"/>
                <a:ea typeface="Comic Sans MS"/>
                <a:cs typeface="Comic Sans MS"/>
                <a:sym typeface="Comic Sans MS"/>
              </a:rPr>
              <a:t>facebook_combined.txt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pt-BR" sz="2000" dirty="0">
                <a:latin typeface="Comic Sans MS"/>
                <a:ea typeface="Comic Sans MS"/>
                <a:cs typeface="Comic Sans MS"/>
                <a:sym typeface="Comic Sans MS"/>
              </a:rPr>
              <a:t>rg300_4730.txt 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pt-BR" sz="2000" dirty="0">
                <a:latin typeface="Comic Sans MS"/>
                <a:ea typeface="Comic Sans MS"/>
                <a:cs typeface="Comic Sans MS"/>
                <a:sym typeface="Comic Sans MS"/>
              </a:rPr>
              <a:t>rome99c.txt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pt-BR" sz="2000" dirty="0">
                <a:latin typeface="Comic Sans MS"/>
                <a:ea typeface="Comic Sans MS"/>
                <a:cs typeface="Comic Sans MS"/>
                <a:sym typeface="Comic Sans MS"/>
              </a:rPr>
              <a:t>toy.txt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pt-BR" sz="2000" dirty="0">
                <a:latin typeface="Comic Sans MS"/>
                <a:ea typeface="Comic Sans MS"/>
                <a:cs typeface="Comic Sans MS"/>
                <a:sym typeface="Comic Sans MS"/>
              </a:rPr>
              <a:t>USA-road-dt.DC.txt S</a:t>
            </a:r>
            <a:endParaRPr sz="1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4A5CED-F59E-4B20-86AC-3F87CE2B3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38" y="1378250"/>
            <a:ext cx="4718298" cy="3321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programa:</a:t>
            </a:r>
            <a:endParaRPr sz="27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2DEA03-F4AD-44D2-A8A0-BAE6E13A3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79" y="1311299"/>
            <a:ext cx="626832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68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Resultados:</a:t>
            </a:r>
            <a:endParaRPr sz="2700" b="1" dirty="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75" y="1397550"/>
            <a:ext cx="5801850" cy="3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68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Resultados: </a:t>
            </a:r>
            <a:endParaRPr sz="27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4" y="89325"/>
            <a:ext cx="688226" cy="14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6984EF-B92C-4F6F-8FCA-DE2E74B9A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9" y="1804460"/>
            <a:ext cx="7817415" cy="1812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6B8383"/>
      </a:accent1>
      <a:accent2>
        <a:srgbClr val="8F2525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52</Words>
  <Application>Microsoft Office PowerPoint</Application>
  <PresentationFormat>Apresentação na tela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Comic Sans MS</vt:lpstr>
      <vt:lpstr>Calibri</vt:lpstr>
      <vt:lpstr>Retrospectiva</vt:lpstr>
      <vt:lpstr>Grafos</vt:lpstr>
      <vt:lpstr>Apresentação do PowerPoint</vt:lpstr>
      <vt:lpstr>Apresentação do PowerPoint</vt:lpstr>
      <vt:lpstr>O programa:</vt:lpstr>
      <vt:lpstr>Os grafos analisados:</vt:lpstr>
      <vt:lpstr>O programa:</vt:lpstr>
      <vt:lpstr>Resultados:</vt:lpstr>
      <vt:lpstr>Resultados: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Grafos 1</dc:title>
  <cp:lastModifiedBy>Joao Jose Cardoso Ribeiro</cp:lastModifiedBy>
  <cp:revision>12</cp:revision>
  <dcterms:modified xsi:type="dcterms:W3CDTF">2022-06-08T21:07:31Z</dcterms:modified>
</cp:coreProperties>
</file>