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9753600" cx="130048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rial Narrow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ArialNarrow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ArialNarr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16a5bd2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9016a5bd2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5685381"/>
            <a:ext cx="13004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725973" y="2384213"/>
            <a:ext cx="11553000" cy="30123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5973" y="6034607"/>
            <a:ext cx="11553000" cy="11946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9568142"/>
            <a:ext cx="13004700" cy="1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43307" y="1880130"/>
            <a:ext cx="12118200" cy="36369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100"/>
              <a:buNone/>
              <a:defRPr b="1" sz="221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43307" y="5824095"/>
            <a:ext cx="12118200" cy="1710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TITLE_AND_BOD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○"/>
              <a:defRPr/>
            </a:lvl2pPr>
            <a:lvl3pPr indent="-314325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■"/>
              <a:defRPr/>
            </a:lvl3pPr>
            <a:lvl4pPr indent="-314325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  <a:defRPr/>
            </a:lvl4pPr>
            <a:lvl5pPr indent="-314325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○"/>
              <a:defRPr/>
            </a:lvl5pPr>
            <a:lvl6pPr indent="-314325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■"/>
              <a:defRPr/>
            </a:lvl6pPr>
            <a:lvl7pPr indent="-314325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  <a:defRPr/>
            </a:lvl7pPr>
            <a:lvl8pPr indent="-314325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○"/>
              <a:defRPr/>
            </a:lvl8pPr>
            <a:lvl9pPr indent="-314325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5685381"/>
            <a:ext cx="13004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725973" y="3901440"/>
            <a:ext cx="11553000" cy="14769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 sz="5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9568142"/>
            <a:ext cx="13004700" cy="18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3307" y="2635093"/>
            <a:ext cx="3993600" cy="6029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5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5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5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500"/>
              </a:spcBef>
              <a:spcAft>
                <a:spcPts val="25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97244" y="998116"/>
            <a:ext cx="8245200" cy="7757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502400" y="142"/>
            <a:ext cx="6502500" cy="97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7153316" y="8524800"/>
            <a:ext cx="666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377600" y="2286601"/>
            <a:ext cx="5753100" cy="28626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77600" y="5250846"/>
            <a:ext cx="5753100" cy="2551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7025067" y="1373298"/>
            <a:ext cx="5457000" cy="70071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>
              <a:spcBef>
                <a:spcPts val="250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>
              <a:spcBef>
                <a:spcPts val="2500"/>
              </a:spcBef>
              <a:spcAft>
                <a:spcPts val="250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43307" y="8034276"/>
            <a:ext cx="8531700" cy="11355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3307" y="843899"/>
            <a:ext cx="121182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roxima Nova"/>
              <a:buNone/>
              <a:defRPr sz="4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roxima Nova"/>
              <a:buChar char="●"/>
              <a:defRPr sz="2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○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68300" lvl="2" marL="1371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■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68300" lvl="3" marL="18288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●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68300" lvl="4" marL="22860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○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68300" lvl="5" marL="27432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■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68300" lvl="6" marL="32004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●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68300" lvl="7" marL="365760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○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68300" lvl="8" marL="4114800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accent3"/>
              </a:buClr>
              <a:buSzPts val="2200"/>
              <a:buFont typeface="Proxima Nova"/>
              <a:buChar char="■"/>
              <a:defRPr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49718" y="884284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>
            <a:lvl1pPr lvl="0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46097" y="3964294"/>
            <a:ext cx="12512607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Combinação de classificadores homogêneos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21919" y="6289546"/>
            <a:ext cx="12760962" cy="17302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lang="en-US" sz="4000">
                <a:latin typeface="Arial Narrow"/>
                <a:ea typeface="Arial Narrow"/>
                <a:cs typeface="Arial Narrow"/>
                <a:sym typeface="Arial Narrow"/>
              </a:rPr>
              <a:t>João Luiz e Vandeyberg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 Narrow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Link do github do projeto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Definição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/>
              <a:t>o que é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motivação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tipos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vantagens e desvantagens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Tipos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28625" lvl="0" marL="3429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/>
              <a:t>Métodos baseados em amostragem dos exemplos de treinamento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/>
              <a:t>Métodos baseados em amostragem dos atributos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/>
              <a:t>Métodos baseados na injeção de aleatoriedade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/>
              <a:t>Métodos baseados na pertubação dos exemplos de teste.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Exemplo didático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/>
              <a:t>xxxxx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Aplicação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/>
              <a:t>xxxx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●"/>
            </a:pPr>
            <a:r>
              <a:rPr lang="en-US"/>
              <a:t>xxxxx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