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  <p:sldMasterId id="2147483913" r:id="rId7"/>
    <p:sldMasterId id="2147483925" r:id="rId8"/>
    <p:sldMasterId id="2147483937" r:id="rId9"/>
    <p:sldMasterId id="2147483949" r:id="rId10"/>
    <p:sldMasterId id="2147483961" r:id="rId11"/>
    <p:sldMasterId id="2147483973" r:id="rId12"/>
    <p:sldMasterId id="2147483985" r:id="rId13"/>
  </p:sldMasterIdLst>
  <p:notesMasterIdLst>
    <p:notesMasterId r:id="rId33"/>
  </p:notesMasterIdLst>
  <p:handoutMasterIdLst>
    <p:handoutMasterId r:id="rId34"/>
  </p:handoutMasterIdLst>
  <p:sldIdLst>
    <p:sldId id="256" r:id="rId14"/>
    <p:sldId id="258" r:id="rId15"/>
    <p:sldId id="624" r:id="rId16"/>
    <p:sldId id="625" r:id="rId17"/>
    <p:sldId id="640" r:id="rId18"/>
    <p:sldId id="662" r:id="rId19"/>
    <p:sldId id="626" r:id="rId20"/>
    <p:sldId id="659" r:id="rId21"/>
    <p:sldId id="627" r:id="rId22"/>
    <p:sldId id="637" r:id="rId23"/>
    <p:sldId id="653" r:id="rId24"/>
    <p:sldId id="651" r:id="rId25"/>
    <p:sldId id="652" r:id="rId26"/>
    <p:sldId id="668" r:id="rId27"/>
    <p:sldId id="679" r:id="rId28"/>
    <p:sldId id="641" r:id="rId29"/>
    <p:sldId id="667" r:id="rId30"/>
    <p:sldId id="678" r:id="rId31"/>
    <p:sldId id="587" r:id="rId32"/>
  </p:sldIdLst>
  <p:sldSz cx="9144000" cy="6858000" type="screen4x3"/>
  <p:notesSz cx="7315200" cy="9601200"/>
  <p:custDataLst>
    <p:tags r:id="rId35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B6363-9A1F-40EA-BDF1-F137812B5C8A}" v="10" dt="2021-06-19T21:26:07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32727" autoAdjust="0"/>
  </p:normalViewPr>
  <p:slideViewPr>
    <p:cSldViewPr>
      <p:cViewPr varScale="1">
        <p:scale>
          <a:sx n="77" d="100"/>
          <a:sy n="77" d="100"/>
        </p:scale>
        <p:origin x="1068" y="5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9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ableStyles" Target="tableStyles.xml"/><Relationship Id="rId21" Type="http://schemas.openxmlformats.org/officeDocument/2006/relationships/slide" Target="slides/slide8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ags" Target="tags/tag1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25FB6363-9A1F-40EA-BDF1-F137812B5C8A}"/>
    <pc:docChg chg="custSel addSld modSld">
      <pc:chgData name="Vieira Ferreira, Júlio" userId="b0398a4e-5165-4128-b747-904da519835a" providerId="ADAL" clId="{25FB6363-9A1F-40EA-BDF1-F137812B5C8A}" dt="2021-06-19T21:27:43.223" v="261" actId="114"/>
      <pc:docMkLst>
        <pc:docMk/>
      </pc:docMkLst>
      <pc:sldChg chg="modNotesTx">
        <pc:chgData name="Vieira Ferreira, Júlio" userId="b0398a4e-5165-4128-b747-904da519835a" providerId="ADAL" clId="{25FB6363-9A1F-40EA-BDF1-F137812B5C8A}" dt="2021-06-19T21:12:41.531" v="3" actId="20577"/>
        <pc:sldMkLst>
          <pc:docMk/>
          <pc:sldMk cId="1312899334" sldId="627"/>
        </pc:sldMkLst>
      </pc:sldChg>
      <pc:sldChg chg="addSp delSp modSp mod">
        <pc:chgData name="Vieira Ferreira, Júlio" userId="b0398a4e-5165-4128-b747-904da519835a" providerId="ADAL" clId="{25FB6363-9A1F-40EA-BDF1-F137812B5C8A}" dt="2021-06-19T21:21:26.464" v="6" actId="1076"/>
        <pc:sldMkLst>
          <pc:docMk/>
          <pc:sldMk cId="1628545094" sldId="637"/>
        </pc:sldMkLst>
        <pc:picChg chg="add mod">
          <ac:chgData name="Vieira Ferreira, Júlio" userId="b0398a4e-5165-4128-b747-904da519835a" providerId="ADAL" clId="{25FB6363-9A1F-40EA-BDF1-F137812B5C8A}" dt="2021-06-19T21:21:26.464" v="6" actId="1076"/>
          <ac:picMkLst>
            <pc:docMk/>
            <pc:sldMk cId="1628545094" sldId="637"/>
            <ac:picMk id="2" creationId="{E2CEEBFF-DC02-4272-955C-5F31FE1F3222}"/>
          </ac:picMkLst>
        </pc:picChg>
        <pc:picChg chg="del">
          <ac:chgData name="Vieira Ferreira, Júlio" userId="b0398a4e-5165-4128-b747-904da519835a" providerId="ADAL" clId="{25FB6363-9A1F-40EA-BDF1-F137812B5C8A}" dt="2021-06-19T21:21:23.534" v="4" actId="478"/>
          <ac:picMkLst>
            <pc:docMk/>
            <pc:sldMk cId="1628545094" sldId="637"/>
            <ac:picMk id="3" creationId="{E08D16EA-B21D-4285-8396-2F4A304EBC90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37.186" v="45" actId="20577"/>
        <pc:sldMkLst>
          <pc:docMk/>
          <pc:sldMk cId="1205079706" sldId="651"/>
        </pc:sldMkLst>
        <pc:spChg chg="mod">
          <ac:chgData name="Vieira Ferreira, Júlio" userId="b0398a4e-5165-4128-b747-904da519835a" providerId="ADAL" clId="{25FB6363-9A1F-40EA-BDF1-F137812B5C8A}" dt="2021-06-19T21:24:37.186" v="45" actId="20577"/>
          <ac:spMkLst>
            <pc:docMk/>
            <pc:sldMk cId="1205079706" sldId="651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5FB6363-9A1F-40EA-BDF1-F137812B5C8A}" dt="2021-06-19T21:22:12.509" v="10" actId="478"/>
          <ac:picMkLst>
            <pc:docMk/>
            <pc:sldMk cId="1205079706" sldId="651"/>
            <ac:picMk id="2" creationId="{996FAEA7-C9B3-401D-94F6-4672A8C119C3}"/>
          </ac:picMkLst>
        </pc:picChg>
        <pc:picChg chg="add mod">
          <ac:chgData name="Vieira Ferreira, Júlio" userId="b0398a4e-5165-4128-b747-904da519835a" providerId="ADAL" clId="{25FB6363-9A1F-40EA-BDF1-F137812B5C8A}" dt="2021-06-19T21:22:46.555" v="12" actId="1076"/>
          <ac:picMkLst>
            <pc:docMk/>
            <pc:sldMk cId="1205079706" sldId="651"/>
            <ac:picMk id="3" creationId="{8785DF5A-0DD8-4C1E-B521-964750C3CF3E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29.298" v="42" actId="20577"/>
        <pc:sldMkLst>
          <pc:docMk/>
          <pc:sldMk cId="3347430699" sldId="652"/>
        </pc:sldMkLst>
        <pc:spChg chg="mod">
          <ac:chgData name="Vieira Ferreira, Júlio" userId="b0398a4e-5165-4128-b747-904da519835a" providerId="ADAL" clId="{25FB6363-9A1F-40EA-BDF1-F137812B5C8A}" dt="2021-06-19T21:24:29.298" v="42" actId="20577"/>
          <ac:spMkLst>
            <pc:docMk/>
            <pc:sldMk cId="3347430699" sldId="652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5FB6363-9A1F-40EA-BDF1-F137812B5C8A}" dt="2021-06-19T21:22:50.881" v="13" actId="478"/>
          <ac:picMkLst>
            <pc:docMk/>
            <pc:sldMk cId="3347430699" sldId="652"/>
            <ac:picMk id="2" creationId="{94EB494F-7A0F-4ADB-9FC4-8A84AE03FE03}"/>
          </ac:picMkLst>
        </pc:picChg>
        <pc:picChg chg="add mod">
          <ac:chgData name="Vieira Ferreira, Júlio" userId="b0398a4e-5165-4128-b747-904da519835a" providerId="ADAL" clId="{25FB6363-9A1F-40EA-BDF1-F137812B5C8A}" dt="2021-06-19T21:23:13.459" v="15" actId="1076"/>
          <ac:picMkLst>
            <pc:docMk/>
            <pc:sldMk cId="3347430699" sldId="652"/>
            <ac:picMk id="3" creationId="{CD1D6025-8676-4166-89B9-F421FD1B39EB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43.415" v="46"/>
        <pc:sldMkLst>
          <pc:docMk/>
          <pc:sldMk cId="2056212490" sldId="653"/>
        </pc:sldMkLst>
        <pc:spChg chg="mod">
          <ac:chgData name="Vieira Ferreira, Júlio" userId="b0398a4e-5165-4128-b747-904da519835a" providerId="ADAL" clId="{25FB6363-9A1F-40EA-BDF1-F137812B5C8A}" dt="2021-06-19T21:24:43.415" v="46"/>
          <ac:spMkLst>
            <pc:docMk/>
            <pc:sldMk cId="2056212490" sldId="653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5FB6363-9A1F-40EA-BDF1-F137812B5C8A}" dt="2021-06-19T21:22:04.531" v="9" actId="1076"/>
          <ac:picMkLst>
            <pc:docMk/>
            <pc:sldMk cId="2056212490" sldId="653"/>
            <ac:picMk id="2" creationId="{895F4205-BC61-4799-9BC6-360D75A4618D}"/>
          </ac:picMkLst>
        </pc:picChg>
        <pc:picChg chg="del">
          <ac:chgData name="Vieira Ferreira, Júlio" userId="b0398a4e-5165-4128-b747-904da519835a" providerId="ADAL" clId="{25FB6363-9A1F-40EA-BDF1-F137812B5C8A}" dt="2021-06-19T21:21:34.172" v="7" actId="478"/>
          <ac:picMkLst>
            <pc:docMk/>
            <pc:sldMk cId="2056212490" sldId="653"/>
            <ac:picMk id="5" creationId="{AD201846-8B7B-4EC2-8331-F23C1C54C5C6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15.680" v="37" actId="20577"/>
        <pc:sldMkLst>
          <pc:docMk/>
          <pc:sldMk cId="3987923999" sldId="668"/>
        </pc:sldMkLst>
        <pc:spChg chg="mod">
          <ac:chgData name="Vieira Ferreira, Júlio" userId="b0398a4e-5165-4128-b747-904da519835a" providerId="ADAL" clId="{25FB6363-9A1F-40EA-BDF1-F137812B5C8A}" dt="2021-06-19T21:24:15.680" v="37" actId="20577"/>
          <ac:spMkLst>
            <pc:docMk/>
            <pc:sldMk cId="3987923999" sldId="668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25FB6363-9A1F-40EA-BDF1-F137812B5C8A}" dt="2021-06-19T21:24:10.359" v="28" actId="1076"/>
          <ac:spMkLst>
            <pc:docMk/>
            <pc:sldMk cId="3987923999" sldId="668"/>
            <ac:spMk id="60420" creationId="{00000000-0000-0000-0000-000000000000}"/>
          </ac:spMkLst>
        </pc:spChg>
        <pc:picChg chg="add mod">
          <ac:chgData name="Vieira Ferreira, Júlio" userId="b0398a4e-5165-4128-b747-904da519835a" providerId="ADAL" clId="{25FB6363-9A1F-40EA-BDF1-F137812B5C8A}" dt="2021-06-19T21:24:00.627" v="18" actId="1076"/>
          <ac:picMkLst>
            <pc:docMk/>
            <pc:sldMk cId="3987923999" sldId="668"/>
            <ac:picMk id="2" creationId="{33A8D8F1-7199-4174-A237-65AE4727607C}"/>
          </ac:picMkLst>
        </pc:picChg>
        <pc:picChg chg="del">
          <ac:chgData name="Vieira Ferreira, Júlio" userId="b0398a4e-5165-4128-b747-904da519835a" providerId="ADAL" clId="{25FB6363-9A1F-40EA-BDF1-F137812B5C8A}" dt="2021-06-19T21:23:27.325" v="16" actId="478"/>
          <ac:picMkLst>
            <pc:docMk/>
            <pc:sldMk cId="3987923999" sldId="668"/>
            <ac:picMk id="3" creationId="{339DE1A2-FA78-4565-B7E2-AA259E8E0ADA}"/>
          </ac:picMkLst>
        </pc:picChg>
      </pc:sldChg>
      <pc:sldChg chg="addSp delSp modSp add mod">
        <pc:chgData name="Vieira Ferreira, Júlio" userId="b0398a4e-5165-4128-b747-904da519835a" providerId="ADAL" clId="{25FB6363-9A1F-40EA-BDF1-F137812B5C8A}" dt="2021-06-19T21:27:43.223" v="261" actId="114"/>
        <pc:sldMkLst>
          <pc:docMk/>
          <pc:sldMk cId="2704469479" sldId="679"/>
        </pc:sldMkLst>
        <pc:spChg chg="mod">
          <ac:chgData name="Vieira Ferreira, Júlio" userId="b0398a4e-5165-4128-b747-904da519835a" providerId="ADAL" clId="{25FB6363-9A1F-40EA-BDF1-F137812B5C8A}" dt="2021-06-19T21:27:43.223" v="261" actId="114"/>
          <ac:spMkLst>
            <pc:docMk/>
            <pc:sldMk cId="2704469479" sldId="679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5FB6363-9A1F-40EA-BDF1-F137812B5C8A}" dt="2021-06-19T21:26:06.560" v="48" actId="478"/>
          <ac:picMkLst>
            <pc:docMk/>
            <pc:sldMk cId="2704469479" sldId="679"/>
            <ac:picMk id="2" creationId="{33A8D8F1-7199-4174-A237-65AE4727607C}"/>
          </ac:picMkLst>
        </pc:picChg>
        <pc:picChg chg="add mod">
          <ac:chgData name="Vieira Ferreira, Júlio" userId="b0398a4e-5165-4128-b747-904da519835a" providerId="ADAL" clId="{25FB6363-9A1F-40EA-BDF1-F137812B5C8A}" dt="2021-06-19T21:26:11.430" v="50" actId="1076"/>
          <ac:picMkLst>
            <pc:docMk/>
            <pc:sldMk cId="2704469479" sldId="679"/>
            <ac:picMk id="3" creationId="{27C83408-4A43-4794-8089-ACB8762914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39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com.accenture.pessoa_Swagger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org.springframework.boot.SpringApplication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org.springframework.boot.autoconfigure.SpringBootApplication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@SpringBootApplication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PessoaSwaggerApplication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SpringApplication.run</a:t>
            </a:r>
            <a:r>
              <a:rPr lang="pt-BR" dirty="0"/>
              <a:t>(</a:t>
            </a:r>
            <a:r>
              <a:rPr lang="pt-BR" dirty="0" err="1"/>
              <a:t>PessoaSwaggerApplication.class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 com.accenture.pessoa.controller;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dirty="0" err="1"/>
              <a:t>jakarta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.validation.Valid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fr-F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 </a:t>
            </a:r>
            <a:r>
              <a:rPr lang="fr-F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org.springframework.http.HttpStatus</a:t>
            </a:r>
            <a:r>
              <a:rPr lang="fr-F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fr-F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 </a:t>
            </a:r>
            <a:r>
              <a:rPr lang="fr-F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org.springframework.http.ResponseEntity</a:t>
            </a:r>
            <a:r>
              <a:rPr lang="fr-F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org.springframework.web.bind.annotation.PathVariable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org.springframework.web.bind.annotation.RequestBody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org.springframework.web.bind.annotation.RequestMethod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org.springframework.web.bind.annotation.RestController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com.accenture.pessoa.entity.Pessoa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com.accenture.pessoa.repository.PessoaRepository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@RestController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@RequestMapping(value = "/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method =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RequestMethod.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pessoaRepository.findAll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@RequestMapping(value = "/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/{id}", method =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RequestMethod.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public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GetById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"id") long id)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pessoa =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pessoa.isPresent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pessoa.get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pt-BR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OK</a:t>
            </a:r>
            <a:r>
              <a:rPr lang="pt-BR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else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return new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NOT_FOUND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@RequestMapping(value = "/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method = 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RequestMethod.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POST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Pessoa Post(@Valid @RequestBody Pessoa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(pessoa);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@RequestMapping(value = "/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/{id}", method = 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RequestMethod.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PUT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"id")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id, @Valid @RequestBody Pessoa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newPessoa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oldPessoa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oldPessoa.isPresent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()){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Pessoa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oldPessoa.get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pessoa.setNome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newPessoa.getNome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(pessoa);</a:t>
            </a: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return new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&lt;Pessoa&gt;(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OK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else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return new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NOT_FOUND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@RequestMapping(value = "/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/{id}", method =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RequestMethod.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DELETE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public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&lt;Object&gt; Delete(@PathVariable(value = "id") long id)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pessoa =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pessoa.isPresent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()){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pessoaRepository.delete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pessoa.get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());</a:t>
            </a: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return new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OK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else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return new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NOT_FOUND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262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com.accenture.pessoa.entity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jakarta.persistence.Column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jakarta.persistence.Entity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jakarta.persistence.GeneratedValue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jakarta.persistence.GenerationType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jakarta.persistence.Id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@Entity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Pessoa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@Id</a:t>
            </a:r>
          </a:p>
          <a:p>
            <a:r>
              <a:rPr lang="pt-BR" dirty="0"/>
              <a:t>    @GeneratedValue(strategy = </a:t>
            </a:r>
            <a:r>
              <a:rPr lang="pt-BR" dirty="0" err="1"/>
              <a:t>GenerationType.AUTO</a:t>
            </a:r>
            <a:r>
              <a:rPr lang="pt-BR" dirty="0"/>
              <a:t>)</a:t>
            </a:r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id;</a:t>
            </a:r>
          </a:p>
          <a:p>
            <a:endParaRPr lang="pt-BR" dirty="0"/>
          </a:p>
          <a:p>
            <a:r>
              <a:rPr lang="pt-BR" dirty="0"/>
              <a:t>    @Column(nullable = false)</a:t>
            </a:r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getId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id;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getNome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nome;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 {</a:t>
            </a:r>
          </a:p>
          <a:p>
            <a:r>
              <a:rPr lang="pt-BR" dirty="0"/>
              <a:t>        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setId</a:t>
            </a:r>
            <a:r>
              <a:rPr lang="pt-BR" dirty="0"/>
              <a:t>(</a:t>
            </a:r>
            <a:r>
              <a:rPr lang="pt-BR" dirty="0" err="1"/>
              <a:t>long</a:t>
            </a:r>
            <a:r>
              <a:rPr lang="pt-BR" dirty="0"/>
              <a:t> id) {</a:t>
            </a:r>
          </a:p>
          <a:p>
            <a:r>
              <a:rPr lang="pt-BR" dirty="0"/>
              <a:t>        this.id = id;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225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org.springframework.data.jpa.repository.JpaRepository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org.springframework.stereotype.Repository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com.accenture.pessoa.entity.Pessoa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@Repository</a:t>
            </a:r>
          </a:p>
          <a:p>
            <a:r>
              <a:rPr lang="pt-BR" dirty="0" err="1"/>
              <a:t>public</a:t>
            </a:r>
            <a:r>
              <a:rPr lang="pt-BR" dirty="0"/>
              <a:t> interface </a:t>
            </a:r>
            <a:r>
              <a:rPr lang="pt-BR" dirty="0" err="1"/>
              <a:t>PessoaRepository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JpaRepository</a:t>
            </a:r>
            <a:r>
              <a:rPr lang="pt-BR" dirty="0"/>
              <a:t>&lt;Pessoa, </a:t>
            </a:r>
            <a:r>
              <a:rPr lang="pt-BR" dirty="0" err="1"/>
              <a:t>Long</a:t>
            </a:r>
            <a:r>
              <a:rPr lang="pt-BR" dirty="0"/>
              <a:t>&gt; { 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61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com.accenture.pessoa_Swagger.doc;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java.util.ArrayList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java.util.Arrays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java.util.HashSet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org.springframework.context.annotation.Bean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org.springframework.context.annotation.Configuration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springfox.documentation.builders.ApiInfoBuilder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springfox.documentation.builders.ParameterBuilder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springfox.documentation.builders.PathSelectors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springfox.documentation.builders.RequestHandlerSelectors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springfox.documentation.schema.ModelRef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springfox.documentation.service.Contact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springfox.documentation.service.Parameter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springfox.documentation.spi.DocumentationType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springfox.documentation.spring.web.plugins.Docket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springfox.documentation.swagger2.annotations.EnableSwagger2;</a:t>
            </a:r>
          </a:p>
          <a:p>
            <a:endParaRPr lang="pt-BR" dirty="0"/>
          </a:p>
          <a:p>
            <a:r>
              <a:rPr lang="pt-BR" dirty="0"/>
              <a:t>@Configuration</a:t>
            </a:r>
          </a:p>
          <a:p>
            <a:r>
              <a:rPr lang="pt-BR" dirty="0"/>
              <a:t>@EnableSwagger2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SwaggerConfig</a:t>
            </a:r>
            <a:r>
              <a:rPr lang="pt-BR" dirty="0"/>
              <a:t> {</a:t>
            </a:r>
          </a:p>
          <a:p>
            <a:r>
              <a:rPr lang="pt-BR" dirty="0"/>
              <a:t>	@Bean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Docket</a:t>
            </a:r>
            <a:r>
              <a:rPr lang="pt-BR" dirty="0"/>
              <a:t> </a:t>
            </a:r>
            <a:r>
              <a:rPr lang="pt-BR" dirty="0" err="1"/>
              <a:t>detalheApi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ParameterBuilder</a:t>
            </a:r>
            <a:r>
              <a:rPr lang="pt-BR" dirty="0"/>
              <a:t> </a:t>
            </a:r>
            <a:r>
              <a:rPr lang="pt-BR" dirty="0" err="1"/>
              <a:t>paramBuilder</a:t>
            </a:r>
            <a:r>
              <a:rPr lang="pt-BR" dirty="0"/>
              <a:t> = new </a:t>
            </a:r>
            <a:r>
              <a:rPr lang="pt-BR" dirty="0" err="1"/>
              <a:t>ParameterBuilder</a:t>
            </a:r>
            <a:r>
              <a:rPr lang="pt-BR" dirty="0"/>
              <a:t>();</a:t>
            </a:r>
          </a:p>
          <a:p>
            <a:r>
              <a:rPr lang="pt-BR" dirty="0"/>
              <a:t>		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Parameter</a:t>
            </a:r>
            <a:r>
              <a:rPr lang="pt-BR" dirty="0"/>
              <a:t>&gt; </a:t>
            </a:r>
            <a:r>
              <a:rPr lang="pt-BR" dirty="0" err="1"/>
              <a:t>params</a:t>
            </a:r>
            <a:r>
              <a:rPr lang="pt-BR" dirty="0"/>
              <a:t> = new </a:t>
            </a:r>
            <a:r>
              <a:rPr lang="pt-BR" dirty="0" err="1"/>
              <a:t>ArrayList</a:t>
            </a:r>
            <a:r>
              <a:rPr lang="pt-BR" dirty="0"/>
              <a:t>&lt;&gt;();</a:t>
            </a:r>
          </a:p>
          <a:p>
            <a:r>
              <a:rPr lang="pt-BR" dirty="0"/>
              <a:t>		paramBuilder.name("</a:t>
            </a:r>
            <a:r>
              <a:rPr lang="pt-BR" dirty="0" err="1"/>
              <a:t>Authorization</a:t>
            </a:r>
            <a:r>
              <a:rPr lang="pt-BR" dirty="0"/>
              <a:t>").</a:t>
            </a:r>
            <a:r>
              <a:rPr lang="pt-BR" dirty="0" err="1"/>
              <a:t>modelRef</a:t>
            </a:r>
            <a:r>
              <a:rPr lang="pt-BR" dirty="0"/>
              <a:t>(new </a:t>
            </a:r>
            <a:r>
              <a:rPr lang="pt-BR" dirty="0" err="1"/>
              <a:t>ModelRef</a:t>
            </a:r>
            <a:r>
              <a:rPr lang="pt-BR" dirty="0"/>
              <a:t>("</a:t>
            </a:r>
            <a:r>
              <a:rPr lang="pt-BR" dirty="0" err="1"/>
              <a:t>string</a:t>
            </a:r>
            <a:r>
              <a:rPr lang="pt-BR" dirty="0"/>
              <a:t>"))</a:t>
            </a:r>
          </a:p>
          <a:p>
            <a:r>
              <a:rPr lang="pt-BR" dirty="0"/>
              <a:t>		.</a:t>
            </a:r>
            <a:r>
              <a:rPr lang="pt-BR" dirty="0" err="1"/>
              <a:t>parameterType</a:t>
            </a:r>
            <a:r>
              <a:rPr lang="pt-BR" dirty="0"/>
              <a:t>("header")</a:t>
            </a:r>
          </a:p>
          <a:p>
            <a:r>
              <a:rPr lang="pt-BR" dirty="0"/>
              <a:t>		.</a:t>
            </a:r>
            <a:r>
              <a:rPr lang="pt-BR" dirty="0" err="1"/>
              <a:t>required</a:t>
            </a:r>
            <a:r>
              <a:rPr lang="pt-BR" dirty="0"/>
              <a:t>(false)</a:t>
            </a:r>
          </a:p>
          <a:p>
            <a:r>
              <a:rPr lang="pt-BR" dirty="0"/>
              <a:t>		.build();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params.add</a:t>
            </a:r>
            <a:r>
              <a:rPr lang="pt-BR" dirty="0"/>
              <a:t>(</a:t>
            </a:r>
            <a:r>
              <a:rPr lang="pt-BR" dirty="0" err="1"/>
              <a:t>paramBuilder.build</a:t>
            </a:r>
            <a:r>
              <a:rPr lang="pt-BR" dirty="0"/>
              <a:t>());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Docket</a:t>
            </a:r>
            <a:r>
              <a:rPr lang="pt-BR" dirty="0"/>
              <a:t> </a:t>
            </a:r>
            <a:r>
              <a:rPr lang="pt-BR" dirty="0" err="1"/>
              <a:t>docket</a:t>
            </a:r>
            <a:r>
              <a:rPr lang="pt-BR" dirty="0"/>
              <a:t> = new </a:t>
            </a:r>
            <a:r>
              <a:rPr lang="pt-BR" dirty="0" err="1"/>
              <a:t>Docket</a:t>
            </a:r>
            <a:r>
              <a:rPr lang="pt-BR" dirty="0"/>
              <a:t>(DocumentationType.SWAGGER_2);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		</a:t>
            </a:r>
            <a:r>
              <a:rPr lang="pt-BR" dirty="0" err="1"/>
              <a:t>docket</a:t>
            </a:r>
            <a:endParaRPr lang="pt-BR" dirty="0"/>
          </a:p>
          <a:p>
            <a:r>
              <a:rPr lang="pt-BR" dirty="0"/>
              <a:t>		.</a:t>
            </a:r>
            <a:r>
              <a:rPr lang="pt-BR" dirty="0" err="1"/>
              <a:t>globalOperationParameters</a:t>
            </a:r>
            <a:r>
              <a:rPr lang="pt-BR" dirty="0"/>
              <a:t>(</a:t>
            </a:r>
            <a:r>
              <a:rPr lang="pt-BR" dirty="0" err="1"/>
              <a:t>params</a:t>
            </a:r>
            <a:r>
              <a:rPr lang="pt-BR" dirty="0"/>
              <a:t>)</a:t>
            </a:r>
          </a:p>
          <a:p>
            <a:r>
              <a:rPr lang="pt-BR" dirty="0"/>
              <a:t>		.</a:t>
            </a:r>
            <a:r>
              <a:rPr lang="pt-BR" dirty="0" err="1"/>
              <a:t>select</a:t>
            </a:r>
            <a:r>
              <a:rPr lang="pt-BR" dirty="0"/>
              <a:t>()</a:t>
            </a:r>
          </a:p>
          <a:p>
            <a:r>
              <a:rPr lang="pt-BR" dirty="0"/>
              <a:t>		.</a:t>
            </a:r>
            <a:r>
              <a:rPr lang="pt-BR" dirty="0" err="1"/>
              <a:t>apis</a:t>
            </a:r>
            <a:r>
              <a:rPr lang="pt-BR" dirty="0"/>
              <a:t>(</a:t>
            </a:r>
            <a:r>
              <a:rPr lang="pt-BR" dirty="0" err="1"/>
              <a:t>RequestHandlerSelectors.basePackage</a:t>
            </a:r>
            <a:r>
              <a:rPr lang="pt-BR" dirty="0"/>
              <a:t>("</a:t>
            </a:r>
            <a:r>
              <a:rPr lang="pt-BR" dirty="0" err="1"/>
              <a:t>com.accenture.pessoa_Swagger</a:t>
            </a:r>
            <a:r>
              <a:rPr lang="pt-BR" dirty="0"/>
              <a:t>"))</a:t>
            </a:r>
          </a:p>
          <a:p>
            <a:r>
              <a:rPr lang="pt-BR" dirty="0"/>
              <a:t>		.paths(</a:t>
            </a:r>
            <a:r>
              <a:rPr lang="pt-BR" dirty="0" err="1"/>
              <a:t>PathSelectors.any</a:t>
            </a:r>
            <a:r>
              <a:rPr lang="pt-BR" dirty="0"/>
              <a:t>())</a:t>
            </a:r>
          </a:p>
          <a:p>
            <a:r>
              <a:rPr lang="pt-BR" dirty="0"/>
              <a:t>		.build()</a:t>
            </a:r>
          </a:p>
          <a:p>
            <a:r>
              <a:rPr lang="pt-BR" dirty="0"/>
              <a:t>		.</a:t>
            </a:r>
            <a:r>
              <a:rPr lang="pt-BR" dirty="0" err="1"/>
              <a:t>apiInfo</a:t>
            </a:r>
            <a:r>
              <a:rPr lang="pt-BR" dirty="0"/>
              <a:t>(</a:t>
            </a:r>
            <a:r>
              <a:rPr lang="pt-BR" dirty="0" err="1"/>
              <a:t>this.informacoesApi</a:t>
            </a:r>
            <a:r>
              <a:rPr lang="pt-BR" dirty="0"/>
              <a:t>().build())</a:t>
            </a:r>
          </a:p>
          <a:p>
            <a:r>
              <a:rPr lang="pt-BR" dirty="0"/>
              <a:t>		.consumes(new </a:t>
            </a:r>
            <a:r>
              <a:rPr lang="pt-BR" dirty="0" err="1"/>
              <a:t>HashSet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&gt;(</a:t>
            </a:r>
            <a:r>
              <a:rPr lang="pt-BR" dirty="0" err="1"/>
              <a:t>Arrays.asList</a:t>
            </a:r>
            <a:r>
              <a:rPr lang="pt-BR" dirty="0"/>
              <a:t>("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r>
              <a:rPr lang="pt-BR" dirty="0"/>
              <a:t>")))</a:t>
            </a:r>
          </a:p>
          <a:p>
            <a:r>
              <a:rPr lang="pt-BR" dirty="0"/>
              <a:t>		.</a:t>
            </a:r>
            <a:r>
              <a:rPr lang="pt-BR" dirty="0" err="1"/>
              <a:t>produces</a:t>
            </a:r>
            <a:r>
              <a:rPr lang="pt-BR" dirty="0"/>
              <a:t>(new </a:t>
            </a:r>
            <a:r>
              <a:rPr lang="pt-BR" dirty="0" err="1"/>
              <a:t>HashSet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&gt;(</a:t>
            </a:r>
            <a:r>
              <a:rPr lang="pt-BR" dirty="0" err="1"/>
              <a:t>Arrays.asList</a:t>
            </a:r>
            <a:r>
              <a:rPr lang="pt-BR" dirty="0"/>
              <a:t>("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r>
              <a:rPr lang="pt-BR" dirty="0"/>
              <a:t>")));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docket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ApiInfoBuilder</a:t>
            </a:r>
            <a:r>
              <a:rPr lang="pt-BR" dirty="0"/>
              <a:t> </a:t>
            </a:r>
            <a:r>
              <a:rPr lang="pt-BR" dirty="0" err="1"/>
              <a:t>informacoesApi</a:t>
            </a:r>
            <a:r>
              <a:rPr lang="pt-BR" dirty="0"/>
              <a:t>() {</a:t>
            </a:r>
          </a:p>
          <a:p>
            <a:r>
              <a:rPr lang="pt-BR" dirty="0"/>
              <a:t>		 </a:t>
            </a:r>
          </a:p>
          <a:p>
            <a:r>
              <a:rPr lang="pt-BR" dirty="0"/>
              <a:t>		</a:t>
            </a:r>
            <a:r>
              <a:rPr lang="pt-BR" dirty="0" err="1"/>
              <a:t>ApiInfoBuilder</a:t>
            </a:r>
            <a:r>
              <a:rPr lang="pt-BR" dirty="0"/>
              <a:t> </a:t>
            </a:r>
            <a:r>
              <a:rPr lang="pt-BR" dirty="0" err="1"/>
              <a:t>apiInfoBuilder</a:t>
            </a:r>
            <a:r>
              <a:rPr lang="pt-BR" dirty="0"/>
              <a:t> = new </a:t>
            </a:r>
            <a:r>
              <a:rPr lang="pt-BR" dirty="0" err="1"/>
              <a:t>ApiInfoBuilder</a:t>
            </a:r>
            <a:r>
              <a:rPr lang="pt-BR" dirty="0"/>
              <a:t>();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		</a:t>
            </a:r>
            <a:r>
              <a:rPr lang="pt-BR" dirty="0" err="1"/>
              <a:t>apiInfoBuilder.title</a:t>
            </a:r>
            <a:r>
              <a:rPr lang="pt-BR" dirty="0"/>
              <a:t>("Accenture - API");</a:t>
            </a:r>
          </a:p>
          <a:p>
            <a:r>
              <a:rPr lang="pt-BR" dirty="0"/>
              <a:t>		</a:t>
            </a:r>
            <a:r>
              <a:rPr lang="pt-BR" dirty="0" err="1"/>
              <a:t>apiInfoBuilder.description</a:t>
            </a:r>
            <a:r>
              <a:rPr lang="pt-BR" dirty="0"/>
              <a:t>("API Accenture ");</a:t>
            </a:r>
          </a:p>
          <a:p>
            <a:r>
              <a:rPr lang="pt-BR" dirty="0"/>
              <a:t>		</a:t>
            </a:r>
            <a:r>
              <a:rPr lang="pt-BR" dirty="0" err="1"/>
              <a:t>apiInfoBuilder.version</a:t>
            </a:r>
            <a:r>
              <a:rPr lang="pt-BR" dirty="0"/>
              <a:t>("1.0");</a:t>
            </a:r>
          </a:p>
          <a:p>
            <a:r>
              <a:rPr lang="pt-BR" dirty="0"/>
              <a:t>		</a:t>
            </a:r>
            <a:r>
              <a:rPr lang="pt-BR" dirty="0" err="1"/>
              <a:t>apiInfoBuilder.termsOfServiceUrl</a:t>
            </a:r>
            <a:r>
              <a:rPr lang="pt-BR" dirty="0"/>
              <a:t>("Termo de uso: Accenture");</a:t>
            </a:r>
          </a:p>
          <a:p>
            <a:r>
              <a:rPr lang="pt-BR" dirty="0"/>
              <a:t>		</a:t>
            </a:r>
            <a:r>
              <a:rPr lang="pt-BR" dirty="0" err="1"/>
              <a:t>apiInfoBuilder.license</a:t>
            </a:r>
            <a:r>
              <a:rPr lang="pt-BR" dirty="0"/>
              <a:t>("Licença - Accenture </a:t>
            </a:r>
            <a:r>
              <a:rPr lang="pt-BR" dirty="0" err="1"/>
              <a:t>Academy</a:t>
            </a:r>
            <a:r>
              <a:rPr lang="pt-BR" dirty="0"/>
              <a:t>");</a:t>
            </a:r>
          </a:p>
          <a:p>
            <a:r>
              <a:rPr lang="pt-BR" dirty="0"/>
              <a:t>		</a:t>
            </a:r>
            <a:r>
              <a:rPr lang="pt-BR" dirty="0" err="1"/>
              <a:t>apiInfoBuilder.licenseUrl</a:t>
            </a:r>
            <a:r>
              <a:rPr lang="pt-BR" dirty="0"/>
              <a:t>("https://accenture.com/");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apiInfoBuilder</a:t>
            </a:r>
            <a:r>
              <a:rPr lang="pt-BR" dirty="0"/>
              <a:t>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153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com.accenture.pessoa_Swagger.doc;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java.util.ArrayList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java.util.Arrays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java.util.HashSet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org.springframework.context.annotation.Bean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org.springframework.context.annotation.Configuration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springfox.documentation.builders.ApiInfoBuilder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springfox.documentation.builders.ParameterBuilder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springfox.documentation.builders.PathSelectors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springfox.documentation.builders.RequestHandlerSelectors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springfox.documentation.schema.ModelRef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springfox.documentation.service.Contact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springfox.documentation.service.Parameter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springfox.documentation.spi.DocumentationType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springfox.documentation.spring.web.plugins.Docket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springfox.documentation.swagger2.annotations.EnableSwagger2;</a:t>
            </a:r>
          </a:p>
          <a:p>
            <a:endParaRPr lang="pt-BR" dirty="0"/>
          </a:p>
          <a:p>
            <a:r>
              <a:rPr lang="pt-BR" dirty="0"/>
              <a:t>@Configuration</a:t>
            </a:r>
          </a:p>
          <a:p>
            <a:r>
              <a:rPr lang="pt-BR" dirty="0"/>
              <a:t>@EnableSwagger2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SwaggerConfig</a:t>
            </a:r>
            <a:r>
              <a:rPr lang="pt-BR" dirty="0"/>
              <a:t> {</a:t>
            </a:r>
          </a:p>
          <a:p>
            <a:r>
              <a:rPr lang="pt-BR" dirty="0"/>
              <a:t>	@Bean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Docket</a:t>
            </a:r>
            <a:r>
              <a:rPr lang="pt-BR" dirty="0"/>
              <a:t> </a:t>
            </a:r>
            <a:r>
              <a:rPr lang="pt-BR" dirty="0" err="1"/>
              <a:t>detalheApi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ParameterBuilder</a:t>
            </a:r>
            <a:r>
              <a:rPr lang="pt-BR" dirty="0"/>
              <a:t> </a:t>
            </a:r>
            <a:r>
              <a:rPr lang="pt-BR" dirty="0" err="1"/>
              <a:t>paramBuilder</a:t>
            </a:r>
            <a:r>
              <a:rPr lang="pt-BR" dirty="0"/>
              <a:t> = new </a:t>
            </a:r>
            <a:r>
              <a:rPr lang="pt-BR" dirty="0" err="1"/>
              <a:t>ParameterBuilder</a:t>
            </a:r>
            <a:r>
              <a:rPr lang="pt-BR" dirty="0"/>
              <a:t>();</a:t>
            </a:r>
          </a:p>
          <a:p>
            <a:r>
              <a:rPr lang="pt-BR" dirty="0"/>
              <a:t>		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Parameter</a:t>
            </a:r>
            <a:r>
              <a:rPr lang="pt-BR" dirty="0"/>
              <a:t>&gt; </a:t>
            </a:r>
            <a:r>
              <a:rPr lang="pt-BR" dirty="0" err="1"/>
              <a:t>params</a:t>
            </a:r>
            <a:r>
              <a:rPr lang="pt-BR" dirty="0"/>
              <a:t> = new </a:t>
            </a:r>
            <a:r>
              <a:rPr lang="pt-BR" dirty="0" err="1"/>
              <a:t>ArrayList</a:t>
            </a:r>
            <a:r>
              <a:rPr lang="pt-BR" dirty="0"/>
              <a:t>&lt;&gt;();</a:t>
            </a:r>
          </a:p>
          <a:p>
            <a:r>
              <a:rPr lang="pt-BR" dirty="0"/>
              <a:t>		paramBuilder.name("</a:t>
            </a:r>
            <a:r>
              <a:rPr lang="pt-BR" dirty="0" err="1"/>
              <a:t>Authorization</a:t>
            </a:r>
            <a:r>
              <a:rPr lang="pt-BR" dirty="0"/>
              <a:t>").</a:t>
            </a:r>
            <a:r>
              <a:rPr lang="pt-BR" dirty="0" err="1"/>
              <a:t>modelRef</a:t>
            </a:r>
            <a:r>
              <a:rPr lang="pt-BR" dirty="0"/>
              <a:t>(new </a:t>
            </a:r>
            <a:r>
              <a:rPr lang="pt-BR" dirty="0" err="1"/>
              <a:t>ModelRef</a:t>
            </a:r>
            <a:r>
              <a:rPr lang="pt-BR" dirty="0"/>
              <a:t>("</a:t>
            </a:r>
            <a:r>
              <a:rPr lang="pt-BR" dirty="0" err="1"/>
              <a:t>string</a:t>
            </a:r>
            <a:r>
              <a:rPr lang="pt-BR" dirty="0"/>
              <a:t>"))</a:t>
            </a:r>
          </a:p>
          <a:p>
            <a:r>
              <a:rPr lang="pt-BR" dirty="0"/>
              <a:t>		.</a:t>
            </a:r>
            <a:r>
              <a:rPr lang="pt-BR" dirty="0" err="1"/>
              <a:t>parameterType</a:t>
            </a:r>
            <a:r>
              <a:rPr lang="pt-BR" dirty="0"/>
              <a:t>("header")</a:t>
            </a:r>
          </a:p>
          <a:p>
            <a:r>
              <a:rPr lang="pt-BR" dirty="0"/>
              <a:t>		.</a:t>
            </a:r>
            <a:r>
              <a:rPr lang="pt-BR" dirty="0" err="1"/>
              <a:t>required</a:t>
            </a:r>
            <a:r>
              <a:rPr lang="pt-BR" dirty="0"/>
              <a:t>(false)</a:t>
            </a:r>
          </a:p>
          <a:p>
            <a:r>
              <a:rPr lang="pt-BR" dirty="0"/>
              <a:t>		.build();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params.add</a:t>
            </a:r>
            <a:r>
              <a:rPr lang="pt-BR" dirty="0"/>
              <a:t>(</a:t>
            </a:r>
            <a:r>
              <a:rPr lang="pt-BR" dirty="0" err="1"/>
              <a:t>paramBuilder.build</a:t>
            </a:r>
            <a:r>
              <a:rPr lang="pt-BR" dirty="0"/>
              <a:t>());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Docket</a:t>
            </a:r>
            <a:r>
              <a:rPr lang="pt-BR" dirty="0"/>
              <a:t> </a:t>
            </a:r>
            <a:r>
              <a:rPr lang="pt-BR" dirty="0" err="1"/>
              <a:t>docket</a:t>
            </a:r>
            <a:r>
              <a:rPr lang="pt-BR" dirty="0"/>
              <a:t> = new </a:t>
            </a:r>
            <a:r>
              <a:rPr lang="pt-BR" dirty="0" err="1"/>
              <a:t>Docket</a:t>
            </a:r>
            <a:r>
              <a:rPr lang="pt-BR" dirty="0"/>
              <a:t>(DocumentationType.SWAGGER_2);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		</a:t>
            </a:r>
            <a:r>
              <a:rPr lang="pt-BR" dirty="0" err="1"/>
              <a:t>docket</a:t>
            </a:r>
            <a:endParaRPr lang="pt-BR" dirty="0"/>
          </a:p>
          <a:p>
            <a:r>
              <a:rPr lang="pt-BR" dirty="0"/>
              <a:t>		.</a:t>
            </a:r>
            <a:r>
              <a:rPr lang="pt-BR" dirty="0" err="1"/>
              <a:t>globalOperationParameters</a:t>
            </a:r>
            <a:r>
              <a:rPr lang="pt-BR" dirty="0"/>
              <a:t>(</a:t>
            </a:r>
            <a:r>
              <a:rPr lang="pt-BR" dirty="0" err="1"/>
              <a:t>params</a:t>
            </a:r>
            <a:r>
              <a:rPr lang="pt-BR" dirty="0"/>
              <a:t>)</a:t>
            </a:r>
          </a:p>
          <a:p>
            <a:r>
              <a:rPr lang="pt-BR" dirty="0"/>
              <a:t>		.</a:t>
            </a:r>
            <a:r>
              <a:rPr lang="pt-BR" dirty="0" err="1"/>
              <a:t>select</a:t>
            </a:r>
            <a:r>
              <a:rPr lang="pt-BR" dirty="0"/>
              <a:t>()</a:t>
            </a:r>
          </a:p>
          <a:p>
            <a:r>
              <a:rPr lang="pt-BR" dirty="0"/>
              <a:t>		.</a:t>
            </a:r>
            <a:r>
              <a:rPr lang="pt-BR" dirty="0" err="1"/>
              <a:t>apis</a:t>
            </a:r>
            <a:r>
              <a:rPr lang="pt-BR" dirty="0"/>
              <a:t>(</a:t>
            </a:r>
            <a:r>
              <a:rPr lang="pt-BR" dirty="0" err="1"/>
              <a:t>RequestHandlerSelectors.basePackage</a:t>
            </a:r>
            <a:r>
              <a:rPr lang="pt-BR" dirty="0"/>
              <a:t>("</a:t>
            </a:r>
            <a:r>
              <a:rPr lang="pt-BR" dirty="0" err="1"/>
              <a:t>com.accenture.pessoa_Swagger</a:t>
            </a:r>
            <a:r>
              <a:rPr lang="pt-BR" dirty="0"/>
              <a:t>"))</a:t>
            </a:r>
          </a:p>
          <a:p>
            <a:r>
              <a:rPr lang="pt-BR" dirty="0"/>
              <a:t>		.paths(</a:t>
            </a:r>
            <a:r>
              <a:rPr lang="pt-BR" dirty="0" err="1"/>
              <a:t>PathSelectors.any</a:t>
            </a:r>
            <a:r>
              <a:rPr lang="pt-BR" dirty="0"/>
              <a:t>())</a:t>
            </a:r>
          </a:p>
          <a:p>
            <a:r>
              <a:rPr lang="pt-BR" dirty="0"/>
              <a:t>		.build()</a:t>
            </a:r>
          </a:p>
          <a:p>
            <a:r>
              <a:rPr lang="pt-BR" dirty="0"/>
              <a:t>		.</a:t>
            </a:r>
            <a:r>
              <a:rPr lang="pt-BR" dirty="0" err="1"/>
              <a:t>apiInfo</a:t>
            </a:r>
            <a:r>
              <a:rPr lang="pt-BR" dirty="0"/>
              <a:t>(</a:t>
            </a:r>
            <a:r>
              <a:rPr lang="pt-BR" dirty="0" err="1"/>
              <a:t>this.informacoesApi</a:t>
            </a:r>
            <a:r>
              <a:rPr lang="pt-BR" dirty="0"/>
              <a:t>().build())</a:t>
            </a:r>
          </a:p>
          <a:p>
            <a:r>
              <a:rPr lang="pt-BR" dirty="0"/>
              <a:t>		.consumes(new </a:t>
            </a:r>
            <a:r>
              <a:rPr lang="pt-BR" dirty="0" err="1"/>
              <a:t>HashSet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&gt;(</a:t>
            </a:r>
            <a:r>
              <a:rPr lang="pt-BR" dirty="0" err="1"/>
              <a:t>Arrays.asList</a:t>
            </a:r>
            <a:r>
              <a:rPr lang="pt-BR" dirty="0"/>
              <a:t>("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r>
              <a:rPr lang="pt-BR" dirty="0"/>
              <a:t>")))</a:t>
            </a:r>
          </a:p>
          <a:p>
            <a:r>
              <a:rPr lang="pt-BR" dirty="0"/>
              <a:t>		.</a:t>
            </a:r>
            <a:r>
              <a:rPr lang="pt-BR" dirty="0" err="1"/>
              <a:t>produces</a:t>
            </a:r>
            <a:r>
              <a:rPr lang="pt-BR" dirty="0"/>
              <a:t>(new </a:t>
            </a:r>
            <a:r>
              <a:rPr lang="pt-BR" dirty="0" err="1"/>
              <a:t>HashSet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&gt;(</a:t>
            </a:r>
            <a:r>
              <a:rPr lang="pt-BR" dirty="0" err="1"/>
              <a:t>Arrays.asList</a:t>
            </a:r>
            <a:r>
              <a:rPr lang="pt-BR" dirty="0"/>
              <a:t>("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r>
              <a:rPr lang="pt-BR" dirty="0"/>
              <a:t>")));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docket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ApiInfoBuilder</a:t>
            </a:r>
            <a:r>
              <a:rPr lang="pt-BR" dirty="0"/>
              <a:t> </a:t>
            </a:r>
            <a:r>
              <a:rPr lang="pt-BR" dirty="0" err="1"/>
              <a:t>informacoesApi</a:t>
            </a:r>
            <a:r>
              <a:rPr lang="pt-BR" dirty="0"/>
              <a:t>() {</a:t>
            </a:r>
          </a:p>
          <a:p>
            <a:r>
              <a:rPr lang="pt-BR" dirty="0"/>
              <a:t>		 </a:t>
            </a:r>
          </a:p>
          <a:p>
            <a:r>
              <a:rPr lang="pt-BR" dirty="0"/>
              <a:t>		</a:t>
            </a:r>
            <a:r>
              <a:rPr lang="pt-BR" dirty="0" err="1"/>
              <a:t>ApiInfoBuilder</a:t>
            </a:r>
            <a:r>
              <a:rPr lang="pt-BR" dirty="0"/>
              <a:t> </a:t>
            </a:r>
            <a:r>
              <a:rPr lang="pt-BR" dirty="0" err="1"/>
              <a:t>apiInfoBuilder</a:t>
            </a:r>
            <a:r>
              <a:rPr lang="pt-BR" dirty="0"/>
              <a:t> = new </a:t>
            </a:r>
            <a:r>
              <a:rPr lang="pt-BR" dirty="0" err="1"/>
              <a:t>ApiInfoBuilder</a:t>
            </a:r>
            <a:r>
              <a:rPr lang="pt-BR" dirty="0"/>
              <a:t>();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		</a:t>
            </a:r>
            <a:r>
              <a:rPr lang="pt-BR" dirty="0" err="1"/>
              <a:t>apiInfoBuilder.title</a:t>
            </a:r>
            <a:r>
              <a:rPr lang="pt-BR" dirty="0"/>
              <a:t>("Accenture - API");</a:t>
            </a:r>
          </a:p>
          <a:p>
            <a:r>
              <a:rPr lang="pt-BR" dirty="0"/>
              <a:t>		</a:t>
            </a:r>
            <a:r>
              <a:rPr lang="pt-BR" dirty="0" err="1"/>
              <a:t>apiInfoBuilder.description</a:t>
            </a:r>
            <a:r>
              <a:rPr lang="pt-BR" dirty="0"/>
              <a:t>("API Accenture ");</a:t>
            </a:r>
          </a:p>
          <a:p>
            <a:r>
              <a:rPr lang="pt-BR" dirty="0"/>
              <a:t>		</a:t>
            </a:r>
            <a:r>
              <a:rPr lang="pt-BR" dirty="0" err="1"/>
              <a:t>apiInfoBuilder.version</a:t>
            </a:r>
            <a:r>
              <a:rPr lang="pt-BR" dirty="0"/>
              <a:t>("1.0");</a:t>
            </a:r>
          </a:p>
          <a:p>
            <a:r>
              <a:rPr lang="pt-BR" dirty="0"/>
              <a:t>		</a:t>
            </a:r>
            <a:r>
              <a:rPr lang="pt-BR" dirty="0" err="1"/>
              <a:t>apiInfoBuilder.termsOfServiceUrl</a:t>
            </a:r>
            <a:r>
              <a:rPr lang="pt-BR" dirty="0"/>
              <a:t>("Termo de uso: Accenture");</a:t>
            </a:r>
          </a:p>
          <a:p>
            <a:r>
              <a:rPr lang="pt-BR" dirty="0"/>
              <a:t>		</a:t>
            </a:r>
            <a:r>
              <a:rPr lang="pt-BR" dirty="0" err="1"/>
              <a:t>apiInfoBuilder.license</a:t>
            </a:r>
            <a:r>
              <a:rPr lang="pt-BR" dirty="0"/>
              <a:t>("Licença - Accenture </a:t>
            </a:r>
            <a:r>
              <a:rPr lang="pt-BR" dirty="0" err="1"/>
              <a:t>Academy</a:t>
            </a:r>
            <a:r>
              <a:rPr lang="pt-BR" dirty="0"/>
              <a:t>");</a:t>
            </a:r>
          </a:p>
          <a:p>
            <a:r>
              <a:rPr lang="pt-BR" dirty="0"/>
              <a:t>		</a:t>
            </a:r>
            <a:r>
              <a:rPr lang="pt-BR" dirty="0" err="1"/>
              <a:t>apiInfoBuilder.licenseUrl</a:t>
            </a:r>
            <a:r>
              <a:rPr lang="pt-BR" dirty="0"/>
              <a:t>("https://accenture.com/");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apiInfoBuilder</a:t>
            </a:r>
            <a:r>
              <a:rPr lang="pt-BR" dirty="0"/>
              <a:t>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81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707221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"002",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Vadik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"vadik@yahoo.co.in"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"003",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"21",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Prateek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"prateek@yahoo.co.in"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Harsh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"harsh@yahoo.co.in"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Swarit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"Swarit@yahoo.co.in"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002878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47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595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abrir uma aplicação juntamente com os alunos;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6418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148029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&lt;?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="1.0"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encoding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="UTF-8"?&gt;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project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xmlns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="http://maven.apache.org/POM/4.0.0"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xmlns:xsi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="http://www.w3.org/2001/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XMLSchema-instance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xsi:schemaLocation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="http://maven.apache.org/POM/4.0.0 https://maven.apache.org/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xsd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/maven-4.0.0.xsd"&gt;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modelVersion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&gt;4.0.0&lt;/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modelVersion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&gt;2.4.3&lt;/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relativePath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/&gt; &lt;!--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lookup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from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--&gt;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pessoa_Swagger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&gt;0.0.1-SNAPSHOT&lt;/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pessoa_Swagger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&gt;Demo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project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for Spring Boot&lt;/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&gt;1.8&lt;/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-boot-starter-data-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jpa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validation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-boot-starter-web&lt;/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mysql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mysql-connector-java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runtime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io.springfox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&gt;springfox-swagger2&lt;/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&gt;2.9.2&lt;/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io.springfox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springfox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swagger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-ui&lt;/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&gt;2.9.2&lt;/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&lt;build&gt;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&lt;plugins&gt;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&lt;plugin&gt;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maven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-plugin&lt;/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&lt;/plugin&gt;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&lt;/plugins&gt;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&lt;/build&gt;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project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168464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122B7DF-BEB3-40E2-B821-F4AFEBF1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##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Database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spring.datasource.url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jdbc:mysql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://localhost:3306/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mydb?useSSL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=false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spring.datasource.username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root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spring.datasource.password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root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##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Hibernate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spring.jpa.properties.hibernate.dialect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org.hibernate.dialect.MySQL5InnoDBDialect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spring.jpa.hibernate.ddl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-auto = update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spring.jpa.show-sql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50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>
                <a:solidFill>
                  <a:srgbClr val="FFFFFF"/>
                </a:solidFill>
              </a:rPr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  <p:extLst>
      <p:ext uri="{BB962C8B-B14F-4D97-AF65-F5344CB8AC3E}">
        <p14:creationId xmlns:p14="http://schemas.microsoft.com/office/powerpoint/2010/main" val="2686155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4603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487C9-21DF-488E-9883-E348EA8A1C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2691" y="26006"/>
            <a:ext cx="2133600" cy="11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254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3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1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075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</a:t>
            </a:r>
            <a:r>
              <a:rPr lang="en-US" sz="1000">
                <a:solidFill>
                  <a:schemeClr val="tx1"/>
                </a:solidFill>
              </a:rPr>
              <a:t>© 2010 Accenture </a:t>
            </a:r>
            <a:r>
              <a:rPr lang="en-US" sz="1000" dirty="0">
                <a:solidFill>
                  <a:schemeClr val="tx1"/>
                </a:solidFill>
              </a:rPr>
              <a:t>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2020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>
                <a:solidFill>
                  <a:srgbClr val="FFFFFF"/>
                </a:solidFill>
              </a:rPr>
              <a:t>Copyright </a:t>
            </a:r>
            <a:r>
              <a:rPr lang="en-US" sz="900">
                <a:solidFill>
                  <a:srgbClr val="FFFFFF"/>
                </a:solidFill>
              </a:rPr>
              <a:t>© 2010 Accenture </a:t>
            </a:r>
            <a:r>
              <a:rPr lang="en-US" sz="900" dirty="0">
                <a:solidFill>
                  <a:srgbClr val="FFFFFF"/>
                </a:solidFill>
              </a:rPr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075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rgbClr val="000000"/>
                </a:solidFill>
              </a:rPr>
              <a:t>Copyright © 2020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6851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381000"/>
            <a:ext cx="7086600" cy="96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FF66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5988" y="1370013"/>
            <a:ext cx="6562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solidFill>
                <a:srgbClr val="0033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Title 3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5486400" cy="1292662"/>
          </a:xfrm>
        </p:spPr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Practical Application Development with Spring BOOT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13317" name="Subtitle 4"/>
          <p:cNvSpPr>
            <a:spLocks noGrp="1"/>
          </p:cNvSpPr>
          <p:nvPr>
            <p:ph type="subTitle" idx="1"/>
          </p:nvPr>
        </p:nvSpPr>
        <p:spPr>
          <a:xfrm>
            <a:off x="609600" y="5715000"/>
            <a:ext cx="7162800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Module 7:  CRUD Pessoa + Swagger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err="1"/>
              <a:t>PessoaApplication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com.accenture.pessoa_Swagger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CEEBFF-DC02-4272-955C-5F31FE1F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1800"/>
            <a:ext cx="4114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controller</a:t>
            </a:r>
            <a:endParaRPr lang="pt-BR" sz="3200" b="1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PessoaController.java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com.accenture.pessoa_Swagger.controller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5F4205-BC61-4799-9BC6-360D75A4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71800"/>
            <a:ext cx="4105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entity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Pessoa.java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com.accenture.pessoa_Swagger.entity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5DF5A-0DD8-4C1E-B521-964750C3C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209925"/>
            <a:ext cx="42386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repository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PessoaRepository.java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com.accenture.pessoa_Swagger.repository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D6025-8676-4166-89B9-F421FD1B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200400"/>
            <a:ext cx="4152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config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SwaggerConfig.java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com.accenture.pessoa_Swagger.config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700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A8D8F1-7199-4174-A237-65AE4727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3276600"/>
            <a:ext cx="4229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2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config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Altere a linha 42.</a:t>
            </a:r>
          </a:p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i="1" dirty="0" err="1"/>
              <a:t>basePackage</a:t>
            </a:r>
            <a:r>
              <a:rPr lang="pt-BR" sz="2400" dirty="0"/>
              <a:t> é o pacote principal da sua aplicação;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700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83408-4A43-4794-8089-ACB87629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9450"/>
            <a:ext cx="9144000" cy="13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6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Pessoa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Anotações:</a:t>
            </a: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RestController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permite definir um </a:t>
            </a:r>
            <a:r>
              <a:rPr lang="pt-BR" sz="2000" kern="1200" dirty="0" err="1">
                <a:latin typeface="Arial" pitchFamily="34" charset="0"/>
                <a:cs typeface="Arial" pitchFamily="34" charset="0"/>
              </a:rPr>
              <a:t>controller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 com características REST;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Autowired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delega ao Spring Boot a inicialização do objeto;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RequestMapping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permite definir uma rota. Caso não seja informado o método HTTP da rota, ela será definida para todos os métodos.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PathVariable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indica que o valor da variável virá de uma informação da rota;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RequestBody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indica que o valor do objeto virá do corpo da requisição;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E 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Valid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indica que os dados recebidos devem ser validados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lvl="1"/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0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SWAGGER</a:t>
            </a:r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C9A06-6A04-4B7F-988A-5C2C2DCF9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" y="2008256"/>
            <a:ext cx="9144000" cy="44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1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Swagger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@</a:t>
            </a:r>
            <a:r>
              <a:rPr lang="pt-BR" sz="2400" dirty="0">
                <a:highlight>
                  <a:srgbClr val="FFFF00"/>
                </a:highlight>
              </a:rPr>
              <a:t>Configuration</a:t>
            </a:r>
          </a:p>
          <a:p>
            <a:pPr marL="0" indent="0">
              <a:buNone/>
            </a:pPr>
            <a:r>
              <a:rPr lang="pt-BR" sz="2800" kern="1200" dirty="0">
                <a:latin typeface="Arial" pitchFamily="34" charset="0"/>
                <a:cs typeface="Arial" pitchFamily="34" charset="0"/>
              </a:rPr>
              <a:t>Especifica a classe de configuração;</a:t>
            </a:r>
          </a:p>
          <a:p>
            <a:pPr marL="0" indent="0">
              <a:buNone/>
            </a:pPr>
            <a:endParaRPr lang="pt-BR" sz="28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b="1" dirty="0"/>
              <a:t>@</a:t>
            </a:r>
            <a:r>
              <a:rPr lang="pt-BR" sz="2400" dirty="0">
                <a:highlight>
                  <a:srgbClr val="FFFF00"/>
                </a:highlight>
              </a:rPr>
              <a:t>EnableSwagger2</a:t>
            </a:r>
            <a:endParaRPr lang="pt-BR" sz="28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BR" sz="2800" kern="1200" dirty="0">
                <a:latin typeface="Arial" pitchFamily="34" charset="0"/>
                <a:cs typeface="Arial" pitchFamily="34" charset="0"/>
              </a:rPr>
              <a:t>Habilita o Swagger na sua aplicação;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3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CB102E3-1D56-4E41-8DCE-490BAFD743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spcBef>
                <a:spcPts val="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61925" y="1295400"/>
            <a:ext cx="5781675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lvl="1"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3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pt-BR" b="1" dirty="0">
                <a:solidFill>
                  <a:srgbClr val="FF6600"/>
                </a:solidFill>
              </a:rPr>
              <a:t>Revisão do  Spring Essentials</a:t>
            </a:r>
            <a:endParaRPr lang="en-US" b="1" dirty="0">
              <a:solidFill>
                <a:srgbClr val="FF6600"/>
              </a:solidFill>
            </a:endParaRPr>
          </a:p>
          <a:p>
            <a:pPr marL="231775" indent="-231775"/>
            <a:r>
              <a:rPr lang="en-US" dirty="0">
                <a:solidFill>
                  <a:schemeClr val="tx1"/>
                </a:solidFill>
              </a:rPr>
              <a:t>Spring </a:t>
            </a:r>
            <a:r>
              <a:rPr lang="en-US" dirty="0" err="1">
                <a:solidFill>
                  <a:schemeClr val="tx1"/>
                </a:solidFill>
              </a:rPr>
              <a:t>BooT</a:t>
            </a:r>
            <a:r>
              <a:rPr lang="en-US" dirty="0">
                <a:solidFill>
                  <a:schemeClr val="tx1"/>
                </a:solidFill>
              </a:rPr>
              <a:t> - Overview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Introduction;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Components;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Features;</a:t>
            </a:r>
          </a:p>
          <a:p>
            <a:pPr marL="231775" indent="-231775"/>
            <a:r>
              <a:rPr lang="en-US" dirty="0" err="1"/>
              <a:t>Funcionamento</a:t>
            </a:r>
            <a:r>
              <a:rPr lang="en-US" dirty="0"/>
              <a:t>;</a:t>
            </a:r>
          </a:p>
          <a:p>
            <a:pPr marL="231775" indent="-231775"/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</p:txBody>
      </p:sp>
      <p:pic>
        <p:nvPicPr>
          <p:cNvPr id="15367" name="Picture 4" descr="agen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371600"/>
            <a:ext cx="1828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08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95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CRUD </a:t>
            </a:r>
            <a:r>
              <a:rPr lang="pt-BR" sz="6000" b="0" dirty="0" err="1">
                <a:solidFill>
                  <a:schemeClr val="tx1"/>
                </a:solidFill>
              </a:rPr>
              <a:t>Pessoa_Swagger</a:t>
            </a:r>
            <a:endParaRPr lang="pt-BR" sz="6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/>
              <a:t>CRUD</a:t>
            </a:r>
            <a:r>
              <a:rPr lang="pt-BR" dirty="0"/>
              <a:t> (acrónimo do inglês </a:t>
            </a:r>
            <a:r>
              <a:rPr lang="pt-BR" b="1" dirty="0" err="1"/>
              <a:t>Create</a:t>
            </a:r>
            <a:r>
              <a:rPr lang="pt-BR" dirty="0"/>
              <a:t>, </a:t>
            </a:r>
            <a:r>
              <a:rPr lang="pt-BR" b="1" dirty="0" err="1"/>
              <a:t>Read</a:t>
            </a:r>
            <a:r>
              <a:rPr lang="pt-BR" dirty="0"/>
              <a:t>, </a:t>
            </a:r>
            <a:r>
              <a:rPr lang="pt-BR" b="1" dirty="0"/>
              <a:t>Update</a:t>
            </a:r>
            <a:r>
              <a:rPr lang="pt-BR" dirty="0"/>
              <a:t> e </a:t>
            </a:r>
            <a:r>
              <a:rPr lang="pt-BR" b="1" dirty="0"/>
              <a:t>Delete</a:t>
            </a:r>
            <a:r>
              <a:rPr lang="pt-BR" dirty="0"/>
              <a:t>) são as quatro operações básicas (criação, consulta, atualização e destruição de dados) utilizadas em bases de dados relacionais (RDBMS) fornecidas aos utilizadores do sistema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3581400"/>
          </a:xfrm>
        </p:spPr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criar uma página de CRUD, para listar a tabela de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students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SpringInitializer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Criaremos um banco de dados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MYSQL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free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Hibernate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persistência dos dados;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Maven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476250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SpringInitializer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45A83-72E9-1B8D-5DE2-643AC13D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9144000" cy="43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8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4164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E9C651-7B70-4B6B-9B07-7AAB75B34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5" y="2590800"/>
            <a:ext cx="9114690" cy="26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5199641"/>
          </a:xfrm>
        </p:spPr>
        <p:txBody>
          <a:bodyPr/>
          <a:lstStyle/>
          <a:p>
            <a:r>
              <a:rPr lang="pt-BR" sz="3600" b="1" kern="1200" dirty="0">
                <a:latin typeface="Arial" pitchFamily="34" charset="0"/>
                <a:cs typeface="Arial" pitchFamily="34" charset="0"/>
              </a:rPr>
              <a:t>Starters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-boot-starter-web</a:t>
            </a:r>
            <a:r>
              <a:rPr lang="pt-BR" sz="2200" dirty="0"/>
              <a:t> permite aplicativos da web, clássicos e </a:t>
            </a:r>
            <a:r>
              <a:rPr lang="pt-BR" sz="2200" dirty="0" err="1"/>
              <a:t>RESTFul</a:t>
            </a:r>
            <a:r>
              <a:rPr lang="pt-BR" sz="2200" dirty="0"/>
              <a:t>. 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-boot-starter-data-</a:t>
            </a:r>
            <a:r>
              <a:rPr lang="pt-BR" sz="2200" b="1" dirty="0" err="1"/>
              <a:t>jpa</a:t>
            </a:r>
            <a:r>
              <a:rPr lang="pt-BR" sz="2200" dirty="0"/>
              <a:t> é um iniciador para usar Spring Data JPA com </a:t>
            </a:r>
            <a:r>
              <a:rPr lang="pt-BR" sz="2200" dirty="0" err="1"/>
              <a:t>Hibernate</a:t>
            </a:r>
            <a:endParaRPr lang="pt-BR" sz="2200" dirty="0"/>
          </a:p>
          <a:p>
            <a:pPr lvl="1"/>
            <a:r>
              <a:rPr lang="pt-BR" sz="2200" dirty="0"/>
              <a:t>O </a:t>
            </a:r>
            <a:r>
              <a:rPr lang="pt-BR" sz="2200" b="1" dirty="0"/>
              <a:t>MYSQL (</a:t>
            </a:r>
            <a:r>
              <a:rPr lang="pt-BR" sz="2200" b="1" dirty="0" err="1"/>
              <a:t>runtime</a:t>
            </a:r>
            <a:r>
              <a:rPr lang="pt-BR" sz="2200" b="1" dirty="0"/>
              <a:t>)</a:t>
            </a:r>
            <a:r>
              <a:rPr lang="pt-BR" sz="2200" dirty="0"/>
              <a:t> fornece conectividade para o </a:t>
            </a:r>
            <a:r>
              <a:rPr lang="pt-BR" sz="2200" dirty="0" err="1"/>
              <a:t>database</a:t>
            </a:r>
            <a:r>
              <a:rPr lang="pt-BR" sz="2200" dirty="0"/>
              <a:t>.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</a:t>
            </a:r>
            <a:r>
              <a:rPr lang="pt-BR" sz="2200" b="1" dirty="0" err="1"/>
              <a:t>test</a:t>
            </a:r>
            <a:r>
              <a:rPr lang="pt-BR" sz="2200" b="1" dirty="0"/>
              <a:t> </a:t>
            </a:r>
            <a:r>
              <a:rPr lang="pt-BR" sz="2200" dirty="0"/>
              <a:t>é a principal dependência do teste, ele contém os elementos necessários para nossos testes. 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</a:t>
            </a:r>
            <a:r>
              <a:rPr lang="pt-BR" sz="2200" b="1" dirty="0" err="1"/>
              <a:t>validation</a:t>
            </a:r>
            <a:r>
              <a:rPr lang="pt-BR" sz="2200" b="1" dirty="0"/>
              <a:t> </a:t>
            </a:r>
            <a:r>
              <a:rPr lang="pt-BR" sz="2200" dirty="0"/>
              <a:t>é uma especificação para tratar validações de dados de forma centralizada, pois as validações são inseridas no próprio modelo através de anotações. </a:t>
            </a:r>
          </a:p>
          <a:p>
            <a:pPr lvl="1"/>
            <a:r>
              <a:rPr lang="pt-BR" sz="2200" b="1" dirty="0"/>
              <a:t>http://localhost:8080/swagger-ui.html#</a:t>
            </a:r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5095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292" y="1111250"/>
            <a:ext cx="8458200" cy="5460394"/>
          </a:xfrm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/>
              <a:t>Application Properties</a:t>
            </a:r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2800" b="1" dirty="0"/>
          </a:p>
          <a:p>
            <a:pPr marL="266700" indent="-266700">
              <a:buNone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F675A-223C-408D-9554-12FBDA83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576970"/>
            <a:ext cx="4645025" cy="1439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968BA4-8F0D-4C2F-BDD3-35EAF94A6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6" y="2025650"/>
            <a:ext cx="9078528" cy="17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9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B4126598877A4CBDD743482FE23F12" ma:contentTypeVersion="4" ma:contentTypeDescription="Crie um novo documento." ma:contentTypeScope="" ma:versionID="2adab29e71c2a6ea8bf5f11735102ebd">
  <xsd:schema xmlns:xsd="http://www.w3.org/2001/XMLSchema" xmlns:xs="http://www.w3.org/2001/XMLSchema" xmlns:p="http://schemas.microsoft.com/office/2006/metadata/properties" xmlns:ns2="15bf0c31-73ba-4d22-a784-efeed503e4ad" targetNamespace="http://schemas.microsoft.com/office/2006/metadata/properties" ma:root="true" ma:fieldsID="8b595decb30de091b587becddcc3c05c" ns2:_="">
    <xsd:import namespace="15bf0c31-73ba-4d22-a784-efeed503e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f0c31-73ba-4d22-a784-efeed503e4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95C0922-D2F6-4063-8436-9DA9E2B279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f0c31-73ba-4d22-a784-efeed503e4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919BD09B-3566-47F6-94BF-EBE8449440A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59650</TotalTime>
  <Words>3108</Words>
  <Application>Microsoft Office PowerPoint</Application>
  <PresentationFormat>On-screen Show (4:3)</PresentationFormat>
  <Paragraphs>513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Arial Unicode MS</vt:lpstr>
      <vt:lpstr>Calibri</vt:lpstr>
      <vt:lpstr>Courier New</vt:lpstr>
      <vt:lpstr>Times New Roman</vt:lpstr>
      <vt:lpstr>Wingdings</vt:lpstr>
      <vt:lpstr>ATS Branded_v3</vt:lpstr>
      <vt:lpstr>soul1</vt:lpstr>
      <vt:lpstr>1_Custom Design</vt:lpstr>
      <vt:lpstr>Custom Design</vt:lpstr>
      <vt:lpstr>2_Custom Design</vt:lpstr>
      <vt:lpstr>3_Custom Design</vt:lpstr>
      <vt:lpstr>4_Custom Design</vt:lpstr>
      <vt:lpstr>5_Custom Design</vt:lpstr>
      <vt:lpstr>1_ATS Branded_v3</vt:lpstr>
      <vt:lpstr>Practical Application Development with Spring BOOT </vt:lpstr>
      <vt:lpstr>PowerPoint Presentation</vt:lpstr>
      <vt:lpstr>Spring Boot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</vt:lpstr>
      <vt:lpstr>Projeto CRUD Pessoa_Swagger</vt:lpstr>
      <vt:lpstr>Spring JPA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3584</cp:revision>
  <cp:lastPrinted>2000-08-10T20:43:38Z</cp:lastPrinted>
  <dcterms:created xsi:type="dcterms:W3CDTF">2007-02-13T04:42:34Z</dcterms:created>
  <dcterms:modified xsi:type="dcterms:W3CDTF">2024-08-06T12:37:59Z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lpwstr>24516700</vt:lpwstr>
  </property>
  <property fmtid="{D5CDD505-2E9C-101B-9397-08002B2CF9AE}" pid="5" name="CheckoutUser">
    <vt:lpwstr/>
  </property>
  <property fmtid="{D5CDD505-2E9C-101B-9397-08002B2CF9AE}" pid="6" name="ContentTypeId">
    <vt:lpwstr>0x010100CAB4126598877A4CBDD743482FE23F12</vt:lpwstr>
  </property>
</Properties>
</file>