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Lst>
  <p:notesMasterIdLst>
    <p:notesMasterId r:id="rId35"/>
  </p:notesMasterIdLst>
  <p:handoutMasterIdLst>
    <p:handoutMasterId r:id="rId36"/>
  </p:handoutMasterIdLst>
  <p:sldIdLst>
    <p:sldId id="256" r:id="rId7"/>
    <p:sldId id="258" r:id="rId8"/>
    <p:sldId id="257" r:id="rId9"/>
    <p:sldId id="624" r:id="rId10"/>
    <p:sldId id="625" r:id="rId11"/>
    <p:sldId id="640" r:id="rId12"/>
    <p:sldId id="662" r:id="rId13"/>
    <p:sldId id="626" r:id="rId14"/>
    <p:sldId id="666" r:id="rId15"/>
    <p:sldId id="659" r:id="rId16"/>
    <p:sldId id="639" r:id="rId17"/>
    <p:sldId id="663" r:id="rId18"/>
    <p:sldId id="667" r:id="rId19"/>
    <p:sldId id="627" r:id="rId20"/>
    <p:sldId id="628" r:id="rId21"/>
    <p:sldId id="655" r:id="rId22"/>
    <p:sldId id="637" r:id="rId23"/>
    <p:sldId id="653" r:id="rId24"/>
    <p:sldId id="656" r:id="rId25"/>
    <p:sldId id="652" r:id="rId26"/>
    <p:sldId id="651" r:id="rId27"/>
    <p:sldId id="610" r:id="rId28"/>
    <p:sldId id="660" r:id="rId29"/>
    <p:sldId id="658" r:id="rId30"/>
    <p:sldId id="657" r:id="rId31"/>
    <p:sldId id="641" r:id="rId32"/>
    <p:sldId id="661" r:id="rId33"/>
    <p:sldId id="587" r:id="rId34"/>
  </p:sldIdLst>
  <p:sldSz cx="9144000" cy="6858000" type="screen4x3"/>
  <p:notesSz cx="7315200" cy="9601200"/>
  <p:custDataLst>
    <p:tags r:id="rId37"/>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51736" autoAdjust="0"/>
  </p:normalViewPr>
  <p:slideViewPr>
    <p:cSldViewPr>
      <p:cViewPr varScale="1">
        <p:scale>
          <a:sx n="77" d="100"/>
          <a:sy n="77" d="100"/>
        </p:scale>
        <p:origin x="1068" y="56"/>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ira Ferreira, Júlio" userId="b0398a4e-5165-4128-b747-904da519835a" providerId="ADAL" clId="{F17718D0-E50D-44FB-B066-B421881ECA25}"/>
    <pc:docChg chg="delSld">
      <pc:chgData name="Vieira Ferreira, Júlio" userId="b0398a4e-5165-4128-b747-904da519835a" providerId="ADAL" clId="{F17718D0-E50D-44FB-B066-B421881ECA25}" dt="2021-07-14T17:05:17.221" v="1" actId="47"/>
      <pc:docMkLst>
        <pc:docMk/>
      </pc:docMkLst>
      <pc:sldChg chg="del">
        <pc:chgData name="Vieira Ferreira, Júlio" userId="b0398a4e-5165-4128-b747-904da519835a" providerId="ADAL" clId="{F17718D0-E50D-44FB-B066-B421881ECA25}" dt="2021-07-14T17:05:16.186" v="0" actId="47"/>
        <pc:sldMkLst>
          <pc:docMk/>
          <pc:sldMk cId="1694578034" sldId="664"/>
        </pc:sldMkLst>
      </pc:sldChg>
      <pc:sldChg chg="del">
        <pc:chgData name="Vieira Ferreira, Júlio" userId="b0398a4e-5165-4128-b747-904da519835a" providerId="ADAL" clId="{F17718D0-E50D-44FB-B066-B421881ECA25}" dt="2021-07-14T17:05:17.221" v="1" actId="47"/>
        <pc:sldMkLst>
          <pc:docMk/>
          <pc:sldMk cId="517532588" sldId="665"/>
        </pc:sldMkLst>
      </pc:sldChg>
    </pc:docChg>
  </pc:docChgLst>
  <pc:docChgLst>
    <pc:chgData name="Vieira Ferreira, Júlio" userId="b0398a4e-5165-4128-b747-904da519835a" providerId="ADAL" clId="{A5146B61-BEB7-4309-A0DC-A628A09958DE}"/>
    <pc:docChg chg="undo custSel addSld delSld modSld sldOrd">
      <pc:chgData name="Vieira Ferreira, Júlio" userId="b0398a4e-5165-4128-b747-904da519835a" providerId="ADAL" clId="{A5146B61-BEB7-4309-A0DC-A628A09958DE}" dt="2021-06-28T19:32:50.326" v="118" actId="20577"/>
      <pc:docMkLst>
        <pc:docMk/>
      </pc:docMkLst>
      <pc:sldChg chg="addSp delSp modSp mod">
        <pc:chgData name="Vieira Ferreira, Júlio" userId="b0398a4e-5165-4128-b747-904da519835a" providerId="ADAL" clId="{A5146B61-BEB7-4309-A0DC-A628A09958DE}" dt="2021-06-19T17:12:19.454" v="59" actId="14100"/>
        <pc:sldMkLst>
          <pc:docMk/>
          <pc:sldMk cId="391996477" sldId="626"/>
        </pc:sldMkLst>
        <pc:spChg chg="mod">
          <ac:chgData name="Vieira Ferreira, Júlio" userId="b0398a4e-5165-4128-b747-904da519835a" providerId="ADAL" clId="{A5146B61-BEB7-4309-A0DC-A628A09958DE}" dt="2021-06-19T17:12:19.454" v="59" actId="14100"/>
          <ac:spMkLst>
            <pc:docMk/>
            <pc:sldMk cId="391996477" sldId="626"/>
            <ac:spMk id="8" creationId="{2EB50106-6296-4BEE-A7D6-8B679438D54E}"/>
          </ac:spMkLst>
        </pc:spChg>
        <pc:picChg chg="add del mod">
          <ac:chgData name="Vieira Ferreira, Júlio" userId="b0398a4e-5165-4128-b747-904da519835a" providerId="ADAL" clId="{A5146B61-BEB7-4309-A0DC-A628A09958DE}" dt="2021-06-19T17:11:44.916" v="28" actId="478"/>
          <ac:picMkLst>
            <pc:docMk/>
            <pc:sldMk cId="391996477" sldId="626"/>
            <ac:picMk id="2" creationId="{45DC40B7-F5B2-4679-9999-79513849B433}"/>
          </ac:picMkLst>
        </pc:picChg>
        <pc:picChg chg="del">
          <ac:chgData name="Vieira Ferreira, Júlio" userId="b0398a4e-5165-4128-b747-904da519835a" providerId="ADAL" clId="{A5146B61-BEB7-4309-A0DC-A628A09958DE}" dt="2021-06-19T17:05:43.084" v="3" actId="478"/>
          <ac:picMkLst>
            <pc:docMk/>
            <pc:sldMk cId="391996477" sldId="626"/>
            <ac:picMk id="3" creationId="{691E737D-075F-4443-B769-C487A93AA717}"/>
          </ac:picMkLst>
        </pc:picChg>
        <pc:picChg chg="add mod">
          <ac:chgData name="Vieira Ferreira, Júlio" userId="b0398a4e-5165-4128-b747-904da519835a" providerId="ADAL" clId="{A5146B61-BEB7-4309-A0DC-A628A09958DE}" dt="2021-06-19T17:11:52.609" v="31" actId="1076"/>
          <ac:picMkLst>
            <pc:docMk/>
            <pc:sldMk cId="391996477" sldId="626"/>
            <ac:picMk id="4" creationId="{7E350DED-7460-4466-950F-CF202E9446D3}"/>
          </ac:picMkLst>
        </pc:picChg>
        <pc:picChg chg="del">
          <ac:chgData name="Vieira Ferreira, Júlio" userId="b0398a4e-5165-4128-b747-904da519835a" providerId="ADAL" clId="{A5146B61-BEB7-4309-A0DC-A628A09958DE}" dt="2021-06-19T17:05:44.725" v="4" actId="478"/>
          <ac:picMkLst>
            <pc:docMk/>
            <pc:sldMk cId="391996477" sldId="626"/>
            <ac:picMk id="5" creationId="{70660E08-0C2E-43BC-8AEC-B3A7092F4062}"/>
          </ac:picMkLst>
        </pc:picChg>
      </pc:sldChg>
      <pc:sldChg chg="modNotesTx">
        <pc:chgData name="Vieira Ferreira, Júlio" userId="b0398a4e-5165-4128-b747-904da519835a" providerId="ADAL" clId="{A5146B61-BEB7-4309-A0DC-A628A09958DE}" dt="2021-06-28T19:32:50.326" v="118" actId="20577"/>
        <pc:sldMkLst>
          <pc:docMk/>
          <pc:sldMk cId="1312899334" sldId="627"/>
        </pc:sldMkLst>
      </pc:sldChg>
      <pc:sldChg chg="addSp delSp modSp mod">
        <pc:chgData name="Vieira Ferreira, Júlio" userId="b0398a4e-5165-4128-b747-904da519835a" providerId="ADAL" clId="{A5146B61-BEB7-4309-A0DC-A628A09958DE}" dt="2021-06-19T17:40:59.806" v="114" actId="1076"/>
        <pc:sldMkLst>
          <pc:docMk/>
          <pc:sldMk cId="1628545094" sldId="637"/>
        </pc:sldMkLst>
        <pc:spChg chg="mod">
          <ac:chgData name="Vieira Ferreira, Júlio" userId="b0398a4e-5165-4128-b747-904da519835a" providerId="ADAL" clId="{A5146B61-BEB7-4309-A0DC-A628A09958DE}" dt="2021-06-19T17:25:26.255" v="70" actId="20577"/>
          <ac:spMkLst>
            <pc:docMk/>
            <pc:sldMk cId="1628545094" sldId="637"/>
            <ac:spMk id="6" creationId="{00000000-0000-0000-0000-000000000000}"/>
          </ac:spMkLst>
        </pc:spChg>
        <pc:picChg chg="add del mod">
          <ac:chgData name="Vieira Ferreira, Júlio" userId="b0398a4e-5165-4128-b747-904da519835a" providerId="ADAL" clId="{A5146B61-BEB7-4309-A0DC-A628A09958DE}" dt="2021-06-19T17:39:37.561" v="102" actId="478"/>
          <ac:picMkLst>
            <pc:docMk/>
            <pc:sldMk cId="1628545094" sldId="637"/>
            <ac:picMk id="2" creationId="{B0CDB414-41BC-4951-880A-22AA2980748B}"/>
          </ac:picMkLst>
        </pc:picChg>
        <pc:picChg chg="del">
          <ac:chgData name="Vieira Ferreira, Júlio" userId="b0398a4e-5165-4128-b747-904da519835a" providerId="ADAL" clId="{A5146B61-BEB7-4309-A0DC-A628A09958DE}" dt="2021-06-19T17:36:51.892" v="96" actId="478"/>
          <ac:picMkLst>
            <pc:docMk/>
            <pc:sldMk cId="1628545094" sldId="637"/>
            <ac:picMk id="3" creationId="{12697879-BBB2-405B-91F4-90B1E864B50A}"/>
          </ac:picMkLst>
        </pc:picChg>
        <pc:picChg chg="add mod">
          <ac:chgData name="Vieira Ferreira, Júlio" userId="b0398a4e-5165-4128-b747-904da519835a" providerId="ADAL" clId="{A5146B61-BEB7-4309-A0DC-A628A09958DE}" dt="2021-06-19T17:40:59.806" v="114" actId="1076"/>
          <ac:picMkLst>
            <pc:docMk/>
            <pc:sldMk cId="1628545094" sldId="637"/>
            <ac:picMk id="4" creationId="{2B8596EC-95C5-4A7A-8E81-EB760A7E440C}"/>
          </ac:picMkLst>
        </pc:picChg>
      </pc:sldChg>
      <pc:sldChg chg="addSp delSp modSp mod">
        <pc:chgData name="Vieira Ferreira, Júlio" userId="b0398a4e-5165-4128-b747-904da519835a" providerId="ADAL" clId="{A5146B61-BEB7-4309-A0DC-A628A09958DE}" dt="2021-06-19T17:40:49.105" v="112" actId="1076"/>
        <pc:sldMkLst>
          <pc:docMk/>
          <pc:sldMk cId="1205079706" sldId="651"/>
        </pc:sldMkLst>
        <pc:picChg chg="add mod">
          <ac:chgData name="Vieira Ferreira, Júlio" userId="b0398a4e-5165-4128-b747-904da519835a" providerId="ADAL" clId="{A5146B61-BEB7-4309-A0DC-A628A09958DE}" dt="2021-06-19T17:40:49.105" v="112" actId="1076"/>
          <ac:picMkLst>
            <pc:docMk/>
            <pc:sldMk cId="1205079706" sldId="651"/>
            <ac:picMk id="2" creationId="{97F811B5-29D3-4A1F-87BC-230708C0BDD1}"/>
          </ac:picMkLst>
        </pc:picChg>
        <pc:picChg chg="del">
          <ac:chgData name="Vieira Ferreira, Júlio" userId="b0398a4e-5165-4128-b747-904da519835a" providerId="ADAL" clId="{A5146B61-BEB7-4309-A0DC-A628A09958DE}" dt="2021-06-19T17:40:12.565" v="105" actId="478"/>
          <ac:picMkLst>
            <pc:docMk/>
            <pc:sldMk cId="1205079706" sldId="651"/>
            <ac:picMk id="7" creationId="{0BC07F10-A8EA-43D7-B2E1-BBC7499A8206}"/>
          </ac:picMkLst>
        </pc:picChg>
      </pc:sldChg>
      <pc:sldChg chg="addSp delSp modSp mod">
        <pc:chgData name="Vieira Ferreira, Júlio" userId="b0398a4e-5165-4128-b747-904da519835a" providerId="ADAL" clId="{A5146B61-BEB7-4309-A0DC-A628A09958DE}" dt="2021-06-19T17:40:44.912" v="111" actId="1076"/>
        <pc:sldMkLst>
          <pc:docMk/>
          <pc:sldMk cId="3347430699" sldId="652"/>
        </pc:sldMkLst>
        <pc:picChg chg="add mod">
          <ac:chgData name="Vieira Ferreira, Júlio" userId="b0398a4e-5165-4128-b747-904da519835a" providerId="ADAL" clId="{A5146B61-BEB7-4309-A0DC-A628A09958DE}" dt="2021-06-19T17:40:44.912" v="111" actId="1076"/>
          <ac:picMkLst>
            <pc:docMk/>
            <pc:sldMk cId="3347430699" sldId="652"/>
            <ac:picMk id="2" creationId="{43F681A6-1BC9-4548-AF13-D41F4DCCDF37}"/>
          </ac:picMkLst>
        </pc:picChg>
        <pc:picChg chg="del">
          <ac:chgData name="Vieira Ferreira, Júlio" userId="b0398a4e-5165-4128-b747-904da519835a" providerId="ADAL" clId="{A5146B61-BEB7-4309-A0DC-A628A09958DE}" dt="2021-06-19T17:40:38.893" v="108" actId="478"/>
          <ac:picMkLst>
            <pc:docMk/>
            <pc:sldMk cId="3347430699" sldId="652"/>
            <ac:picMk id="7" creationId="{EBE17D7B-89EC-47DC-AA91-424D0F9C683A}"/>
          </ac:picMkLst>
        </pc:picChg>
      </pc:sldChg>
      <pc:sldChg chg="addSp delSp modSp mod">
        <pc:chgData name="Vieira Ferreira, Júlio" userId="b0398a4e-5165-4128-b747-904da519835a" providerId="ADAL" clId="{A5146B61-BEB7-4309-A0DC-A628A09958DE}" dt="2021-06-19T17:40:51.916" v="113" actId="1076"/>
        <pc:sldMkLst>
          <pc:docMk/>
          <pc:sldMk cId="2056212490" sldId="653"/>
        </pc:sldMkLst>
        <pc:picChg chg="add mod">
          <ac:chgData name="Vieira Ferreira, Júlio" userId="b0398a4e-5165-4128-b747-904da519835a" providerId="ADAL" clId="{A5146B61-BEB7-4309-A0DC-A628A09958DE}" dt="2021-06-19T17:40:51.916" v="113" actId="1076"/>
          <ac:picMkLst>
            <pc:docMk/>
            <pc:sldMk cId="2056212490" sldId="653"/>
            <ac:picMk id="2" creationId="{BAD702F0-B027-49E5-BAF0-46C2EE12F258}"/>
          </ac:picMkLst>
        </pc:picChg>
        <pc:picChg chg="del">
          <ac:chgData name="Vieira Ferreira, Júlio" userId="b0398a4e-5165-4128-b747-904da519835a" providerId="ADAL" clId="{A5146B61-BEB7-4309-A0DC-A628A09958DE}" dt="2021-06-19T17:37:10.773" v="99" actId="478"/>
          <ac:picMkLst>
            <pc:docMk/>
            <pc:sldMk cId="2056212490" sldId="653"/>
            <ac:picMk id="8" creationId="{729DB6F2-20A5-4C1B-B6F7-3E30AF51441C}"/>
          </ac:picMkLst>
        </pc:picChg>
      </pc:sldChg>
      <pc:sldChg chg="addSp delSp modSp mod">
        <pc:chgData name="Vieira Ferreira, Júlio" userId="b0398a4e-5165-4128-b747-904da519835a" providerId="ADAL" clId="{A5146B61-BEB7-4309-A0DC-A628A09958DE}" dt="2021-06-19T17:41:08.450" v="115" actId="1076"/>
        <pc:sldMkLst>
          <pc:docMk/>
          <pc:sldMk cId="178134095" sldId="656"/>
        </pc:sldMkLst>
        <pc:picChg chg="add del mod">
          <ac:chgData name="Vieira Ferreira, Júlio" userId="b0398a4e-5165-4128-b747-904da519835a" providerId="ADAL" clId="{A5146B61-BEB7-4309-A0DC-A628A09958DE}" dt="2021-06-19T17:32:44.375" v="86" actId="21"/>
          <ac:picMkLst>
            <pc:docMk/>
            <pc:sldMk cId="178134095" sldId="656"/>
            <ac:picMk id="2" creationId="{97E41FB2-DDFE-40C8-A282-C31BAFBE9301}"/>
          </ac:picMkLst>
        </pc:picChg>
        <pc:picChg chg="add del mod">
          <ac:chgData name="Vieira Ferreira, Júlio" userId="b0398a4e-5165-4128-b747-904da519835a" providerId="ADAL" clId="{A5146B61-BEB7-4309-A0DC-A628A09958DE}" dt="2021-06-19T17:32:34.160" v="81"/>
          <ac:picMkLst>
            <pc:docMk/>
            <pc:sldMk cId="178134095" sldId="656"/>
            <ac:picMk id="3" creationId="{7C6CB923-5644-4182-890F-FFA6E2082B1E}"/>
          </ac:picMkLst>
        </pc:picChg>
        <pc:picChg chg="add mod">
          <ac:chgData name="Vieira Ferreira, Júlio" userId="b0398a4e-5165-4128-b747-904da519835a" providerId="ADAL" clId="{A5146B61-BEB7-4309-A0DC-A628A09958DE}" dt="2021-06-19T17:41:08.450" v="115" actId="1076"/>
          <ac:picMkLst>
            <pc:docMk/>
            <pc:sldMk cId="178134095" sldId="656"/>
            <ac:picMk id="4" creationId="{419A9331-9017-473B-8B18-035DD67CE5D4}"/>
          </ac:picMkLst>
        </pc:picChg>
        <pc:picChg chg="del">
          <ac:chgData name="Vieira Ferreira, Júlio" userId="b0398a4e-5165-4128-b747-904da519835a" providerId="ADAL" clId="{A5146B61-BEB7-4309-A0DC-A628A09958DE}" dt="2021-06-19T17:31:52.288" v="74" actId="478"/>
          <ac:picMkLst>
            <pc:docMk/>
            <pc:sldMk cId="178134095" sldId="656"/>
            <ac:picMk id="7" creationId="{EBE17D7B-89EC-47DC-AA91-424D0F9C683A}"/>
          </ac:picMkLst>
        </pc:picChg>
      </pc:sldChg>
      <pc:sldChg chg="addSp delSp modSp mod">
        <pc:chgData name="Vieira Ferreira, Júlio" userId="b0398a4e-5165-4128-b747-904da519835a" providerId="ADAL" clId="{A5146B61-BEB7-4309-A0DC-A628A09958DE}" dt="2021-06-19T17:31:10.314" v="73" actId="1076"/>
        <pc:sldMkLst>
          <pc:docMk/>
          <pc:sldMk cId="4270576426" sldId="661"/>
        </pc:sldMkLst>
        <pc:picChg chg="del">
          <ac:chgData name="Vieira Ferreira, Júlio" userId="b0398a4e-5165-4128-b747-904da519835a" providerId="ADAL" clId="{A5146B61-BEB7-4309-A0DC-A628A09958DE}" dt="2021-06-19T17:30:45.707" v="71" actId="478"/>
          <ac:picMkLst>
            <pc:docMk/>
            <pc:sldMk cId="4270576426" sldId="661"/>
            <ac:picMk id="2" creationId="{DC33B466-8F23-4CAC-8D95-E5DF976374A3}"/>
          </ac:picMkLst>
        </pc:picChg>
        <pc:picChg chg="add mod">
          <ac:chgData name="Vieira Ferreira, Júlio" userId="b0398a4e-5165-4128-b747-904da519835a" providerId="ADAL" clId="{A5146B61-BEB7-4309-A0DC-A628A09958DE}" dt="2021-06-19T17:31:10.314" v="73" actId="1076"/>
          <ac:picMkLst>
            <pc:docMk/>
            <pc:sldMk cId="4270576426" sldId="661"/>
            <ac:picMk id="3" creationId="{977450AD-F53A-47E1-8D59-D36F311D5F63}"/>
          </ac:picMkLst>
        </pc:picChg>
      </pc:sldChg>
      <pc:sldChg chg="ord">
        <pc:chgData name="Vieira Ferreira, Júlio" userId="b0398a4e-5165-4128-b747-904da519835a" providerId="ADAL" clId="{A5146B61-BEB7-4309-A0DC-A628A09958DE}" dt="2021-06-19T16:42:09.361" v="1"/>
        <pc:sldMkLst>
          <pc:docMk/>
          <pc:sldMk cId="1410064784" sldId="662"/>
        </pc:sldMkLst>
      </pc:sldChg>
      <pc:sldChg chg="addSp delSp modSp add mod">
        <pc:chgData name="Vieira Ferreira, Júlio" userId="b0398a4e-5165-4128-b747-904da519835a" providerId="ADAL" clId="{A5146B61-BEB7-4309-A0DC-A628A09958DE}" dt="2021-06-19T17:35:22.754" v="94" actId="14100"/>
        <pc:sldMkLst>
          <pc:docMk/>
          <pc:sldMk cId="1692865295" sldId="666"/>
        </pc:sldMkLst>
        <pc:picChg chg="add del mod">
          <ac:chgData name="Vieira Ferreira, Júlio" userId="b0398a4e-5165-4128-b747-904da519835a" providerId="ADAL" clId="{A5146B61-BEB7-4309-A0DC-A628A09958DE}" dt="2021-06-19T17:34:05.136" v="87" actId="478"/>
          <ac:picMkLst>
            <pc:docMk/>
            <pc:sldMk cId="1692865295" sldId="666"/>
            <ac:picMk id="2" creationId="{B903B2BB-BEC9-4111-8B38-0A6BF77B52ED}"/>
          </ac:picMkLst>
        </pc:picChg>
        <pc:picChg chg="add del mod">
          <ac:chgData name="Vieira Ferreira, Júlio" userId="b0398a4e-5165-4128-b747-904da519835a" providerId="ADAL" clId="{A5146B61-BEB7-4309-A0DC-A628A09958DE}" dt="2021-06-19T17:35:14.740" v="91" actId="478"/>
          <ac:picMkLst>
            <pc:docMk/>
            <pc:sldMk cId="1692865295" sldId="666"/>
            <ac:picMk id="4" creationId="{73465677-BDC6-4983-B822-EC86B808A86A}"/>
          </ac:picMkLst>
        </pc:picChg>
        <pc:picChg chg="del">
          <ac:chgData name="Vieira Ferreira, Júlio" userId="b0398a4e-5165-4128-b747-904da519835a" providerId="ADAL" clId="{A5146B61-BEB7-4309-A0DC-A628A09958DE}" dt="2021-06-19T17:21:10.040" v="61" actId="478"/>
          <ac:picMkLst>
            <pc:docMk/>
            <pc:sldMk cId="1692865295" sldId="666"/>
            <ac:picMk id="5" creationId="{70660E08-0C2E-43BC-8AEC-B3A7092F4062}"/>
          </ac:picMkLst>
        </pc:picChg>
        <pc:picChg chg="add mod">
          <ac:chgData name="Vieira Ferreira, Júlio" userId="b0398a4e-5165-4128-b747-904da519835a" providerId="ADAL" clId="{A5146B61-BEB7-4309-A0DC-A628A09958DE}" dt="2021-06-19T17:35:22.754" v="94" actId="14100"/>
          <ac:picMkLst>
            <pc:docMk/>
            <pc:sldMk cId="1692865295" sldId="666"/>
            <ac:picMk id="6" creationId="{0B449263-036B-4BAD-B1A8-99915FD6A654}"/>
          </ac:picMkLst>
        </pc:picChg>
      </pc:sldChg>
      <pc:sldChg chg="add del">
        <pc:chgData name="Vieira Ferreira, Júlio" userId="b0398a4e-5165-4128-b747-904da519835a" providerId="ADAL" clId="{A5146B61-BEB7-4309-A0DC-A628A09958DE}" dt="2021-06-19T17:35:55.727" v="95" actId="47"/>
        <pc:sldMkLst>
          <pc:docMk/>
          <pc:sldMk cId="4174397877" sldId="667"/>
        </pc:sldMkLst>
      </pc:sldChg>
    </pc:docChg>
  </pc:docChgLst>
  <pc:docChgLst>
    <pc:chgData name="Vieira Ferreira, Júlio" userId="b0398a4e-5165-4128-b747-904da519835a" providerId="ADAL" clId="{B728F0C0-DAB7-4E96-8B14-B597E0676F6D}"/>
    <pc:docChg chg="custSel addSld modSld sldOrd">
      <pc:chgData name="Vieira Ferreira, Júlio" userId="b0398a4e-5165-4128-b747-904da519835a" providerId="ADAL" clId="{B728F0C0-DAB7-4E96-8B14-B597E0676F6D}" dt="2021-06-01T11:52:46.586" v="187" actId="6549"/>
      <pc:docMkLst>
        <pc:docMk/>
      </pc:docMkLst>
      <pc:sldChg chg="modSp mod">
        <pc:chgData name="Vieira Ferreira, Júlio" userId="b0398a4e-5165-4128-b747-904da519835a" providerId="ADAL" clId="{B728F0C0-DAB7-4E96-8B14-B597E0676F6D}" dt="2021-06-01T11:27:40.348" v="185" actId="20577"/>
        <pc:sldMkLst>
          <pc:docMk/>
          <pc:sldMk cId="3059369118" sldId="257"/>
        </pc:sldMkLst>
        <pc:spChg chg="mod">
          <ac:chgData name="Vieira Ferreira, Júlio" userId="b0398a4e-5165-4128-b747-904da519835a" providerId="ADAL" clId="{B728F0C0-DAB7-4E96-8B14-B597E0676F6D}" dt="2021-06-01T11:27:40.348" v="185" actId="20577"/>
          <ac:spMkLst>
            <pc:docMk/>
            <pc:sldMk cId="3059369118" sldId="257"/>
            <ac:spMk id="14342" creationId="{00000000-0000-0000-0000-000000000000}"/>
          </ac:spMkLst>
        </pc:spChg>
      </pc:sldChg>
      <pc:sldChg chg="modNotesTx">
        <pc:chgData name="Vieira Ferreira, Júlio" userId="b0398a4e-5165-4128-b747-904da519835a" providerId="ADAL" clId="{B728F0C0-DAB7-4E96-8B14-B597E0676F6D}" dt="2021-06-01T11:52:46.586" v="187" actId="6549"/>
        <pc:sldMkLst>
          <pc:docMk/>
          <pc:sldMk cId="1312899334" sldId="627"/>
        </pc:sldMkLst>
      </pc:sldChg>
      <pc:sldChg chg="addSp delSp modSp add mod ord">
        <pc:chgData name="Vieira Ferreira, Júlio" userId="b0398a4e-5165-4128-b747-904da519835a" providerId="ADAL" clId="{B728F0C0-DAB7-4E96-8B14-B597E0676F6D}" dt="2021-05-17T13:03:55.444" v="170" actId="1076"/>
        <pc:sldMkLst>
          <pc:docMk/>
          <pc:sldMk cId="1656227321" sldId="663"/>
        </pc:sldMkLst>
        <pc:spChg chg="add mod">
          <ac:chgData name="Vieira Ferreira, Júlio" userId="b0398a4e-5165-4128-b747-904da519835a" providerId="ADAL" clId="{B728F0C0-DAB7-4E96-8B14-B597E0676F6D}" dt="2021-05-17T13:03:49.689" v="169" actId="20577"/>
          <ac:spMkLst>
            <pc:docMk/>
            <pc:sldMk cId="1656227321" sldId="663"/>
            <ac:spMk id="7" creationId="{78FE5241-8020-4564-987E-66C5F0E009D7}"/>
          </ac:spMkLst>
        </pc:spChg>
        <pc:spChg chg="mod">
          <ac:chgData name="Vieira Ferreira, Júlio" userId="b0398a4e-5165-4128-b747-904da519835a" providerId="ADAL" clId="{B728F0C0-DAB7-4E96-8B14-B597E0676F6D}" dt="2021-05-16T17:17:51.909" v="11" actId="20577"/>
          <ac:spMkLst>
            <pc:docMk/>
            <pc:sldMk cId="1656227321" sldId="663"/>
            <ac:spMk id="8" creationId="{2EB50106-6296-4BEE-A7D6-8B679438D54E}"/>
          </ac:spMkLst>
        </pc:spChg>
        <pc:picChg chg="del">
          <ac:chgData name="Vieira Ferreira, Júlio" userId="b0398a4e-5165-4128-b747-904da519835a" providerId="ADAL" clId="{B728F0C0-DAB7-4E96-8B14-B597E0676F6D}" dt="2021-05-16T17:17:42.822" v="1" actId="478"/>
          <ac:picMkLst>
            <pc:docMk/>
            <pc:sldMk cId="1656227321" sldId="663"/>
            <ac:picMk id="2" creationId="{57264827-E023-47CE-9597-17ADE818D47B}"/>
          </ac:picMkLst>
        </pc:picChg>
        <pc:picChg chg="add mod">
          <ac:chgData name="Vieira Ferreira, Júlio" userId="b0398a4e-5165-4128-b747-904da519835a" providerId="ADAL" clId="{B728F0C0-DAB7-4E96-8B14-B597E0676F6D}" dt="2021-05-17T13:03:55.444" v="170" actId="1076"/>
          <ac:picMkLst>
            <pc:docMk/>
            <pc:sldMk cId="1656227321" sldId="663"/>
            <ac:picMk id="3" creationId="{79EC11BC-13B8-4C6F-81EB-7B8BEE8C6BCE}"/>
          </ac:picMkLst>
        </pc:picChg>
      </pc:sldChg>
      <pc:sldChg chg="delSp modSp add mod modNotesTx">
        <pc:chgData name="Vieira Ferreira, Júlio" userId="b0398a4e-5165-4128-b747-904da519835a" providerId="ADAL" clId="{B728F0C0-DAB7-4E96-8B14-B597E0676F6D}" dt="2021-05-16T17:33:21.722" v="146" actId="20577"/>
        <pc:sldMkLst>
          <pc:docMk/>
          <pc:sldMk cId="1694578034" sldId="664"/>
        </pc:sldMkLst>
        <pc:spChg chg="mod">
          <ac:chgData name="Vieira Ferreira, Júlio" userId="b0398a4e-5165-4128-b747-904da519835a" providerId="ADAL" clId="{B728F0C0-DAB7-4E96-8B14-B597E0676F6D}" dt="2021-05-16T17:33:21.722" v="146" actId="20577"/>
          <ac:spMkLst>
            <pc:docMk/>
            <pc:sldMk cId="1694578034" sldId="664"/>
            <ac:spMk id="3" creationId="{C1E71E98-E668-4F2B-90A1-9DF1CB58173D}"/>
          </ac:spMkLst>
        </pc:spChg>
        <pc:spChg chg="del mod">
          <ac:chgData name="Vieira Ferreira, Júlio" userId="b0398a4e-5165-4128-b747-904da519835a" providerId="ADAL" clId="{B728F0C0-DAB7-4E96-8B14-B597E0676F6D}" dt="2021-05-16T17:27:59.223" v="73"/>
          <ac:spMkLst>
            <pc:docMk/>
            <pc:sldMk cId="1694578034" sldId="664"/>
            <ac:spMk id="7" creationId="{2626E973-F4EB-44CD-9AAF-80A2960FB20F}"/>
          </ac:spMkLst>
        </pc:spChg>
      </pc:sldChg>
      <pc:sldChg chg="modSp add mod">
        <pc:chgData name="Vieira Ferreira, Júlio" userId="b0398a4e-5165-4128-b747-904da519835a" providerId="ADAL" clId="{B728F0C0-DAB7-4E96-8B14-B597E0676F6D}" dt="2021-05-16T17:35:14.770" v="167" actId="20577"/>
        <pc:sldMkLst>
          <pc:docMk/>
          <pc:sldMk cId="517532588" sldId="665"/>
        </pc:sldMkLst>
        <pc:spChg chg="mod">
          <ac:chgData name="Vieira Ferreira, Júlio" userId="b0398a4e-5165-4128-b747-904da519835a" providerId="ADAL" clId="{B728F0C0-DAB7-4E96-8B14-B597E0676F6D}" dt="2021-05-16T17:35:14.770" v="167" actId="20577"/>
          <ac:spMkLst>
            <pc:docMk/>
            <pc:sldMk cId="517532588" sldId="665"/>
            <ac:spMk id="3" creationId="{C1E71E98-E668-4F2B-90A1-9DF1CB58173D}"/>
          </ac:spMkLst>
        </pc:spChg>
      </pc:sldChg>
    </pc:docChg>
  </pc:docChgLst>
  <pc:docChgLst>
    <pc:chgData name="Vieira Ferreira, Júlio" userId="b0398a4e-5165-4128-b747-904da519835a" providerId="ADAL" clId="{9131F396-B620-44F5-8D3C-79B62E403E34}"/>
    <pc:docChg chg="custSel addSld modSld">
      <pc:chgData name="Vieira Ferreira, Júlio" userId="b0398a4e-5165-4128-b747-904da519835a" providerId="ADAL" clId="{9131F396-B620-44F5-8D3C-79B62E403E34}" dt="2022-05-30T20:41:55.805" v="24" actId="1036"/>
      <pc:docMkLst>
        <pc:docMk/>
      </pc:docMkLst>
      <pc:sldChg chg="addSp delSp modSp add mod">
        <pc:chgData name="Vieira Ferreira, Júlio" userId="b0398a4e-5165-4128-b747-904da519835a" providerId="ADAL" clId="{9131F396-B620-44F5-8D3C-79B62E403E34}" dt="2022-05-30T20:41:55.805" v="24" actId="1036"/>
        <pc:sldMkLst>
          <pc:docMk/>
          <pc:sldMk cId="1616455145" sldId="667"/>
        </pc:sldMkLst>
        <pc:spChg chg="del">
          <ac:chgData name="Vieira Ferreira, Júlio" userId="b0398a4e-5165-4128-b747-904da519835a" providerId="ADAL" clId="{9131F396-B620-44F5-8D3C-79B62E403E34}" dt="2022-05-30T20:39:08.110" v="2" actId="478"/>
          <ac:spMkLst>
            <pc:docMk/>
            <pc:sldMk cId="1616455145" sldId="667"/>
            <ac:spMk id="7" creationId="{78FE5241-8020-4564-987E-66C5F0E009D7}"/>
          </ac:spMkLst>
        </pc:spChg>
        <pc:picChg chg="del">
          <ac:chgData name="Vieira Ferreira, Júlio" userId="b0398a4e-5165-4128-b747-904da519835a" providerId="ADAL" clId="{9131F396-B620-44F5-8D3C-79B62E403E34}" dt="2022-05-30T20:39:05.620" v="1" actId="478"/>
          <ac:picMkLst>
            <pc:docMk/>
            <pc:sldMk cId="1616455145" sldId="667"/>
            <ac:picMk id="3" creationId="{79EC11BC-13B8-4C6F-81EB-7B8BEE8C6BCE}"/>
          </ac:picMkLst>
        </pc:picChg>
        <pc:picChg chg="add mod ord">
          <ac:chgData name="Vieira Ferreira, Júlio" userId="b0398a4e-5165-4128-b747-904da519835a" providerId="ADAL" clId="{9131F396-B620-44F5-8D3C-79B62E403E34}" dt="2022-05-30T20:41:55.805" v="24" actId="1036"/>
          <ac:picMkLst>
            <pc:docMk/>
            <pc:sldMk cId="1616455145" sldId="667"/>
            <ac:picMk id="4" creationId="{44BA5E5B-05D0-47AE-B95F-0EB4BD3363BD}"/>
          </ac:picMkLst>
        </pc:picChg>
        <pc:picChg chg="add del mod">
          <ac:chgData name="Vieira Ferreira, Júlio" userId="b0398a4e-5165-4128-b747-904da519835a" providerId="ADAL" clId="{9131F396-B620-44F5-8D3C-79B62E403E34}" dt="2022-05-30T20:41:17.945" v="15" actId="478"/>
          <ac:picMkLst>
            <pc:docMk/>
            <pc:sldMk cId="1616455145" sldId="667"/>
            <ac:picMk id="6" creationId="{8FE9C33F-9940-4B44-99DE-7817555C8671}"/>
          </ac:picMkLst>
        </pc:picChg>
        <pc:picChg chg="add mod">
          <ac:chgData name="Vieira Ferreira, Júlio" userId="b0398a4e-5165-4128-b747-904da519835a" providerId="ADAL" clId="{9131F396-B620-44F5-8D3C-79B62E403E34}" dt="2022-05-30T20:41:24.031" v="17" actId="1076"/>
          <ac:picMkLst>
            <pc:docMk/>
            <pc:sldMk cId="1616455145" sldId="667"/>
            <ac:picMk id="10" creationId="{13195B47-8EE6-455E-89B9-07F4AF0F5169}"/>
          </ac:picMkLst>
        </pc:picChg>
      </pc:sldChg>
    </pc:docChg>
  </pc:docChgLst>
  <pc:docChgLst>
    <pc:chgData name="Vieira Ferreira, Júlio" userId="b0398a4e-5165-4128-b747-904da519835a" providerId="ADAL" clId="{EF7FD699-F8EC-46D9-95E0-F63D25AA7752}"/>
    <pc:docChg chg="modSld">
      <pc:chgData name="Vieira Ferreira, Júlio" userId="b0398a4e-5165-4128-b747-904da519835a" providerId="ADAL" clId="{EF7FD699-F8EC-46D9-95E0-F63D25AA7752}" dt="2023-05-22T23:34:28.951" v="2" actId="20577"/>
      <pc:docMkLst>
        <pc:docMk/>
      </pc:docMkLst>
      <pc:sldChg chg="modSp mod">
        <pc:chgData name="Vieira Ferreira, Júlio" userId="b0398a4e-5165-4128-b747-904da519835a" providerId="ADAL" clId="{EF7FD699-F8EC-46D9-95E0-F63D25AA7752}" dt="2023-05-22T21:11:29.754" v="1" actId="20577"/>
        <pc:sldMkLst>
          <pc:docMk/>
          <pc:sldMk cId="0" sldId="256"/>
        </pc:sldMkLst>
        <pc:spChg chg="mod">
          <ac:chgData name="Vieira Ferreira, Júlio" userId="b0398a4e-5165-4128-b747-904da519835a" providerId="ADAL" clId="{EF7FD699-F8EC-46D9-95E0-F63D25AA7752}" dt="2023-05-22T21:11:29.754" v="1" actId="20577"/>
          <ac:spMkLst>
            <pc:docMk/>
            <pc:sldMk cId="0" sldId="256"/>
            <ac:spMk id="13317" creationId="{00000000-0000-0000-0000-000000000000}"/>
          </ac:spMkLst>
        </pc:spChg>
      </pc:sldChg>
      <pc:sldChg chg="modSp mod">
        <pc:chgData name="Vieira Ferreira, Júlio" userId="b0398a4e-5165-4128-b747-904da519835a" providerId="ADAL" clId="{EF7FD699-F8EC-46D9-95E0-F63D25AA7752}" dt="2023-05-22T23:34:28.951" v="2" actId="20577"/>
        <pc:sldMkLst>
          <pc:docMk/>
          <pc:sldMk cId="1656227321" sldId="663"/>
        </pc:sldMkLst>
        <pc:spChg chg="mod">
          <ac:chgData name="Vieira Ferreira, Júlio" userId="b0398a4e-5165-4128-b747-904da519835a" providerId="ADAL" clId="{EF7FD699-F8EC-46D9-95E0-F63D25AA7752}" dt="2023-05-22T23:34:28.951" v="2" actId="20577"/>
          <ac:spMkLst>
            <pc:docMk/>
            <pc:sldMk cId="1656227321" sldId="663"/>
            <ac:spMk id="8" creationId="{2EB50106-6296-4BEE-A7D6-8B679438D54E}"/>
          </ac:spMkLst>
        </pc:spChg>
      </pc:sldChg>
    </pc:docChg>
  </pc:docChgLst>
  <pc:docChgLst>
    <pc:chgData name="Vieira Ferreira, Júlio" userId="b0398a4e-5165-4128-b747-904da519835a" providerId="ADAL" clId="{E09A4ED3-8411-4FFB-9DC4-FC4F29323551}"/>
    <pc:docChg chg="modSld">
      <pc:chgData name="Vieira Ferreira, Júlio" userId="b0398a4e-5165-4128-b747-904da519835a" providerId="ADAL" clId="{E09A4ED3-8411-4FFB-9DC4-FC4F29323551}" dt="2023-08-23T12:32:07.286" v="3" actId="20577"/>
      <pc:docMkLst>
        <pc:docMk/>
      </pc:docMkLst>
      <pc:sldChg chg="modSp mod">
        <pc:chgData name="Vieira Ferreira, Júlio" userId="b0398a4e-5165-4128-b747-904da519835a" providerId="ADAL" clId="{E09A4ED3-8411-4FFB-9DC4-FC4F29323551}" dt="2023-08-23T12:32:07.286" v="3" actId="20577"/>
        <pc:sldMkLst>
          <pc:docMk/>
          <pc:sldMk cId="0" sldId="256"/>
        </pc:sldMkLst>
        <pc:spChg chg="mod">
          <ac:chgData name="Vieira Ferreira, Júlio" userId="b0398a4e-5165-4128-b747-904da519835a" providerId="ADAL" clId="{E09A4ED3-8411-4FFB-9DC4-FC4F29323551}" dt="2023-08-23T12:32:07.286" v="3" actId="20577"/>
          <ac:spMkLst>
            <pc:docMk/>
            <pc:sldMk cId="0" sldId="256"/>
            <ac:spMk id="133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16846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189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pt-BR" dirty="0">
                <a:solidFill>
                  <a:schemeClr val="tx1"/>
                </a:solidFill>
                <a:latin typeface="Arial" charset="0"/>
                <a:cs typeface="Arial" charset="0"/>
              </a:rPr>
              <a:t>Controlador- A camada do controlador contém a * lógica do aplicativo, mapeando a solicitação do usuário para funções específicas e passando a entrada do usuário para a camada de serviço para aplicar a lógica de negócios.</a:t>
            </a:r>
          </a:p>
          <a:p>
            <a:r>
              <a:rPr lang="pt-BR" dirty="0">
                <a:solidFill>
                  <a:schemeClr val="tx1"/>
                </a:solidFill>
                <a:latin typeface="Arial" charset="0"/>
                <a:cs typeface="Arial" charset="0"/>
              </a:rPr>
              <a:t>Serviço- Esta é a camada entre o controlador e o repositório que executa a * lógica de negócios e a lógica de validação. O controlador passa a entrada do usuário para a camada de serviço e, após aplicar a lógica de negócios, é passada para a camada de repositório.</a:t>
            </a:r>
          </a:p>
          <a:p>
            <a:r>
              <a:rPr lang="pt-BR" dirty="0">
                <a:solidFill>
                  <a:schemeClr val="tx1"/>
                </a:solidFill>
                <a:latin typeface="Arial" charset="0"/>
                <a:cs typeface="Arial" charset="0"/>
              </a:rPr>
              <a:t>Repositório- A camada que interage com as operações CRUD do banco de dados por meio dos </a:t>
            </a:r>
            <a:r>
              <a:rPr lang="pt-BR" dirty="0" err="1">
                <a:solidFill>
                  <a:schemeClr val="tx1"/>
                </a:solidFill>
                <a:latin typeface="Arial" charset="0"/>
                <a:cs typeface="Arial" charset="0"/>
              </a:rPr>
              <a:t>DAOs</a:t>
            </a:r>
            <a:r>
              <a:rPr lang="pt-BR" dirty="0">
                <a:solidFill>
                  <a:schemeClr val="tx1"/>
                </a:solidFill>
                <a:latin typeface="Arial" charset="0"/>
                <a:cs typeface="Arial" charset="0"/>
              </a:rPr>
              <a:t> (objetos de acesso a dados).</a:t>
            </a:r>
          </a:p>
          <a:p>
            <a:r>
              <a:rPr lang="pt-BR" dirty="0">
                <a:solidFill>
                  <a:schemeClr val="tx1"/>
                </a:solidFill>
                <a:latin typeface="Arial" charset="0"/>
                <a:cs typeface="Arial" charset="0"/>
              </a:rPr>
              <a:t>Modelo - São as classes POJO simples que atuam como DTO (Interagir com a transferência de dados no nível do aplicativo) ou DAO (Interação com operações de banco de dados)</a:t>
            </a:r>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84087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pt-BR" dirty="0">
                <a:solidFill>
                  <a:schemeClr val="tx1"/>
                </a:solidFill>
                <a:latin typeface="Arial" charset="0"/>
                <a:cs typeface="Arial" charset="0"/>
              </a:rPr>
              <a:t>Controlador- A camada do controlador contém a * lógica do aplicativo, mapeando a solicitação do usuário para funções específicas e passando a entrada do usuário para a camada de serviço para aplicar a lógica de negócios.</a:t>
            </a:r>
          </a:p>
          <a:p>
            <a:r>
              <a:rPr lang="pt-BR" dirty="0">
                <a:solidFill>
                  <a:schemeClr val="tx1"/>
                </a:solidFill>
                <a:latin typeface="Arial" charset="0"/>
                <a:cs typeface="Arial" charset="0"/>
              </a:rPr>
              <a:t>Serviço- Esta é a camada entre o controlador e o repositório que executa a * lógica de negócios e a lógica de validação. O controlador passa a entrada do usuário para a camada de serviço e, após aplicar a lógica de negócios, é passada para a camada de repositório.</a:t>
            </a:r>
          </a:p>
          <a:p>
            <a:r>
              <a:rPr lang="pt-BR" dirty="0">
                <a:solidFill>
                  <a:schemeClr val="tx1"/>
                </a:solidFill>
                <a:latin typeface="Arial" charset="0"/>
                <a:cs typeface="Arial" charset="0"/>
              </a:rPr>
              <a:t>Repositório- A camada que interage com as operações CRUD do banco de dados por meio dos </a:t>
            </a:r>
            <a:r>
              <a:rPr lang="pt-BR" dirty="0" err="1">
                <a:solidFill>
                  <a:schemeClr val="tx1"/>
                </a:solidFill>
                <a:latin typeface="Arial" charset="0"/>
                <a:cs typeface="Arial" charset="0"/>
              </a:rPr>
              <a:t>DAOs</a:t>
            </a:r>
            <a:r>
              <a:rPr lang="pt-BR" dirty="0">
                <a:solidFill>
                  <a:schemeClr val="tx1"/>
                </a:solidFill>
                <a:latin typeface="Arial" charset="0"/>
                <a:cs typeface="Arial" charset="0"/>
              </a:rPr>
              <a:t> (objetos de acesso a dados).</a:t>
            </a:r>
          </a:p>
          <a:p>
            <a:r>
              <a:rPr lang="pt-BR" dirty="0">
                <a:solidFill>
                  <a:schemeClr val="tx1"/>
                </a:solidFill>
                <a:latin typeface="Arial" charset="0"/>
                <a:cs typeface="Arial" charset="0"/>
              </a:rPr>
              <a:t>Modelo - São as classes POJO simples que atuam como DTO (Interagir com a transferência de dados no nível do aplicativo) ou DAO (Interação com operações de banco de dados)</a:t>
            </a:r>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814639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spring.datasource.url=jdbc:h2:mem:mydb</a:t>
            </a:r>
          </a:p>
          <a:p>
            <a:r>
              <a:rPr lang="pt-BR" sz="1000" b="1" kern="1200" dirty="0" err="1">
                <a:solidFill>
                  <a:srgbClr val="000000"/>
                </a:solidFill>
                <a:latin typeface="Arial" pitchFamily="34" charset="0"/>
                <a:ea typeface="+mn-ea"/>
                <a:cs typeface="Arial" pitchFamily="34" charset="0"/>
              </a:rPr>
              <a:t>spring.datasource.driverClassName</a:t>
            </a:r>
            <a:r>
              <a:rPr lang="pt-BR" sz="1000" b="1" kern="1200" dirty="0">
                <a:solidFill>
                  <a:srgbClr val="000000"/>
                </a:solidFill>
                <a:latin typeface="Arial" pitchFamily="34" charset="0"/>
                <a:ea typeface="+mn-ea"/>
                <a:cs typeface="Arial" pitchFamily="34" charset="0"/>
              </a:rPr>
              <a:t>=org.h2.Driver</a:t>
            </a:r>
          </a:p>
          <a:p>
            <a:r>
              <a:rPr lang="pt-BR" sz="1000" b="1" kern="1200" dirty="0" err="1">
                <a:solidFill>
                  <a:srgbClr val="000000"/>
                </a:solidFill>
                <a:latin typeface="Arial" pitchFamily="34" charset="0"/>
                <a:ea typeface="+mn-ea"/>
                <a:cs typeface="Arial" pitchFamily="34" charset="0"/>
              </a:rPr>
              <a:t>spring.datasource.username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sa</a:t>
            </a:r>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spring.datasource.password</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spring.jpa.database-platform</a:t>
            </a:r>
            <a:r>
              <a:rPr lang="pt-BR" sz="1000" b="1" kern="1200" dirty="0">
                <a:solidFill>
                  <a:srgbClr val="000000"/>
                </a:solidFill>
                <a:latin typeface="Arial" pitchFamily="34" charset="0"/>
                <a:ea typeface="+mn-ea"/>
                <a:cs typeface="Arial" pitchFamily="34" charset="0"/>
              </a:rPr>
              <a:t>=org.hibernate.dialect.H2Dialect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#enabling </a:t>
            </a:r>
            <a:r>
              <a:rPr lang="pt-BR" sz="1000" b="1" kern="1200" dirty="0" err="1">
                <a:solidFill>
                  <a:srgbClr val="000000"/>
                </a:solidFill>
                <a:latin typeface="Arial" pitchFamily="34" charset="0"/>
                <a:ea typeface="+mn-ea"/>
                <a:cs typeface="Arial" pitchFamily="34" charset="0"/>
              </a:rPr>
              <a:t>the</a:t>
            </a:r>
            <a:r>
              <a:rPr lang="pt-BR" sz="1000" b="1" kern="1200" dirty="0">
                <a:solidFill>
                  <a:srgbClr val="000000"/>
                </a:solidFill>
                <a:latin typeface="Arial" pitchFamily="34" charset="0"/>
                <a:ea typeface="+mn-ea"/>
                <a:cs typeface="Arial" pitchFamily="34" charset="0"/>
              </a:rPr>
              <a:t> H2 console</a:t>
            </a:r>
          </a:p>
          <a:p>
            <a:r>
              <a:rPr lang="en-US" sz="1000" b="1" kern="1200" dirty="0">
                <a:solidFill>
                  <a:srgbClr val="000000"/>
                </a:solidFill>
                <a:latin typeface="Arial" pitchFamily="34" charset="0"/>
                <a:ea typeface="+mn-ea"/>
                <a:cs typeface="Arial" pitchFamily="34" charset="0"/>
              </a:rPr>
              <a:t>spring.h2.console.enabled=true</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#persist </a:t>
            </a:r>
            <a:r>
              <a:rPr lang="pt-BR" sz="1000" b="1" kern="1200" dirty="0" err="1">
                <a:solidFill>
                  <a:srgbClr val="000000"/>
                </a:solidFill>
                <a:latin typeface="Arial" pitchFamily="34" charset="0"/>
                <a:ea typeface="+mn-ea"/>
                <a:cs typeface="Arial" pitchFamily="34" charset="0"/>
              </a:rPr>
              <a:t>the</a:t>
            </a:r>
            <a:r>
              <a:rPr lang="pt-BR" sz="1000" b="1" kern="1200" dirty="0">
                <a:solidFill>
                  <a:srgbClr val="000000"/>
                </a:solidFill>
                <a:latin typeface="Arial" pitchFamily="34" charset="0"/>
                <a:ea typeface="+mn-ea"/>
                <a:cs typeface="Arial" pitchFamily="34" charset="0"/>
              </a:rPr>
              <a:t> data</a:t>
            </a:r>
          </a:p>
          <a:p>
            <a:r>
              <a:rPr lang="pt-BR" sz="1000" b="1" kern="1200" dirty="0">
                <a:solidFill>
                  <a:srgbClr val="000000"/>
                </a:solidFill>
                <a:latin typeface="Arial" pitchFamily="34" charset="0"/>
                <a:ea typeface="+mn-ea"/>
                <a:cs typeface="Arial" pitchFamily="34" charset="0"/>
              </a:rPr>
              <a:t>#spring.datasource.url=jdbc:h2:file:/data/sampledata</a:t>
            </a:r>
          </a:p>
          <a:p>
            <a:r>
              <a:rPr lang="pt-BR" sz="1000" b="1" kern="1200" dirty="0">
                <a:solidFill>
                  <a:srgbClr val="000000"/>
                </a:solidFill>
                <a:latin typeface="Arial" pitchFamily="34" charset="0"/>
                <a:ea typeface="+mn-ea"/>
                <a:cs typeface="Arial" pitchFamily="34" charset="0"/>
              </a:rPr>
              <a:t>#spring.datasource.url=jdbc:h2:C:/data/sampledata</a:t>
            </a:r>
            <a:endParaRPr lang="pt-BR" dirty="0"/>
          </a:p>
        </p:txBody>
      </p:sp>
    </p:spTree>
    <p:extLst>
      <p:ext uri="{BB962C8B-B14F-4D97-AF65-F5344CB8AC3E}">
        <p14:creationId xmlns:p14="http://schemas.microsoft.com/office/powerpoint/2010/main" val="3525508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766632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4077051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endParaRPr lang="pt-BR" dirty="0"/>
          </a:p>
          <a:p>
            <a:r>
              <a:rPr lang="pt-BR" dirty="0"/>
              <a:t>@SpringBootApplication</a:t>
            </a:r>
          </a:p>
          <a:p>
            <a:r>
              <a:rPr lang="pt-BR" dirty="0" err="1"/>
              <a:t>public</a:t>
            </a:r>
            <a:r>
              <a:rPr lang="pt-BR" dirty="0"/>
              <a:t> </a:t>
            </a:r>
            <a:r>
              <a:rPr lang="pt-BR" dirty="0" err="1"/>
              <a:t>class</a:t>
            </a:r>
            <a:r>
              <a:rPr lang="pt-BR" dirty="0"/>
              <a:t> </a:t>
            </a:r>
            <a:r>
              <a:rPr lang="pt-BR" dirty="0" err="1"/>
              <a:t>StudentApplication</a:t>
            </a:r>
            <a:r>
              <a:rPr lang="pt-BR" dirty="0"/>
              <a:t> {</a:t>
            </a:r>
          </a:p>
          <a:p>
            <a:endParaRPr lang="pt-BR" dirty="0"/>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StudentApplication.class</a:t>
            </a:r>
            <a:r>
              <a:rPr lang="pt-BR" dirty="0"/>
              <a:t>, </a:t>
            </a:r>
            <a:r>
              <a:rPr lang="pt-BR" dirty="0" err="1"/>
              <a:t>args</a:t>
            </a:r>
            <a:r>
              <a:rPr lang="pt-BR" dirty="0"/>
              <a:t>);</a:t>
            </a:r>
          </a:p>
          <a:p>
            <a:r>
              <a:rPr lang="pt-BR" dirty="0"/>
              <a:t>	}</a:t>
            </a:r>
          </a:p>
          <a:p>
            <a:endParaRPr lang="pt-BR" dirty="0"/>
          </a:p>
          <a:p>
            <a:r>
              <a:rPr lang="pt-BR" dirty="0"/>
              <a:t>}</a:t>
            </a:r>
          </a:p>
          <a:p>
            <a:endParaRPr lang="pt-BR" dirty="0"/>
          </a:p>
        </p:txBody>
      </p:sp>
    </p:spTree>
    <p:extLst>
      <p:ext uri="{BB962C8B-B14F-4D97-AF65-F5344CB8AC3E}">
        <p14:creationId xmlns:p14="http://schemas.microsoft.com/office/powerpoint/2010/main" val="3454746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acc.br.student.controller</a:t>
            </a:r>
            <a:r>
              <a:rPr lang="pt-BR" dirty="0"/>
              <a:t>;</a:t>
            </a:r>
          </a:p>
          <a:p>
            <a:r>
              <a:rPr lang="pt-BR" dirty="0" err="1"/>
              <a:t>import</a:t>
            </a:r>
            <a:r>
              <a:rPr lang="pt-BR" dirty="0"/>
              <a:t> </a:t>
            </a:r>
            <a:r>
              <a:rPr lang="pt-BR" dirty="0" err="1"/>
              <a:t>java.util.List</a:t>
            </a:r>
            <a:r>
              <a:rPr lang="pt-BR" dirty="0"/>
              <a:t>;</a:t>
            </a:r>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org.springframework.web.bind.annotation.DeleteMapping</a:t>
            </a:r>
            <a:r>
              <a:rPr lang="pt-BR" dirty="0"/>
              <a:t>;</a:t>
            </a:r>
          </a:p>
          <a:p>
            <a:r>
              <a:rPr lang="pt-BR" dirty="0" err="1"/>
              <a:t>import</a:t>
            </a:r>
            <a:r>
              <a:rPr lang="pt-BR" dirty="0"/>
              <a:t> </a:t>
            </a:r>
            <a:r>
              <a:rPr lang="pt-BR" dirty="0" err="1"/>
              <a:t>org.springframework.web.bind.annotation.GetMapping</a:t>
            </a:r>
            <a:r>
              <a:rPr lang="pt-BR" dirty="0"/>
              <a:t>;</a:t>
            </a:r>
          </a:p>
          <a:p>
            <a:r>
              <a:rPr lang="pt-BR" dirty="0" err="1"/>
              <a:t>import</a:t>
            </a:r>
            <a:r>
              <a:rPr lang="pt-BR" dirty="0"/>
              <a:t> </a:t>
            </a:r>
            <a:r>
              <a:rPr lang="pt-BR" dirty="0" err="1"/>
              <a:t>org.springframework.web.bind.annotation.PathVariable</a:t>
            </a:r>
            <a:r>
              <a:rPr lang="pt-BR" dirty="0"/>
              <a:t>;</a:t>
            </a:r>
          </a:p>
          <a:p>
            <a:r>
              <a:rPr lang="pt-BR" dirty="0" err="1"/>
              <a:t>import</a:t>
            </a:r>
            <a:r>
              <a:rPr lang="pt-BR" dirty="0"/>
              <a:t> </a:t>
            </a:r>
            <a:r>
              <a:rPr lang="pt-BR" dirty="0" err="1"/>
              <a:t>org.springframework.web.bind.annotation.PostMapping</a:t>
            </a:r>
            <a:r>
              <a:rPr lang="pt-BR" dirty="0"/>
              <a:t>;</a:t>
            </a:r>
          </a:p>
          <a:p>
            <a:r>
              <a:rPr lang="pt-BR" dirty="0" err="1"/>
              <a:t>import</a:t>
            </a:r>
            <a:r>
              <a:rPr lang="pt-BR" dirty="0"/>
              <a:t> </a:t>
            </a:r>
            <a:r>
              <a:rPr lang="pt-BR" dirty="0" err="1"/>
              <a:t>org.springframework.web.bind.annotation.RequestBody</a:t>
            </a:r>
            <a:r>
              <a:rPr lang="pt-BR" dirty="0"/>
              <a:t>;</a:t>
            </a:r>
          </a:p>
          <a:p>
            <a:r>
              <a:rPr lang="pt-BR" dirty="0" err="1"/>
              <a:t>import</a:t>
            </a:r>
            <a:r>
              <a:rPr lang="pt-BR" dirty="0"/>
              <a:t> </a:t>
            </a:r>
            <a:r>
              <a:rPr lang="pt-BR" dirty="0" err="1"/>
              <a:t>org.springframework.web.bind.annotation.RestController</a:t>
            </a:r>
            <a:r>
              <a:rPr lang="pt-BR" dirty="0"/>
              <a:t>;</a:t>
            </a:r>
          </a:p>
          <a:p>
            <a:endParaRPr lang="pt-BR" dirty="0"/>
          </a:p>
          <a:p>
            <a:r>
              <a:rPr lang="pt-BR" dirty="0" err="1"/>
              <a:t>import</a:t>
            </a:r>
            <a:r>
              <a:rPr lang="pt-BR" dirty="0"/>
              <a:t> </a:t>
            </a:r>
            <a:r>
              <a:rPr lang="pt-BR" dirty="0" err="1"/>
              <a:t>acc.br.student.model.Student</a:t>
            </a:r>
            <a:r>
              <a:rPr lang="pt-BR" dirty="0"/>
              <a:t>;</a:t>
            </a:r>
          </a:p>
          <a:p>
            <a:r>
              <a:rPr lang="pt-BR" dirty="0" err="1"/>
              <a:t>import</a:t>
            </a:r>
            <a:r>
              <a:rPr lang="pt-BR" dirty="0"/>
              <a:t> </a:t>
            </a:r>
            <a:r>
              <a:rPr lang="pt-BR" dirty="0" err="1"/>
              <a:t>acc.br.student.service.StudentService</a:t>
            </a:r>
            <a:r>
              <a:rPr lang="pt-BR" dirty="0"/>
              <a:t>;</a:t>
            </a:r>
          </a:p>
          <a:p>
            <a:r>
              <a:rPr lang="pt-BR" dirty="0"/>
              <a:t>//</a:t>
            </a:r>
            <a:r>
              <a:rPr lang="pt-BR" dirty="0" err="1"/>
              <a:t>creating</a:t>
            </a:r>
            <a:r>
              <a:rPr lang="pt-BR" dirty="0"/>
              <a:t> </a:t>
            </a:r>
            <a:r>
              <a:rPr lang="pt-BR" dirty="0" err="1"/>
              <a:t>RestController</a:t>
            </a:r>
            <a:endParaRPr lang="pt-BR" dirty="0"/>
          </a:p>
          <a:p>
            <a:r>
              <a:rPr lang="pt-BR" dirty="0"/>
              <a:t>@</a:t>
            </a:r>
            <a:r>
              <a:rPr lang="pt-BR" dirty="0" err="1"/>
              <a:t>RestController</a:t>
            </a:r>
            <a:endParaRPr lang="pt-BR" dirty="0"/>
          </a:p>
          <a:p>
            <a:r>
              <a:rPr lang="pt-BR" dirty="0" err="1"/>
              <a:t>public</a:t>
            </a:r>
            <a:r>
              <a:rPr lang="pt-BR" dirty="0"/>
              <a:t> </a:t>
            </a:r>
            <a:r>
              <a:rPr lang="pt-BR" dirty="0" err="1"/>
              <a:t>class</a:t>
            </a:r>
            <a:r>
              <a:rPr lang="pt-BR" dirty="0"/>
              <a:t> </a:t>
            </a:r>
            <a:r>
              <a:rPr lang="pt-BR" dirty="0" err="1"/>
              <a:t>StudentController</a:t>
            </a:r>
            <a:r>
              <a:rPr lang="pt-BR" dirty="0"/>
              <a:t> </a:t>
            </a:r>
          </a:p>
          <a:p>
            <a:r>
              <a:rPr lang="pt-BR" dirty="0"/>
              <a:t>{</a:t>
            </a:r>
          </a:p>
          <a:p>
            <a:r>
              <a:rPr lang="pt-BR" dirty="0"/>
              <a:t>	//</a:t>
            </a:r>
            <a:r>
              <a:rPr lang="pt-BR" dirty="0" err="1"/>
              <a:t>autowired</a:t>
            </a:r>
            <a:r>
              <a:rPr lang="pt-BR" dirty="0"/>
              <a:t> </a:t>
            </a:r>
            <a:r>
              <a:rPr lang="pt-BR" dirty="0" err="1"/>
              <a:t>the</a:t>
            </a:r>
            <a:r>
              <a:rPr lang="pt-BR" dirty="0"/>
              <a:t> </a:t>
            </a:r>
            <a:r>
              <a:rPr lang="pt-BR" dirty="0" err="1"/>
              <a:t>StudentService</a:t>
            </a:r>
            <a:r>
              <a:rPr lang="pt-BR" dirty="0"/>
              <a:t> </a:t>
            </a:r>
            <a:r>
              <a:rPr lang="pt-BR" dirty="0" err="1"/>
              <a:t>class</a:t>
            </a:r>
            <a:endParaRPr lang="pt-BR" dirty="0"/>
          </a:p>
          <a:p>
            <a:r>
              <a:rPr lang="pt-BR" dirty="0"/>
              <a:t>	@</a:t>
            </a:r>
            <a:r>
              <a:rPr lang="pt-BR" dirty="0" err="1"/>
              <a:t>Autowired</a:t>
            </a:r>
            <a:endParaRPr lang="pt-BR" dirty="0"/>
          </a:p>
          <a:p>
            <a:r>
              <a:rPr lang="pt-BR" dirty="0"/>
              <a:t>	</a:t>
            </a:r>
            <a:r>
              <a:rPr lang="pt-BR" dirty="0" err="1"/>
              <a:t>StudentService</a:t>
            </a:r>
            <a:r>
              <a:rPr lang="pt-BR" dirty="0"/>
              <a:t> </a:t>
            </a:r>
            <a:r>
              <a:rPr lang="pt-BR" dirty="0" err="1"/>
              <a:t>studentService</a:t>
            </a:r>
            <a:r>
              <a:rPr lang="pt-BR" dirty="0"/>
              <a:t>;</a:t>
            </a:r>
          </a:p>
          <a:p>
            <a:r>
              <a:rPr lang="pt-BR" dirty="0"/>
              <a:t>	</a:t>
            </a:r>
          </a:p>
          <a:p>
            <a:r>
              <a:rPr lang="pt-BR" dirty="0"/>
              <a:t>	//</a:t>
            </a:r>
            <a:r>
              <a:rPr lang="pt-BR" dirty="0" err="1"/>
              <a:t>creating</a:t>
            </a:r>
            <a:r>
              <a:rPr lang="pt-BR" dirty="0"/>
              <a:t> a </a:t>
            </a:r>
            <a:r>
              <a:rPr lang="pt-BR" dirty="0" err="1"/>
              <a:t>get</a:t>
            </a:r>
            <a:r>
              <a:rPr lang="pt-BR" dirty="0"/>
              <a:t> mapping </a:t>
            </a:r>
            <a:r>
              <a:rPr lang="pt-BR" dirty="0" err="1"/>
              <a:t>that</a:t>
            </a:r>
            <a:r>
              <a:rPr lang="pt-BR" dirty="0"/>
              <a:t> </a:t>
            </a:r>
            <a:r>
              <a:rPr lang="pt-BR" dirty="0" err="1"/>
              <a:t>retrieves</a:t>
            </a:r>
            <a:r>
              <a:rPr lang="pt-BR" dirty="0"/>
              <a:t> </a:t>
            </a:r>
            <a:r>
              <a:rPr lang="pt-BR" dirty="0" err="1"/>
              <a:t>all</a:t>
            </a:r>
            <a:r>
              <a:rPr lang="pt-BR" dirty="0"/>
              <a:t> </a:t>
            </a:r>
            <a:r>
              <a:rPr lang="pt-BR" dirty="0" err="1"/>
              <a:t>the</a:t>
            </a:r>
            <a:r>
              <a:rPr lang="pt-BR" dirty="0"/>
              <a:t> </a:t>
            </a:r>
            <a:r>
              <a:rPr lang="pt-BR" dirty="0" err="1"/>
              <a:t>students</a:t>
            </a:r>
            <a:r>
              <a:rPr lang="pt-BR" dirty="0"/>
              <a:t> </a:t>
            </a:r>
            <a:r>
              <a:rPr lang="pt-BR" dirty="0" err="1"/>
              <a:t>detail</a:t>
            </a:r>
            <a:r>
              <a:rPr lang="pt-BR" dirty="0"/>
              <a:t> from </a:t>
            </a:r>
            <a:r>
              <a:rPr lang="pt-BR" dirty="0" err="1"/>
              <a:t>the</a:t>
            </a:r>
            <a:r>
              <a:rPr lang="pt-BR" dirty="0"/>
              <a:t> </a:t>
            </a:r>
            <a:r>
              <a:rPr lang="pt-BR" dirty="0" err="1"/>
              <a:t>database</a:t>
            </a:r>
            <a:r>
              <a:rPr lang="pt-BR" dirty="0"/>
              <a:t> </a:t>
            </a:r>
          </a:p>
          <a:p>
            <a:r>
              <a:rPr lang="pt-BR" dirty="0"/>
              <a:t>	@</a:t>
            </a:r>
            <a:r>
              <a:rPr lang="pt-BR" dirty="0" err="1"/>
              <a:t>GetMapping</a:t>
            </a:r>
            <a:r>
              <a:rPr lang="pt-BR" dirty="0"/>
              <a:t>("/</a:t>
            </a:r>
            <a:r>
              <a:rPr lang="pt-BR" dirty="0" err="1"/>
              <a:t>student</a:t>
            </a:r>
            <a:r>
              <a:rPr lang="pt-BR" dirty="0"/>
              <a:t>")</a:t>
            </a:r>
          </a:p>
          <a:p>
            <a:r>
              <a:rPr lang="pt-BR" dirty="0"/>
              <a:t>	</a:t>
            </a:r>
            <a:r>
              <a:rPr lang="pt-BR" dirty="0" err="1"/>
              <a:t>private</a:t>
            </a:r>
            <a:r>
              <a:rPr lang="pt-BR" dirty="0"/>
              <a:t> </a:t>
            </a:r>
            <a:r>
              <a:rPr lang="pt-BR" dirty="0" err="1"/>
              <a:t>List</a:t>
            </a:r>
            <a:r>
              <a:rPr lang="pt-BR" dirty="0"/>
              <a:t>&lt;</a:t>
            </a:r>
            <a:r>
              <a:rPr lang="pt-BR" dirty="0" err="1"/>
              <a:t>Student</a:t>
            </a:r>
            <a:r>
              <a:rPr lang="pt-BR" dirty="0"/>
              <a:t>&gt; </a:t>
            </a:r>
            <a:r>
              <a:rPr lang="pt-BR" dirty="0" err="1"/>
              <a:t>getAllStudent</a:t>
            </a:r>
            <a:r>
              <a:rPr lang="pt-BR" dirty="0"/>
              <a:t>() </a:t>
            </a:r>
          </a:p>
          <a:p>
            <a:r>
              <a:rPr lang="pt-BR" dirty="0"/>
              <a:t>	{</a:t>
            </a:r>
          </a:p>
          <a:p>
            <a:r>
              <a:rPr lang="pt-BR" dirty="0"/>
              <a:t>		</a:t>
            </a:r>
            <a:r>
              <a:rPr lang="pt-BR" dirty="0" err="1"/>
              <a:t>return</a:t>
            </a:r>
            <a:r>
              <a:rPr lang="pt-BR" dirty="0"/>
              <a:t> </a:t>
            </a:r>
            <a:r>
              <a:rPr lang="pt-BR" dirty="0" err="1"/>
              <a:t>studentService.getAllStudent</a:t>
            </a:r>
            <a:r>
              <a:rPr lang="pt-BR" dirty="0"/>
              <a:t>();</a:t>
            </a:r>
          </a:p>
          <a:p>
            <a:r>
              <a:rPr lang="pt-BR" dirty="0"/>
              <a:t>	}</a:t>
            </a:r>
          </a:p>
          <a:p>
            <a:r>
              <a:rPr lang="pt-BR" dirty="0"/>
              <a:t>	</a:t>
            </a:r>
          </a:p>
          <a:p>
            <a:r>
              <a:rPr lang="pt-BR" dirty="0"/>
              <a:t>	//</a:t>
            </a:r>
            <a:r>
              <a:rPr lang="pt-BR" dirty="0" err="1"/>
              <a:t>creating</a:t>
            </a:r>
            <a:r>
              <a:rPr lang="pt-BR" dirty="0"/>
              <a:t> a </a:t>
            </a:r>
            <a:r>
              <a:rPr lang="pt-BR" dirty="0" err="1"/>
              <a:t>get</a:t>
            </a:r>
            <a:r>
              <a:rPr lang="pt-BR" dirty="0"/>
              <a:t> mapping </a:t>
            </a:r>
            <a:r>
              <a:rPr lang="pt-BR" dirty="0" err="1"/>
              <a:t>that</a:t>
            </a:r>
            <a:r>
              <a:rPr lang="pt-BR" dirty="0"/>
              <a:t> </a:t>
            </a:r>
            <a:r>
              <a:rPr lang="pt-BR" dirty="0" err="1"/>
              <a:t>retrieves</a:t>
            </a:r>
            <a:r>
              <a:rPr lang="pt-BR" dirty="0"/>
              <a:t> </a:t>
            </a:r>
            <a:r>
              <a:rPr lang="pt-BR" dirty="0" err="1"/>
              <a:t>the</a:t>
            </a:r>
            <a:r>
              <a:rPr lang="pt-BR" dirty="0"/>
              <a:t> </a:t>
            </a:r>
            <a:r>
              <a:rPr lang="pt-BR" dirty="0" err="1"/>
              <a:t>detail</a:t>
            </a:r>
            <a:r>
              <a:rPr lang="pt-BR" dirty="0"/>
              <a:t> </a:t>
            </a:r>
            <a:r>
              <a:rPr lang="pt-BR" dirty="0" err="1"/>
              <a:t>of</a:t>
            </a:r>
            <a:r>
              <a:rPr lang="pt-BR" dirty="0"/>
              <a:t> a </a:t>
            </a:r>
            <a:r>
              <a:rPr lang="pt-BR" dirty="0" err="1"/>
              <a:t>specific</a:t>
            </a:r>
            <a:r>
              <a:rPr lang="pt-BR" dirty="0"/>
              <a:t> </a:t>
            </a:r>
            <a:r>
              <a:rPr lang="pt-BR" dirty="0" err="1"/>
              <a:t>student</a:t>
            </a:r>
            <a:endParaRPr lang="pt-BR" dirty="0"/>
          </a:p>
          <a:p>
            <a:r>
              <a:rPr lang="pt-BR" dirty="0"/>
              <a:t>	@</a:t>
            </a:r>
            <a:r>
              <a:rPr lang="pt-BR" dirty="0" err="1"/>
              <a:t>GetMapping</a:t>
            </a:r>
            <a:r>
              <a:rPr lang="pt-BR" dirty="0"/>
              <a:t>("/</a:t>
            </a:r>
            <a:r>
              <a:rPr lang="pt-BR" dirty="0" err="1"/>
              <a:t>student</a:t>
            </a:r>
            <a:r>
              <a:rPr lang="pt-BR" dirty="0"/>
              <a:t>/{id}")</a:t>
            </a:r>
          </a:p>
          <a:p>
            <a:r>
              <a:rPr lang="pt-BR" dirty="0"/>
              <a:t>	</a:t>
            </a:r>
            <a:r>
              <a:rPr lang="pt-BR" dirty="0" err="1"/>
              <a:t>private</a:t>
            </a:r>
            <a:r>
              <a:rPr lang="pt-BR" dirty="0"/>
              <a:t> </a:t>
            </a:r>
            <a:r>
              <a:rPr lang="pt-BR" dirty="0" err="1"/>
              <a:t>Student</a:t>
            </a:r>
            <a:r>
              <a:rPr lang="pt-BR" dirty="0"/>
              <a:t> </a:t>
            </a:r>
            <a:r>
              <a:rPr lang="pt-BR" dirty="0" err="1"/>
              <a:t>getStudent</a:t>
            </a:r>
            <a:r>
              <a:rPr lang="pt-BR" dirty="0"/>
              <a:t>(@</a:t>
            </a:r>
            <a:r>
              <a:rPr lang="pt-BR" dirty="0" err="1"/>
              <a:t>PathVariable</a:t>
            </a:r>
            <a:r>
              <a:rPr lang="pt-BR" dirty="0"/>
              <a:t>("id") </a:t>
            </a:r>
            <a:r>
              <a:rPr lang="pt-BR" dirty="0" err="1"/>
              <a:t>int</a:t>
            </a:r>
            <a:r>
              <a:rPr lang="pt-BR" dirty="0"/>
              <a:t> id) </a:t>
            </a:r>
          </a:p>
          <a:p>
            <a:r>
              <a:rPr lang="pt-BR" dirty="0"/>
              <a:t>	{</a:t>
            </a:r>
          </a:p>
          <a:p>
            <a:r>
              <a:rPr lang="pt-BR" dirty="0"/>
              <a:t>		</a:t>
            </a:r>
            <a:r>
              <a:rPr lang="pt-BR" dirty="0" err="1"/>
              <a:t>return</a:t>
            </a:r>
            <a:r>
              <a:rPr lang="pt-BR" dirty="0"/>
              <a:t> </a:t>
            </a:r>
            <a:r>
              <a:rPr lang="pt-BR" dirty="0" err="1"/>
              <a:t>studentService.getStudentById</a:t>
            </a:r>
            <a:r>
              <a:rPr lang="pt-BR" dirty="0"/>
              <a:t>(id);</a:t>
            </a:r>
          </a:p>
          <a:p>
            <a:r>
              <a:rPr lang="pt-BR" dirty="0"/>
              <a:t>	}</a:t>
            </a:r>
          </a:p>
          <a:p>
            <a:r>
              <a:rPr lang="pt-BR" dirty="0"/>
              <a:t>	</a:t>
            </a:r>
          </a:p>
          <a:p>
            <a:r>
              <a:rPr lang="pt-BR" dirty="0"/>
              <a:t>	//</a:t>
            </a:r>
            <a:r>
              <a:rPr lang="pt-BR" dirty="0" err="1"/>
              <a:t>creating</a:t>
            </a:r>
            <a:r>
              <a:rPr lang="pt-BR" dirty="0"/>
              <a:t> a delete mapping </a:t>
            </a:r>
            <a:r>
              <a:rPr lang="pt-BR" dirty="0" err="1"/>
              <a:t>that</a:t>
            </a:r>
            <a:r>
              <a:rPr lang="pt-BR" dirty="0"/>
              <a:t> deletes a </a:t>
            </a:r>
            <a:r>
              <a:rPr lang="pt-BR" dirty="0" err="1"/>
              <a:t>specific</a:t>
            </a:r>
            <a:r>
              <a:rPr lang="pt-BR" dirty="0"/>
              <a:t> </a:t>
            </a:r>
            <a:r>
              <a:rPr lang="pt-BR" dirty="0" err="1"/>
              <a:t>student</a:t>
            </a:r>
            <a:endParaRPr lang="pt-BR" dirty="0"/>
          </a:p>
          <a:p>
            <a:r>
              <a:rPr lang="pt-BR" dirty="0"/>
              <a:t>	@</a:t>
            </a:r>
            <a:r>
              <a:rPr lang="pt-BR" dirty="0" err="1"/>
              <a:t>DeleteMapping</a:t>
            </a:r>
            <a:r>
              <a:rPr lang="pt-BR" dirty="0"/>
              <a:t>("/</a:t>
            </a:r>
            <a:r>
              <a:rPr lang="pt-BR" dirty="0" err="1"/>
              <a:t>student</a:t>
            </a:r>
            <a:r>
              <a:rPr lang="pt-BR" dirty="0"/>
              <a:t>/{id}")</a:t>
            </a:r>
          </a:p>
          <a:p>
            <a:r>
              <a:rPr lang="pt-BR" dirty="0"/>
              <a:t>	</a:t>
            </a:r>
            <a:r>
              <a:rPr lang="pt-BR" dirty="0" err="1"/>
              <a:t>private</a:t>
            </a:r>
            <a:r>
              <a:rPr lang="pt-BR" dirty="0"/>
              <a:t> </a:t>
            </a:r>
            <a:r>
              <a:rPr lang="pt-BR" dirty="0" err="1"/>
              <a:t>void</a:t>
            </a:r>
            <a:r>
              <a:rPr lang="pt-BR" dirty="0"/>
              <a:t> </a:t>
            </a:r>
            <a:r>
              <a:rPr lang="pt-BR" dirty="0" err="1"/>
              <a:t>deleteStudent</a:t>
            </a:r>
            <a:r>
              <a:rPr lang="pt-BR" dirty="0"/>
              <a:t>(@</a:t>
            </a:r>
            <a:r>
              <a:rPr lang="pt-BR" dirty="0" err="1"/>
              <a:t>PathVariable</a:t>
            </a:r>
            <a:r>
              <a:rPr lang="pt-BR" dirty="0"/>
              <a:t>("id") </a:t>
            </a:r>
            <a:r>
              <a:rPr lang="pt-BR" dirty="0" err="1"/>
              <a:t>int</a:t>
            </a:r>
            <a:r>
              <a:rPr lang="pt-BR" dirty="0"/>
              <a:t> id) </a:t>
            </a:r>
          </a:p>
          <a:p>
            <a:r>
              <a:rPr lang="pt-BR" dirty="0"/>
              <a:t>	{</a:t>
            </a:r>
          </a:p>
          <a:p>
            <a:r>
              <a:rPr lang="pt-BR" dirty="0"/>
              <a:t>		</a:t>
            </a:r>
            <a:r>
              <a:rPr lang="pt-BR" dirty="0" err="1"/>
              <a:t>studentService.delete</a:t>
            </a:r>
            <a:r>
              <a:rPr lang="pt-BR" dirty="0"/>
              <a:t>(id);</a:t>
            </a:r>
          </a:p>
          <a:p>
            <a:r>
              <a:rPr lang="pt-BR" dirty="0"/>
              <a:t>	}</a:t>
            </a:r>
          </a:p>
          <a:p>
            <a:r>
              <a:rPr lang="pt-BR" dirty="0"/>
              <a:t>	</a:t>
            </a:r>
          </a:p>
          <a:p>
            <a:r>
              <a:rPr lang="pt-BR" dirty="0"/>
              <a:t>	//</a:t>
            </a:r>
            <a:r>
              <a:rPr lang="pt-BR" dirty="0" err="1"/>
              <a:t>creating</a:t>
            </a:r>
            <a:r>
              <a:rPr lang="pt-BR" dirty="0"/>
              <a:t> post mapping </a:t>
            </a:r>
            <a:r>
              <a:rPr lang="pt-BR" dirty="0" err="1"/>
              <a:t>that</a:t>
            </a:r>
            <a:r>
              <a:rPr lang="pt-BR" dirty="0"/>
              <a:t> post </a:t>
            </a:r>
            <a:r>
              <a:rPr lang="pt-BR" dirty="0" err="1"/>
              <a:t>the</a:t>
            </a:r>
            <a:r>
              <a:rPr lang="pt-BR" dirty="0"/>
              <a:t> </a:t>
            </a:r>
            <a:r>
              <a:rPr lang="pt-BR" dirty="0" err="1"/>
              <a:t>student</a:t>
            </a:r>
            <a:r>
              <a:rPr lang="pt-BR" dirty="0"/>
              <a:t> </a:t>
            </a:r>
            <a:r>
              <a:rPr lang="pt-BR" dirty="0" err="1"/>
              <a:t>detail</a:t>
            </a:r>
            <a:r>
              <a:rPr lang="pt-BR" dirty="0"/>
              <a:t> in </a:t>
            </a:r>
            <a:r>
              <a:rPr lang="pt-BR" dirty="0" err="1"/>
              <a:t>the</a:t>
            </a:r>
            <a:r>
              <a:rPr lang="pt-BR" dirty="0"/>
              <a:t> </a:t>
            </a:r>
            <a:r>
              <a:rPr lang="pt-BR" dirty="0" err="1"/>
              <a:t>database</a:t>
            </a:r>
            <a:endParaRPr lang="pt-BR" dirty="0"/>
          </a:p>
          <a:p>
            <a:r>
              <a:rPr lang="pt-BR" dirty="0"/>
              <a:t>	@</a:t>
            </a:r>
            <a:r>
              <a:rPr lang="pt-BR" dirty="0" err="1"/>
              <a:t>PostMapping</a:t>
            </a:r>
            <a:r>
              <a:rPr lang="pt-BR" dirty="0"/>
              <a:t>("/</a:t>
            </a:r>
            <a:r>
              <a:rPr lang="pt-BR" dirty="0" err="1"/>
              <a:t>student</a:t>
            </a:r>
            <a:r>
              <a:rPr lang="pt-BR" dirty="0"/>
              <a:t>")</a:t>
            </a:r>
          </a:p>
          <a:p>
            <a:r>
              <a:rPr lang="pt-BR" dirty="0"/>
              <a:t>	</a:t>
            </a:r>
            <a:r>
              <a:rPr lang="pt-BR" dirty="0" err="1"/>
              <a:t>private</a:t>
            </a:r>
            <a:r>
              <a:rPr lang="pt-BR" dirty="0"/>
              <a:t> </a:t>
            </a:r>
            <a:r>
              <a:rPr lang="pt-BR" dirty="0" err="1"/>
              <a:t>int</a:t>
            </a:r>
            <a:r>
              <a:rPr lang="pt-BR" dirty="0"/>
              <a:t> </a:t>
            </a:r>
            <a:r>
              <a:rPr lang="pt-BR" dirty="0" err="1"/>
              <a:t>saveStudent</a:t>
            </a:r>
            <a:r>
              <a:rPr lang="pt-BR" dirty="0"/>
              <a:t>(@</a:t>
            </a:r>
            <a:r>
              <a:rPr lang="pt-BR" dirty="0" err="1"/>
              <a:t>RequestBody</a:t>
            </a:r>
            <a:r>
              <a:rPr lang="pt-BR" dirty="0"/>
              <a:t> </a:t>
            </a:r>
            <a:r>
              <a:rPr lang="pt-BR" dirty="0" err="1"/>
              <a:t>Student</a:t>
            </a:r>
            <a:r>
              <a:rPr lang="pt-BR" dirty="0"/>
              <a:t> </a:t>
            </a:r>
            <a:r>
              <a:rPr lang="pt-BR" dirty="0" err="1"/>
              <a:t>student</a:t>
            </a:r>
            <a:r>
              <a:rPr lang="pt-BR" dirty="0"/>
              <a:t>) </a:t>
            </a:r>
          </a:p>
          <a:p>
            <a:r>
              <a:rPr lang="pt-BR" dirty="0"/>
              <a:t>	{</a:t>
            </a:r>
          </a:p>
          <a:p>
            <a:r>
              <a:rPr lang="pt-BR" dirty="0"/>
              <a:t>		</a:t>
            </a:r>
            <a:r>
              <a:rPr lang="pt-BR" dirty="0" err="1"/>
              <a:t>studentService.saveOrUpdate</a:t>
            </a:r>
            <a:r>
              <a:rPr lang="pt-BR" dirty="0"/>
              <a:t>(</a:t>
            </a:r>
            <a:r>
              <a:rPr lang="pt-BR" dirty="0" err="1"/>
              <a:t>student</a:t>
            </a:r>
            <a:r>
              <a:rPr lang="pt-BR" dirty="0"/>
              <a:t>);</a:t>
            </a:r>
          </a:p>
          <a:p>
            <a:r>
              <a:rPr lang="pt-BR" dirty="0"/>
              <a:t>		</a:t>
            </a:r>
            <a:r>
              <a:rPr lang="pt-BR" dirty="0" err="1"/>
              <a:t>return</a:t>
            </a:r>
            <a:r>
              <a:rPr lang="pt-BR" dirty="0"/>
              <a:t> </a:t>
            </a:r>
            <a:r>
              <a:rPr lang="pt-BR" dirty="0" err="1"/>
              <a:t>student.getId</a:t>
            </a:r>
            <a:r>
              <a:rPr lang="pt-BR" dirty="0"/>
              <a:t>();</a:t>
            </a:r>
          </a:p>
          <a:p>
            <a:r>
              <a:rPr lang="pt-BR" dirty="0"/>
              <a:t>	}</a:t>
            </a:r>
          </a:p>
          <a:p>
            <a:r>
              <a:rPr lang="pt-BR" dirty="0"/>
              <a:t>}</a:t>
            </a:r>
          </a:p>
          <a:p>
            <a:endParaRPr lang="pt-BR" dirty="0"/>
          </a:p>
        </p:txBody>
      </p:sp>
    </p:spTree>
    <p:extLst>
      <p:ext uri="{BB962C8B-B14F-4D97-AF65-F5344CB8AC3E}">
        <p14:creationId xmlns:p14="http://schemas.microsoft.com/office/powerpoint/2010/main" val="2266262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acc.br.student.service</a:t>
            </a:r>
            <a:r>
              <a:rPr lang="pt-BR" dirty="0"/>
              <a:t>;</a:t>
            </a:r>
          </a:p>
          <a:p>
            <a:r>
              <a:rPr lang="pt-BR" dirty="0" err="1"/>
              <a:t>import</a:t>
            </a:r>
            <a:r>
              <a:rPr lang="pt-BR" dirty="0"/>
              <a:t> </a:t>
            </a:r>
            <a:r>
              <a:rPr lang="pt-BR" dirty="0" err="1"/>
              <a:t>java.util.ArrayList</a:t>
            </a:r>
            <a:r>
              <a:rPr lang="pt-BR" dirty="0"/>
              <a:t>;</a:t>
            </a:r>
          </a:p>
          <a:p>
            <a:r>
              <a:rPr lang="pt-BR" dirty="0" err="1"/>
              <a:t>import</a:t>
            </a:r>
            <a:r>
              <a:rPr lang="pt-BR" dirty="0"/>
              <a:t> </a:t>
            </a:r>
            <a:r>
              <a:rPr lang="pt-BR" dirty="0" err="1"/>
              <a:t>java.util.List</a:t>
            </a:r>
            <a:r>
              <a:rPr lang="pt-BR" dirty="0"/>
              <a:t>;</a:t>
            </a:r>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org.springframework.stereotype.Service</a:t>
            </a:r>
            <a:r>
              <a:rPr lang="pt-BR" dirty="0"/>
              <a:t>;</a:t>
            </a:r>
          </a:p>
          <a:p>
            <a:endParaRPr lang="pt-BR" dirty="0"/>
          </a:p>
          <a:p>
            <a:r>
              <a:rPr lang="pt-BR" dirty="0" err="1"/>
              <a:t>import</a:t>
            </a:r>
            <a:r>
              <a:rPr lang="pt-BR" dirty="0"/>
              <a:t> </a:t>
            </a:r>
            <a:r>
              <a:rPr lang="pt-BR" dirty="0" err="1"/>
              <a:t>acc.br.student.model.Student</a:t>
            </a:r>
            <a:r>
              <a:rPr lang="pt-BR" dirty="0"/>
              <a:t>;</a:t>
            </a:r>
          </a:p>
          <a:p>
            <a:r>
              <a:rPr lang="pt-BR" dirty="0" err="1"/>
              <a:t>import</a:t>
            </a:r>
            <a:r>
              <a:rPr lang="pt-BR" dirty="0"/>
              <a:t> </a:t>
            </a:r>
            <a:r>
              <a:rPr lang="pt-BR" dirty="0" err="1"/>
              <a:t>acc.br.student.repository.StudentRepository</a:t>
            </a:r>
            <a:r>
              <a:rPr lang="pt-BR" dirty="0"/>
              <a:t>;</a:t>
            </a:r>
          </a:p>
          <a:p>
            <a:r>
              <a:rPr lang="pt-BR" dirty="0"/>
              <a:t>//</a:t>
            </a:r>
            <a:r>
              <a:rPr lang="pt-BR" dirty="0" err="1"/>
              <a:t>defining</a:t>
            </a:r>
            <a:r>
              <a:rPr lang="pt-BR" dirty="0"/>
              <a:t> </a:t>
            </a:r>
            <a:r>
              <a:rPr lang="pt-BR" dirty="0" err="1"/>
              <a:t>the</a:t>
            </a:r>
            <a:r>
              <a:rPr lang="pt-BR" dirty="0"/>
              <a:t> business </a:t>
            </a:r>
            <a:r>
              <a:rPr lang="pt-BR" dirty="0" err="1"/>
              <a:t>logic</a:t>
            </a:r>
            <a:endParaRPr lang="pt-BR" dirty="0"/>
          </a:p>
          <a:p>
            <a:r>
              <a:rPr lang="pt-BR" dirty="0"/>
              <a:t>@Service</a:t>
            </a:r>
          </a:p>
          <a:p>
            <a:r>
              <a:rPr lang="pt-BR" dirty="0" err="1"/>
              <a:t>public</a:t>
            </a:r>
            <a:r>
              <a:rPr lang="pt-BR" dirty="0"/>
              <a:t> </a:t>
            </a:r>
            <a:r>
              <a:rPr lang="pt-BR" dirty="0" err="1"/>
              <a:t>class</a:t>
            </a:r>
            <a:r>
              <a:rPr lang="pt-BR" dirty="0"/>
              <a:t> </a:t>
            </a:r>
            <a:r>
              <a:rPr lang="pt-BR" dirty="0" err="1"/>
              <a:t>StudentService</a:t>
            </a:r>
            <a:r>
              <a:rPr lang="pt-BR" dirty="0"/>
              <a:t> </a:t>
            </a:r>
          </a:p>
          <a:p>
            <a:r>
              <a:rPr lang="pt-BR" dirty="0"/>
              <a:t>{</a:t>
            </a:r>
          </a:p>
          <a:p>
            <a:r>
              <a:rPr lang="pt-BR" dirty="0"/>
              <a:t>	@</a:t>
            </a:r>
            <a:r>
              <a:rPr lang="pt-BR" dirty="0" err="1"/>
              <a:t>Autowired</a:t>
            </a:r>
            <a:endParaRPr lang="pt-BR" dirty="0"/>
          </a:p>
          <a:p>
            <a:r>
              <a:rPr lang="pt-BR" dirty="0"/>
              <a:t>	</a:t>
            </a:r>
            <a:r>
              <a:rPr lang="pt-BR" dirty="0" err="1"/>
              <a:t>StudentRepository</a:t>
            </a:r>
            <a:r>
              <a:rPr lang="pt-BR" dirty="0"/>
              <a:t> </a:t>
            </a:r>
            <a:r>
              <a:rPr lang="pt-BR" dirty="0" err="1"/>
              <a:t>studentRepository</a:t>
            </a:r>
            <a:r>
              <a:rPr lang="pt-BR" dirty="0"/>
              <a:t>;</a:t>
            </a:r>
          </a:p>
          <a:p>
            <a:r>
              <a:rPr lang="pt-BR" dirty="0"/>
              <a:t>	//</a:t>
            </a:r>
            <a:r>
              <a:rPr lang="pt-BR" dirty="0" err="1"/>
              <a:t>getting</a:t>
            </a:r>
            <a:r>
              <a:rPr lang="pt-BR" dirty="0"/>
              <a:t> </a:t>
            </a:r>
            <a:r>
              <a:rPr lang="pt-BR" dirty="0" err="1"/>
              <a:t>all</a:t>
            </a:r>
            <a:r>
              <a:rPr lang="pt-BR" dirty="0"/>
              <a:t> </a:t>
            </a:r>
            <a:r>
              <a:rPr lang="pt-BR" dirty="0" err="1"/>
              <a:t>student</a:t>
            </a:r>
            <a:r>
              <a:rPr lang="pt-BR" dirty="0"/>
              <a:t> </a:t>
            </a:r>
            <a:r>
              <a:rPr lang="pt-BR" dirty="0" err="1"/>
              <a:t>records</a:t>
            </a:r>
            <a:endParaRPr lang="pt-BR" dirty="0"/>
          </a:p>
          <a:p>
            <a:r>
              <a:rPr lang="pt-BR" dirty="0"/>
              <a:t>	</a:t>
            </a:r>
            <a:r>
              <a:rPr lang="pt-BR" dirty="0" err="1"/>
              <a:t>public</a:t>
            </a:r>
            <a:r>
              <a:rPr lang="pt-BR" dirty="0"/>
              <a:t> </a:t>
            </a:r>
            <a:r>
              <a:rPr lang="pt-BR" dirty="0" err="1"/>
              <a:t>List</a:t>
            </a:r>
            <a:r>
              <a:rPr lang="pt-BR" dirty="0"/>
              <a:t>&lt;</a:t>
            </a:r>
            <a:r>
              <a:rPr lang="pt-BR" dirty="0" err="1"/>
              <a:t>Student</a:t>
            </a:r>
            <a:r>
              <a:rPr lang="pt-BR" dirty="0"/>
              <a:t>&gt; </a:t>
            </a:r>
            <a:r>
              <a:rPr lang="pt-BR" dirty="0" err="1"/>
              <a:t>getAllStudent</a:t>
            </a:r>
            <a:r>
              <a:rPr lang="pt-BR" dirty="0"/>
              <a:t>() </a:t>
            </a:r>
          </a:p>
          <a:p>
            <a:r>
              <a:rPr lang="pt-BR" dirty="0"/>
              <a:t>	{</a:t>
            </a:r>
          </a:p>
          <a:p>
            <a:r>
              <a:rPr lang="pt-BR" dirty="0"/>
              <a:t>		</a:t>
            </a:r>
            <a:r>
              <a:rPr lang="pt-BR" dirty="0" err="1"/>
              <a:t>List</a:t>
            </a:r>
            <a:r>
              <a:rPr lang="pt-BR" dirty="0"/>
              <a:t>&lt;</a:t>
            </a:r>
            <a:r>
              <a:rPr lang="pt-BR" dirty="0" err="1"/>
              <a:t>Student</a:t>
            </a:r>
            <a:r>
              <a:rPr lang="pt-BR" dirty="0"/>
              <a:t>&gt; </a:t>
            </a:r>
            <a:r>
              <a:rPr lang="pt-BR" dirty="0" err="1"/>
              <a:t>students</a:t>
            </a:r>
            <a:r>
              <a:rPr lang="pt-BR" dirty="0"/>
              <a:t> = new </a:t>
            </a:r>
            <a:r>
              <a:rPr lang="pt-BR" dirty="0" err="1"/>
              <a:t>ArrayList</a:t>
            </a:r>
            <a:r>
              <a:rPr lang="pt-BR" dirty="0"/>
              <a:t>&lt;</a:t>
            </a:r>
            <a:r>
              <a:rPr lang="pt-BR" dirty="0" err="1"/>
              <a:t>Student</a:t>
            </a:r>
            <a:r>
              <a:rPr lang="pt-BR" dirty="0"/>
              <a:t>&gt;();</a:t>
            </a:r>
          </a:p>
          <a:p>
            <a:r>
              <a:rPr lang="pt-BR" dirty="0"/>
              <a:t>		</a:t>
            </a:r>
            <a:r>
              <a:rPr lang="pt-BR" dirty="0" err="1"/>
              <a:t>studentRepository.findAll</a:t>
            </a:r>
            <a:r>
              <a:rPr lang="pt-BR" dirty="0"/>
              <a:t>().</a:t>
            </a:r>
            <a:r>
              <a:rPr lang="pt-BR" dirty="0" err="1"/>
              <a:t>forEach</a:t>
            </a:r>
            <a:r>
              <a:rPr lang="pt-BR" dirty="0"/>
              <a:t>(</a:t>
            </a:r>
            <a:r>
              <a:rPr lang="pt-BR" dirty="0" err="1"/>
              <a:t>student</a:t>
            </a:r>
            <a:r>
              <a:rPr lang="pt-BR" dirty="0"/>
              <a:t> -&gt; </a:t>
            </a:r>
            <a:r>
              <a:rPr lang="pt-BR" dirty="0" err="1"/>
              <a:t>students.add</a:t>
            </a:r>
            <a:r>
              <a:rPr lang="pt-BR" dirty="0"/>
              <a:t>(</a:t>
            </a:r>
            <a:r>
              <a:rPr lang="pt-BR" dirty="0" err="1"/>
              <a:t>student</a:t>
            </a:r>
            <a:r>
              <a:rPr lang="pt-BR" dirty="0"/>
              <a:t>));</a:t>
            </a:r>
          </a:p>
          <a:p>
            <a:r>
              <a:rPr lang="pt-BR" dirty="0"/>
              <a:t>		</a:t>
            </a:r>
            <a:r>
              <a:rPr lang="pt-BR" dirty="0" err="1"/>
              <a:t>return</a:t>
            </a:r>
            <a:r>
              <a:rPr lang="pt-BR" dirty="0"/>
              <a:t> </a:t>
            </a:r>
            <a:r>
              <a:rPr lang="pt-BR" dirty="0" err="1"/>
              <a:t>students</a:t>
            </a:r>
            <a:r>
              <a:rPr lang="pt-BR" dirty="0"/>
              <a:t>;</a:t>
            </a:r>
          </a:p>
          <a:p>
            <a:r>
              <a:rPr lang="pt-BR" dirty="0"/>
              <a:t>	}</a:t>
            </a:r>
          </a:p>
          <a:p>
            <a:r>
              <a:rPr lang="pt-BR" dirty="0"/>
              <a:t>	//</a:t>
            </a:r>
            <a:r>
              <a:rPr lang="pt-BR" dirty="0" err="1"/>
              <a:t>getting</a:t>
            </a:r>
            <a:r>
              <a:rPr lang="pt-BR" dirty="0"/>
              <a:t> a </a:t>
            </a:r>
            <a:r>
              <a:rPr lang="pt-BR" dirty="0" err="1"/>
              <a:t>specific</a:t>
            </a:r>
            <a:r>
              <a:rPr lang="pt-BR" dirty="0"/>
              <a:t> </a:t>
            </a:r>
            <a:r>
              <a:rPr lang="pt-BR" dirty="0" err="1"/>
              <a:t>record</a:t>
            </a:r>
            <a:endParaRPr lang="pt-BR" dirty="0"/>
          </a:p>
          <a:p>
            <a:r>
              <a:rPr lang="pt-BR" dirty="0"/>
              <a:t>	</a:t>
            </a:r>
            <a:r>
              <a:rPr lang="pt-BR" dirty="0" err="1"/>
              <a:t>public</a:t>
            </a:r>
            <a:r>
              <a:rPr lang="pt-BR" dirty="0"/>
              <a:t> </a:t>
            </a:r>
            <a:r>
              <a:rPr lang="pt-BR" dirty="0" err="1"/>
              <a:t>Student</a:t>
            </a:r>
            <a:r>
              <a:rPr lang="pt-BR" dirty="0"/>
              <a:t> </a:t>
            </a:r>
            <a:r>
              <a:rPr lang="pt-BR" dirty="0" err="1"/>
              <a:t>getStudentById</a:t>
            </a:r>
            <a:r>
              <a:rPr lang="pt-BR" dirty="0"/>
              <a:t>(</a:t>
            </a:r>
            <a:r>
              <a:rPr lang="pt-BR" dirty="0" err="1"/>
              <a:t>int</a:t>
            </a:r>
            <a:r>
              <a:rPr lang="pt-BR" dirty="0"/>
              <a:t> id) </a:t>
            </a:r>
          </a:p>
          <a:p>
            <a:r>
              <a:rPr lang="pt-BR" dirty="0"/>
              <a:t>	{</a:t>
            </a:r>
          </a:p>
          <a:p>
            <a:r>
              <a:rPr lang="pt-BR" dirty="0"/>
              <a:t>		</a:t>
            </a:r>
            <a:r>
              <a:rPr lang="pt-BR" dirty="0" err="1"/>
              <a:t>return</a:t>
            </a:r>
            <a:r>
              <a:rPr lang="pt-BR" dirty="0"/>
              <a:t> </a:t>
            </a:r>
            <a:r>
              <a:rPr lang="pt-BR" dirty="0" err="1"/>
              <a:t>studentRepository.findById</a:t>
            </a:r>
            <a:r>
              <a:rPr lang="pt-BR" dirty="0"/>
              <a:t>(id).</a:t>
            </a:r>
            <a:r>
              <a:rPr lang="pt-BR" dirty="0" err="1"/>
              <a:t>get</a:t>
            </a:r>
            <a:r>
              <a:rPr lang="pt-BR" dirty="0"/>
              <a:t>();</a:t>
            </a:r>
          </a:p>
          <a:p>
            <a:r>
              <a:rPr lang="pt-BR" dirty="0"/>
              <a:t>	}</a:t>
            </a:r>
          </a:p>
          <a:p>
            <a:r>
              <a:rPr lang="pt-BR" dirty="0"/>
              <a:t>	</a:t>
            </a:r>
            <a:r>
              <a:rPr lang="pt-BR" dirty="0" err="1"/>
              <a:t>public</a:t>
            </a:r>
            <a:r>
              <a:rPr lang="pt-BR" dirty="0"/>
              <a:t> </a:t>
            </a:r>
            <a:r>
              <a:rPr lang="pt-BR" dirty="0" err="1"/>
              <a:t>void</a:t>
            </a:r>
            <a:r>
              <a:rPr lang="pt-BR" dirty="0"/>
              <a:t> </a:t>
            </a:r>
            <a:r>
              <a:rPr lang="pt-BR" dirty="0" err="1"/>
              <a:t>saveOrUpdate</a:t>
            </a:r>
            <a:r>
              <a:rPr lang="pt-BR" dirty="0"/>
              <a:t>(</a:t>
            </a:r>
            <a:r>
              <a:rPr lang="pt-BR" dirty="0" err="1"/>
              <a:t>Student</a:t>
            </a:r>
            <a:r>
              <a:rPr lang="pt-BR" dirty="0"/>
              <a:t> </a:t>
            </a:r>
            <a:r>
              <a:rPr lang="pt-BR" dirty="0" err="1"/>
              <a:t>student</a:t>
            </a:r>
            <a:r>
              <a:rPr lang="pt-BR" dirty="0"/>
              <a:t>) </a:t>
            </a:r>
          </a:p>
          <a:p>
            <a:r>
              <a:rPr lang="pt-BR" dirty="0"/>
              <a:t>	{</a:t>
            </a:r>
          </a:p>
          <a:p>
            <a:r>
              <a:rPr lang="pt-BR" dirty="0"/>
              <a:t>		</a:t>
            </a:r>
            <a:r>
              <a:rPr lang="pt-BR" dirty="0" err="1"/>
              <a:t>studentRepository.save</a:t>
            </a:r>
            <a:r>
              <a:rPr lang="pt-BR" dirty="0"/>
              <a:t>(</a:t>
            </a:r>
            <a:r>
              <a:rPr lang="pt-BR" dirty="0" err="1"/>
              <a:t>student</a:t>
            </a:r>
            <a:r>
              <a:rPr lang="pt-BR" dirty="0"/>
              <a:t>);</a:t>
            </a:r>
          </a:p>
          <a:p>
            <a:r>
              <a:rPr lang="pt-BR" dirty="0"/>
              <a:t>	}</a:t>
            </a:r>
          </a:p>
          <a:p>
            <a:r>
              <a:rPr lang="pt-BR" dirty="0"/>
              <a:t>	//</a:t>
            </a:r>
            <a:r>
              <a:rPr lang="pt-BR" dirty="0" err="1"/>
              <a:t>deleting</a:t>
            </a:r>
            <a:r>
              <a:rPr lang="pt-BR" dirty="0"/>
              <a:t> a </a:t>
            </a:r>
            <a:r>
              <a:rPr lang="pt-BR" dirty="0" err="1"/>
              <a:t>specific</a:t>
            </a:r>
            <a:r>
              <a:rPr lang="pt-BR" dirty="0"/>
              <a:t> </a:t>
            </a:r>
            <a:r>
              <a:rPr lang="pt-BR" dirty="0" err="1"/>
              <a:t>record</a:t>
            </a:r>
            <a:endParaRPr lang="pt-BR" dirty="0"/>
          </a:p>
          <a:p>
            <a:r>
              <a:rPr lang="pt-BR" dirty="0"/>
              <a:t>	</a:t>
            </a:r>
            <a:r>
              <a:rPr lang="pt-BR" dirty="0" err="1"/>
              <a:t>public</a:t>
            </a:r>
            <a:r>
              <a:rPr lang="pt-BR" dirty="0"/>
              <a:t> </a:t>
            </a:r>
            <a:r>
              <a:rPr lang="pt-BR" dirty="0" err="1"/>
              <a:t>void</a:t>
            </a:r>
            <a:r>
              <a:rPr lang="pt-BR" dirty="0"/>
              <a:t> delete(</a:t>
            </a:r>
            <a:r>
              <a:rPr lang="pt-BR" dirty="0" err="1"/>
              <a:t>int</a:t>
            </a:r>
            <a:r>
              <a:rPr lang="pt-BR" dirty="0"/>
              <a:t> id) </a:t>
            </a:r>
          </a:p>
          <a:p>
            <a:r>
              <a:rPr lang="pt-BR" dirty="0"/>
              <a:t>	{</a:t>
            </a:r>
          </a:p>
          <a:p>
            <a:r>
              <a:rPr lang="pt-BR" dirty="0"/>
              <a:t>		</a:t>
            </a:r>
            <a:r>
              <a:rPr lang="pt-BR" dirty="0" err="1"/>
              <a:t>studentRepository.deleteById</a:t>
            </a:r>
            <a:r>
              <a:rPr lang="pt-BR" dirty="0"/>
              <a:t>(id);</a:t>
            </a:r>
          </a:p>
          <a:p>
            <a:r>
              <a:rPr lang="pt-BR" dirty="0"/>
              <a:t>	}</a:t>
            </a:r>
          </a:p>
          <a:p>
            <a:r>
              <a:rPr lang="pt-BR" dirty="0"/>
              <a:t>}</a:t>
            </a:r>
          </a:p>
        </p:txBody>
      </p:sp>
    </p:spTree>
    <p:extLst>
      <p:ext uri="{BB962C8B-B14F-4D97-AF65-F5344CB8AC3E}">
        <p14:creationId xmlns:p14="http://schemas.microsoft.com/office/powerpoint/2010/main" val="91287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2"/>
          <p:cNvSpPr>
            <a:spLocks noGrp="1" noChangeArrowheads="1"/>
          </p:cNvSpPr>
          <p:nvPr>
            <p:ph type="body" idx="1"/>
          </p:nvPr>
        </p:nvSpPr>
        <p:spPr>
          <a:noFill/>
          <a:ln w="9525"/>
        </p:spPr>
        <p:txBody>
          <a:bodyPr/>
          <a:lstStyle/>
          <a:p>
            <a:r>
              <a:rPr lang="en-US" dirty="0">
                <a:latin typeface="Arial" charset="0"/>
                <a:cs typeface="Arial" charset="0"/>
              </a:rPr>
              <a:t>Topic Duration: 10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pPr lvl="1"/>
            <a:r>
              <a:rPr lang="en-US" dirty="0">
                <a:latin typeface="Arial" charset="0"/>
                <a:cs typeface="Arial" charset="0"/>
              </a:rPr>
              <a:t>This is just a brief reminder of where you are in the module. It will help the participants to know what is coming up.</a:t>
            </a:r>
          </a:p>
          <a:p>
            <a:pPr lvl="1"/>
            <a:r>
              <a:rPr lang="en-US" dirty="0">
                <a:latin typeface="Arial" charset="0"/>
                <a:cs typeface="Arial" charset="0"/>
              </a:rPr>
              <a:t>The Appendix includes reference topics that complement the module content. Faculty may use this supplementary content to answer participant questions.</a:t>
            </a:r>
          </a:p>
          <a:p>
            <a:pPr lvl="2"/>
            <a:r>
              <a:rPr lang="en-US" dirty="0">
                <a:latin typeface="Arial" charset="0"/>
                <a:cs typeface="Arial" charset="0"/>
              </a:rPr>
              <a:t>J2EE Presentation Layer Technologies</a:t>
            </a:r>
          </a:p>
          <a:p>
            <a:pPr lvl="2"/>
            <a:r>
              <a:rPr lang="en-US" dirty="0">
                <a:latin typeface="Arial" charset="0"/>
                <a:cs typeface="Arial" charset="0"/>
              </a:rPr>
              <a:t>Spring Web Application Development Stack</a:t>
            </a:r>
          </a:p>
          <a:p>
            <a:pPr lvl="2"/>
            <a:r>
              <a:rPr lang="en-US" dirty="0">
                <a:latin typeface="Arial" charset="0"/>
                <a:cs typeface="Arial" charset="0"/>
              </a:rPr>
              <a:t>Struts MVC Vs. Spring MVC</a:t>
            </a:r>
          </a:p>
          <a:p>
            <a:endParaRPr lang="en-US" dirty="0">
              <a:latin typeface="Arial" charset="0"/>
              <a:cs typeface="Arial" charset="0"/>
            </a:endParaRPr>
          </a:p>
          <a:p>
            <a:endParaRPr lang="en-US" dirty="0">
              <a:latin typeface="Arial" charset="0"/>
              <a:cs typeface="Arial" charset="0"/>
            </a:endParaRPr>
          </a:p>
        </p:txBody>
      </p:sp>
      <p:sp>
        <p:nvSpPr>
          <p:cNvPr id="125955"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acc.br.student.repository</a:t>
            </a:r>
            <a:r>
              <a:rPr lang="pt-BR" dirty="0"/>
              <a:t>;</a:t>
            </a:r>
          </a:p>
          <a:p>
            <a:endParaRPr lang="pt-BR" dirty="0"/>
          </a:p>
          <a:p>
            <a:r>
              <a:rPr lang="pt-BR" dirty="0" err="1"/>
              <a:t>import</a:t>
            </a:r>
            <a:r>
              <a:rPr lang="pt-BR" dirty="0"/>
              <a:t> </a:t>
            </a:r>
            <a:r>
              <a:rPr lang="pt-BR" dirty="0" err="1"/>
              <a:t>org.springframework.data.repository.CrudRepository</a:t>
            </a:r>
            <a:r>
              <a:rPr lang="pt-BR" dirty="0"/>
              <a:t>;</a:t>
            </a:r>
          </a:p>
          <a:p>
            <a:endParaRPr lang="pt-BR" dirty="0"/>
          </a:p>
          <a:p>
            <a:r>
              <a:rPr lang="pt-BR" dirty="0" err="1"/>
              <a:t>import</a:t>
            </a:r>
            <a:r>
              <a:rPr lang="pt-BR" dirty="0"/>
              <a:t> </a:t>
            </a:r>
            <a:r>
              <a:rPr lang="pt-BR" dirty="0" err="1"/>
              <a:t>acc.br.student.model.Student</a:t>
            </a:r>
            <a:r>
              <a:rPr lang="pt-BR" dirty="0"/>
              <a:t>;</a:t>
            </a:r>
          </a:p>
          <a:p>
            <a:endParaRPr lang="pt-BR" dirty="0"/>
          </a:p>
          <a:p>
            <a:r>
              <a:rPr lang="pt-BR" dirty="0" err="1"/>
              <a:t>public</a:t>
            </a:r>
            <a:r>
              <a:rPr lang="pt-BR" dirty="0"/>
              <a:t> interface </a:t>
            </a:r>
            <a:r>
              <a:rPr lang="pt-BR" dirty="0" err="1"/>
              <a:t>StudentRepository</a:t>
            </a:r>
            <a:r>
              <a:rPr lang="pt-BR" dirty="0"/>
              <a:t> </a:t>
            </a:r>
            <a:r>
              <a:rPr lang="pt-BR" dirty="0" err="1"/>
              <a:t>extends</a:t>
            </a:r>
            <a:r>
              <a:rPr lang="pt-BR" dirty="0"/>
              <a:t> </a:t>
            </a:r>
            <a:r>
              <a:rPr lang="pt-BR" dirty="0" err="1"/>
              <a:t>CrudRepository</a:t>
            </a:r>
            <a:r>
              <a:rPr lang="pt-BR" dirty="0"/>
              <a:t>&lt;</a:t>
            </a:r>
            <a:r>
              <a:rPr lang="pt-BR" dirty="0" err="1"/>
              <a:t>Student</a:t>
            </a:r>
            <a:r>
              <a:rPr lang="pt-BR" dirty="0"/>
              <a:t>, </a:t>
            </a:r>
            <a:r>
              <a:rPr lang="pt-BR" dirty="0" err="1"/>
              <a:t>Integer</a:t>
            </a:r>
            <a:r>
              <a:rPr lang="pt-BR" dirty="0"/>
              <a:t>&gt;</a:t>
            </a:r>
          </a:p>
          <a:p>
            <a:r>
              <a:rPr lang="pt-BR" dirty="0"/>
              <a:t>{</a:t>
            </a:r>
          </a:p>
          <a:p>
            <a:r>
              <a:rPr lang="pt-BR" dirty="0"/>
              <a:t>}</a:t>
            </a:r>
          </a:p>
          <a:p>
            <a:endParaRPr lang="pt-BR" dirty="0"/>
          </a:p>
        </p:txBody>
      </p:sp>
    </p:spTree>
    <p:extLst>
      <p:ext uri="{BB962C8B-B14F-4D97-AF65-F5344CB8AC3E}">
        <p14:creationId xmlns:p14="http://schemas.microsoft.com/office/powerpoint/2010/main" val="3935618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acc.br.student.model</a:t>
            </a:r>
            <a:r>
              <a:rPr lang="pt-BR" dirty="0"/>
              <a:t>;</a:t>
            </a:r>
          </a:p>
          <a:p>
            <a:r>
              <a:rPr lang="pt-BR" dirty="0" err="1"/>
              <a:t>import</a:t>
            </a:r>
            <a:r>
              <a:rPr lang="pt-BR" dirty="0"/>
              <a:t> </a:t>
            </a:r>
            <a:r>
              <a:rPr lang="pt-BR" dirty="0" err="1"/>
              <a:t>jakarta.persistence.Column</a:t>
            </a:r>
            <a:r>
              <a:rPr lang="pt-BR" dirty="0"/>
              <a:t>;</a:t>
            </a:r>
          </a:p>
          <a:p>
            <a:r>
              <a:rPr lang="pt-BR" dirty="0" err="1"/>
              <a:t>import</a:t>
            </a:r>
            <a:r>
              <a:rPr lang="pt-BR" dirty="0"/>
              <a:t> </a:t>
            </a:r>
            <a:r>
              <a:rPr lang="pt-BR" dirty="0" err="1"/>
              <a:t>jakarta.persistence.Entity</a:t>
            </a:r>
            <a:r>
              <a:rPr lang="pt-BR" dirty="0"/>
              <a:t>;</a:t>
            </a:r>
          </a:p>
          <a:p>
            <a:r>
              <a:rPr lang="pt-BR" dirty="0" err="1"/>
              <a:t>import</a:t>
            </a:r>
            <a:r>
              <a:rPr lang="pt-BR" dirty="0"/>
              <a:t> </a:t>
            </a:r>
            <a:r>
              <a:rPr lang="pt-BR" dirty="0" err="1"/>
              <a:t>jakarta.persistence.Id</a:t>
            </a:r>
            <a:r>
              <a:rPr lang="pt-BR" dirty="0"/>
              <a:t>;</a:t>
            </a:r>
          </a:p>
          <a:p>
            <a:r>
              <a:rPr lang="pt-BR" dirty="0" err="1"/>
              <a:t>import</a:t>
            </a:r>
            <a:r>
              <a:rPr lang="pt-BR" dirty="0"/>
              <a:t> </a:t>
            </a:r>
            <a:r>
              <a:rPr lang="pt-BR" dirty="0" err="1"/>
              <a:t>jakarta.persistence.Table</a:t>
            </a:r>
            <a:r>
              <a:rPr lang="pt-BR" dirty="0"/>
              <a:t>;</a:t>
            </a:r>
          </a:p>
          <a:p>
            <a:r>
              <a:rPr lang="pt-BR" dirty="0"/>
              <a:t>//</a:t>
            </a:r>
            <a:r>
              <a:rPr lang="pt-BR" dirty="0" err="1"/>
              <a:t>mark</a:t>
            </a:r>
            <a:r>
              <a:rPr lang="pt-BR" dirty="0"/>
              <a:t> </a:t>
            </a:r>
            <a:r>
              <a:rPr lang="pt-BR" dirty="0" err="1"/>
              <a:t>class</a:t>
            </a:r>
            <a:r>
              <a:rPr lang="pt-BR" dirty="0"/>
              <a:t> as </a:t>
            </a:r>
            <a:r>
              <a:rPr lang="pt-BR" dirty="0" err="1"/>
              <a:t>an</a:t>
            </a:r>
            <a:r>
              <a:rPr lang="pt-BR" dirty="0"/>
              <a:t> </a:t>
            </a:r>
            <a:r>
              <a:rPr lang="pt-BR" dirty="0" err="1"/>
              <a:t>Entity</a:t>
            </a:r>
            <a:r>
              <a:rPr lang="pt-BR" dirty="0"/>
              <a:t> </a:t>
            </a:r>
          </a:p>
          <a:p>
            <a:r>
              <a:rPr lang="pt-BR" dirty="0"/>
              <a:t>@</a:t>
            </a:r>
            <a:r>
              <a:rPr lang="pt-BR" dirty="0" err="1"/>
              <a:t>Entity</a:t>
            </a:r>
            <a:endParaRPr lang="pt-BR" dirty="0"/>
          </a:p>
          <a:p>
            <a:r>
              <a:rPr lang="pt-BR" dirty="0"/>
              <a:t>//</a:t>
            </a:r>
            <a:r>
              <a:rPr lang="pt-BR" dirty="0" err="1"/>
              <a:t>defining</a:t>
            </a:r>
            <a:r>
              <a:rPr lang="pt-BR" dirty="0"/>
              <a:t> </a:t>
            </a:r>
            <a:r>
              <a:rPr lang="pt-BR" dirty="0" err="1"/>
              <a:t>class</a:t>
            </a:r>
            <a:r>
              <a:rPr lang="pt-BR" dirty="0"/>
              <a:t> </a:t>
            </a:r>
            <a:r>
              <a:rPr lang="pt-BR" dirty="0" err="1"/>
              <a:t>name</a:t>
            </a:r>
            <a:r>
              <a:rPr lang="pt-BR" dirty="0"/>
              <a:t> as </a:t>
            </a:r>
            <a:r>
              <a:rPr lang="pt-BR" dirty="0" err="1"/>
              <a:t>Table</a:t>
            </a:r>
            <a:r>
              <a:rPr lang="pt-BR" dirty="0"/>
              <a:t> </a:t>
            </a:r>
            <a:r>
              <a:rPr lang="pt-BR" dirty="0" err="1"/>
              <a:t>name</a:t>
            </a:r>
            <a:endParaRPr lang="pt-BR" dirty="0"/>
          </a:p>
          <a:p>
            <a:r>
              <a:rPr lang="pt-BR" dirty="0"/>
              <a:t>@</a:t>
            </a:r>
            <a:r>
              <a:rPr lang="pt-BR" dirty="0" err="1"/>
              <a:t>Table</a:t>
            </a:r>
            <a:endParaRPr lang="pt-BR" dirty="0"/>
          </a:p>
          <a:p>
            <a:r>
              <a:rPr lang="pt-BR" dirty="0" err="1"/>
              <a:t>public</a:t>
            </a:r>
            <a:r>
              <a:rPr lang="pt-BR" dirty="0"/>
              <a:t> </a:t>
            </a:r>
            <a:r>
              <a:rPr lang="pt-BR" dirty="0" err="1"/>
              <a:t>class</a:t>
            </a:r>
            <a:r>
              <a:rPr lang="pt-BR" dirty="0"/>
              <a:t> </a:t>
            </a:r>
            <a:r>
              <a:rPr lang="pt-BR" dirty="0" err="1"/>
              <a:t>Student</a:t>
            </a:r>
            <a:r>
              <a:rPr lang="pt-BR" dirty="0"/>
              <a:t> </a:t>
            </a:r>
          </a:p>
          <a:p>
            <a:r>
              <a:rPr lang="pt-BR" dirty="0"/>
              <a:t>{</a:t>
            </a:r>
          </a:p>
          <a:p>
            <a:r>
              <a:rPr lang="pt-BR" dirty="0"/>
              <a:t>	//</a:t>
            </a:r>
            <a:r>
              <a:rPr lang="pt-BR" dirty="0" err="1"/>
              <a:t>mark</a:t>
            </a:r>
            <a:r>
              <a:rPr lang="pt-BR" dirty="0"/>
              <a:t> id as </a:t>
            </a:r>
            <a:r>
              <a:rPr lang="pt-BR" dirty="0" err="1"/>
              <a:t>primary</a:t>
            </a:r>
            <a:r>
              <a:rPr lang="pt-BR" dirty="0"/>
              <a:t> </a:t>
            </a:r>
            <a:r>
              <a:rPr lang="pt-BR" dirty="0" err="1"/>
              <a:t>key</a:t>
            </a:r>
            <a:endParaRPr lang="pt-BR" dirty="0"/>
          </a:p>
          <a:p>
            <a:r>
              <a:rPr lang="pt-BR" dirty="0"/>
              <a:t>	@Id</a:t>
            </a:r>
          </a:p>
          <a:p>
            <a:r>
              <a:rPr lang="pt-BR" dirty="0"/>
              <a:t>	//</a:t>
            </a:r>
            <a:r>
              <a:rPr lang="pt-BR" dirty="0" err="1"/>
              <a:t>defining</a:t>
            </a:r>
            <a:r>
              <a:rPr lang="pt-BR" dirty="0"/>
              <a:t> id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int</a:t>
            </a:r>
            <a:r>
              <a:rPr lang="pt-BR" dirty="0"/>
              <a:t> id;</a:t>
            </a:r>
          </a:p>
          <a:p>
            <a:r>
              <a:rPr lang="pt-BR" dirty="0"/>
              <a:t>	//</a:t>
            </a:r>
            <a:r>
              <a:rPr lang="pt-BR" dirty="0" err="1"/>
              <a:t>defining</a:t>
            </a:r>
            <a:r>
              <a:rPr lang="pt-BR" dirty="0"/>
              <a:t> </a:t>
            </a:r>
            <a:r>
              <a:rPr lang="pt-BR" dirty="0" err="1"/>
              <a:t>name</a:t>
            </a:r>
            <a:r>
              <a:rPr lang="pt-BR" dirty="0"/>
              <a:t>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String</a:t>
            </a:r>
            <a:r>
              <a:rPr lang="pt-BR" dirty="0"/>
              <a:t> </a:t>
            </a:r>
            <a:r>
              <a:rPr lang="pt-BR" dirty="0" err="1"/>
              <a:t>name</a:t>
            </a:r>
            <a:r>
              <a:rPr lang="pt-BR" dirty="0"/>
              <a:t>;</a:t>
            </a:r>
          </a:p>
          <a:p>
            <a:r>
              <a:rPr lang="pt-BR" dirty="0"/>
              <a:t>	//</a:t>
            </a:r>
            <a:r>
              <a:rPr lang="pt-BR" dirty="0" err="1"/>
              <a:t>defining</a:t>
            </a:r>
            <a:r>
              <a:rPr lang="pt-BR" dirty="0"/>
              <a:t> age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int</a:t>
            </a:r>
            <a:r>
              <a:rPr lang="pt-BR" dirty="0"/>
              <a:t> age;</a:t>
            </a:r>
          </a:p>
          <a:p>
            <a:r>
              <a:rPr lang="pt-BR" dirty="0"/>
              <a:t>	//</a:t>
            </a:r>
            <a:r>
              <a:rPr lang="pt-BR" dirty="0" err="1"/>
              <a:t>defining</a:t>
            </a:r>
            <a:r>
              <a:rPr lang="pt-BR" dirty="0"/>
              <a:t> </a:t>
            </a:r>
            <a:r>
              <a:rPr lang="pt-BR" dirty="0" err="1"/>
              <a:t>email</a:t>
            </a:r>
            <a:r>
              <a:rPr lang="pt-BR" dirty="0"/>
              <a:t> as </a:t>
            </a:r>
            <a:r>
              <a:rPr lang="pt-BR" dirty="0" err="1"/>
              <a:t>column</a:t>
            </a:r>
            <a:r>
              <a:rPr lang="pt-BR" dirty="0"/>
              <a:t> </a:t>
            </a:r>
            <a:r>
              <a:rPr lang="pt-BR" dirty="0" err="1"/>
              <a:t>name</a:t>
            </a:r>
            <a:endParaRPr lang="pt-BR" dirty="0"/>
          </a:p>
          <a:p>
            <a:r>
              <a:rPr lang="pt-BR" dirty="0"/>
              <a:t>	@</a:t>
            </a:r>
            <a:r>
              <a:rPr lang="pt-BR" dirty="0" err="1"/>
              <a:t>Column</a:t>
            </a:r>
            <a:endParaRPr lang="pt-BR" dirty="0"/>
          </a:p>
          <a:p>
            <a:r>
              <a:rPr lang="pt-BR" dirty="0"/>
              <a:t>	</a:t>
            </a:r>
            <a:r>
              <a:rPr lang="pt-BR" dirty="0" err="1"/>
              <a:t>private</a:t>
            </a:r>
            <a:r>
              <a:rPr lang="pt-BR" dirty="0"/>
              <a:t> </a:t>
            </a:r>
            <a:r>
              <a:rPr lang="pt-BR" dirty="0" err="1"/>
              <a:t>String</a:t>
            </a:r>
            <a:r>
              <a:rPr lang="pt-BR" dirty="0"/>
              <a:t> </a:t>
            </a:r>
            <a:r>
              <a:rPr lang="pt-BR" dirty="0" err="1"/>
              <a:t>email</a:t>
            </a:r>
            <a:r>
              <a:rPr lang="pt-BR" dirty="0"/>
              <a:t>;</a:t>
            </a:r>
          </a:p>
          <a:p>
            <a:r>
              <a:rPr lang="pt-BR" dirty="0"/>
              <a:t>	</a:t>
            </a:r>
            <a:r>
              <a:rPr lang="pt-BR" dirty="0" err="1"/>
              <a:t>public</a:t>
            </a:r>
            <a:r>
              <a:rPr lang="pt-BR" dirty="0"/>
              <a:t> </a:t>
            </a:r>
            <a:r>
              <a:rPr lang="pt-BR" dirty="0" err="1"/>
              <a:t>int</a:t>
            </a:r>
            <a:r>
              <a:rPr lang="pt-BR" dirty="0"/>
              <a:t> </a:t>
            </a:r>
            <a:r>
              <a:rPr lang="pt-BR" dirty="0" err="1"/>
              <a:t>getId</a:t>
            </a:r>
            <a:r>
              <a:rPr lang="pt-BR" dirty="0"/>
              <a:t>() </a:t>
            </a:r>
          </a:p>
          <a:p>
            <a:r>
              <a:rPr lang="pt-BR" dirty="0"/>
              <a:t>	{</a:t>
            </a:r>
          </a:p>
          <a:p>
            <a:r>
              <a:rPr lang="pt-BR" dirty="0"/>
              <a:t>		</a:t>
            </a:r>
            <a:r>
              <a:rPr lang="pt-BR" dirty="0" err="1"/>
              <a:t>return</a:t>
            </a:r>
            <a:r>
              <a:rPr lang="pt-BR" dirty="0"/>
              <a:t> id;</a:t>
            </a:r>
          </a:p>
          <a:p>
            <a:r>
              <a:rPr lang="pt-BR" dirty="0"/>
              <a:t>	}</a:t>
            </a:r>
          </a:p>
          <a:p>
            <a:r>
              <a:rPr lang="pt-BR" dirty="0"/>
              <a:t>	</a:t>
            </a:r>
            <a:r>
              <a:rPr lang="pt-BR" dirty="0" err="1"/>
              <a:t>public</a:t>
            </a:r>
            <a:r>
              <a:rPr lang="pt-BR" dirty="0"/>
              <a:t> </a:t>
            </a:r>
            <a:r>
              <a:rPr lang="pt-BR" dirty="0" err="1"/>
              <a:t>void</a:t>
            </a:r>
            <a:r>
              <a:rPr lang="pt-BR" dirty="0"/>
              <a:t> </a:t>
            </a:r>
            <a:r>
              <a:rPr lang="pt-BR" dirty="0" err="1"/>
              <a:t>setId</a:t>
            </a:r>
            <a:r>
              <a:rPr lang="pt-BR" dirty="0"/>
              <a:t>(</a:t>
            </a:r>
            <a:r>
              <a:rPr lang="pt-BR" dirty="0" err="1"/>
              <a:t>int</a:t>
            </a:r>
            <a:r>
              <a:rPr lang="pt-BR" dirty="0"/>
              <a:t> id) </a:t>
            </a:r>
          </a:p>
          <a:p>
            <a:r>
              <a:rPr lang="pt-BR" dirty="0"/>
              <a:t>	{</a:t>
            </a:r>
          </a:p>
          <a:p>
            <a:r>
              <a:rPr lang="pt-BR" dirty="0"/>
              <a:t>		this.id = id;</a:t>
            </a:r>
          </a:p>
          <a:p>
            <a:r>
              <a:rPr lang="pt-BR" dirty="0"/>
              <a:t>	}</a:t>
            </a:r>
          </a:p>
          <a:p>
            <a:r>
              <a:rPr lang="pt-BR" dirty="0"/>
              <a:t>	</a:t>
            </a:r>
            <a:r>
              <a:rPr lang="pt-BR" dirty="0" err="1"/>
              <a:t>public</a:t>
            </a:r>
            <a:r>
              <a:rPr lang="pt-BR" dirty="0"/>
              <a:t> </a:t>
            </a:r>
            <a:r>
              <a:rPr lang="pt-BR" dirty="0" err="1"/>
              <a:t>String</a:t>
            </a:r>
            <a:r>
              <a:rPr lang="pt-BR" dirty="0"/>
              <a:t> </a:t>
            </a:r>
            <a:r>
              <a:rPr lang="pt-BR" dirty="0" err="1"/>
              <a:t>getName</a:t>
            </a:r>
            <a:r>
              <a:rPr lang="pt-BR" dirty="0"/>
              <a:t>() </a:t>
            </a:r>
          </a:p>
          <a:p>
            <a:r>
              <a:rPr lang="pt-BR" dirty="0"/>
              <a:t>	{</a:t>
            </a:r>
          </a:p>
          <a:p>
            <a:r>
              <a:rPr lang="pt-BR" dirty="0"/>
              <a:t>		</a:t>
            </a:r>
            <a:r>
              <a:rPr lang="pt-BR" dirty="0" err="1"/>
              <a:t>return</a:t>
            </a:r>
            <a:r>
              <a:rPr lang="pt-BR" dirty="0"/>
              <a:t> </a:t>
            </a:r>
            <a:r>
              <a:rPr lang="pt-BR" dirty="0" err="1"/>
              <a:t>name</a:t>
            </a:r>
            <a:r>
              <a:rPr lang="pt-BR" dirty="0"/>
              <a:t>;</a:t>
            </a:r>
          </a:p>
          <a:p>
            <a:r>
              <a:rPr lang="pt-BR" dirty="0"/>
              <a:t>	}</a:t>
            </a:r>
          </a:p>
          <a:p>
            <a:r>
              <a:rPr lang="pt-BR" dirty="0"/>
              <a:t>	</a:t>
            </a:r>
            <a:r>
              <a:rPr lang="pt-BR" dirty="0" err="1"/>
              <a:t>public</a:t>
            </a:r>
            <a:r>
              <a:rPr lang="pt-BR" dirty="0"/>
              <a:t> </a:t>
            </a:r>
            <a:r>
              <a:rPr lang="pt-BR" dirty="0" err="1"/>
              <a:t>void</a:t>
            </a:r>
            <a:r>
              <a:rPr lang="pt-BR" dirty="0"/>
              <a:t> </a:t>
            </a:r>
            <a:r>
              <a:rPr lang="pt-BR" dirty="0" err="1"/>
              <a:t>setName</a:t>
            </a:r>
            <a:r>
              <a:rPr lang="pt-BR" dirty="0"/>
              <a:t>(</a:t>
            </a:r>
            <a:r>
              <a:rPr lang="pt-BR" dirty="0" err="1"/>
              <a:t>String</a:t>
            </a:r>
            <a:r>
              <a:rPr lang="pt-BR" dirty="0"/>
              <a:t> </a:t>
            </a:r>
            <a:r>
              <a:rPr lang="pt-BR" dirty="0" err="1"/>
              <a:t>name</a:t>
            </a:r>
            <a:r>
              <a:rPr lang="pt-BR" dirty="0"/>
              <a:t>) </a:t>
            </a:r>
          </a:p>
          <a:p>
            <a:r>
              <a:rPr lang="pt-BR" dirty="0"/>
              <a:t>	{</a:t>
            </a:r>
          </a:p>
          <a:p>
            <a:r>
              <a:rPr lang="pt-BR" dirty="0"/>
              <a:t>		this.name = </a:t>
            </a:r>
            <a:r>
              <a:rPr lang="pt-BR" dirty="0" err="1"/>
              <a:t>name</a:t>
            </a:r>
            <a:r>
              <a:rPr lang="pt-BR" dirty="0"/>
              <a:t>;</a:t>
            </a:r>
          </a:p>
          <a:p>
            <a:r>
              <a:rPr lang="pt-BR" dirty="0"/>
              <a:t>	}</a:t>
            </a:r>
          </a:p>
          <a:p>
            <a:r>
              <a:rPr lang="pt-BR" dirty="0"/>
              <a:t>	</a:t>
            </a:r>
            <a:r>
              <a:rPr lang="pt-BR" dirty="0" err="1"/>
              <a:t>public</a:t>
            </a:r>
            <a:r>
              <a:rPr lang="pt-BR" dirty="0"/>
              <a:t> </a:t>
            </a:r>
            <a:r>
              <a:rPr lang="pt-BR" dirty="0" err="1"/>
              <a:t>int</a:t>
            </a:r>
            <a:r>
              <a:rPr lang="pt-BR" dirty="0"/>
              <a:t> </a:t>
            </a:r>
            <a:r>
              <a:rPr lang="pt-BR" dirty="0" err="1"/>
              <a:t>getAge</a:t>
            </a:r>
            <a:r>
              <a:rPr lang="pt-BR" dirty="0"/>
              <a:t>() </a:t>
            </a:r>
          </a:p>
          <a:p>
            <a:r>
              <a:rPr lang="pt-BR" dirty="0"/>
              <a:t>	{</a:t>
            </a:r>
          </a:p>
          <a:p>
            <a:r>
              <a:rPr lang="pt-BR" dirty="0"/>
              <a:t>		</a:t>
            </a:r>
            <a:r>
              <a:rPr lang="pt-BR" dirty="0" err="1"/>
              <a:t>return</a:t>
            </a:r>
            <a:r>
              <a:rPr lang="pt-BR" dirty="0"/>
              <a:t> age;</a:t>
            </a:r>
          </a:p>
          <a:p>
            <a:r>
              <a:rPr lang="pt-BR" dirty="0"/>
              <a:t>	}</a:t>
            </a:r>
          </a:p>
          <a:p>
            <a:r>
              <a:rPr lang="pt-BR" dirty="0"/>
              <a:t>	</a:t>
            </a:r>
            <a:r>
              <a:rPr lang="pt-BR" dirty="0" err="1"/>
              <a:t>public</a:t>
            </a:r>
            <a:r>
              <a:rPr lang="pt-BR" dirty="0"/>
              <a:t> </a:t>
            </a:r>
            <a:r>
              <a:rPr lang="pt-BR" dirty="0" err="1"/>
              <a:t>void</a:t>
            </a:r>
            <a:r>
              <a:rPr lang="pt-BR" dirty="0"/>
              <a:t> </a:t>
            </a:r>
            <a:r>
              <a:rPr lang="pt-BR" dirty="0" err="1"/>
              <a:t>setAge</a:t>
            </a:r>
            <a:r>
              <a:rPr lang="pt-BR" dirty="0"/>
              <a:t>(</a:t>
            </a:r>
            <a:r>
              <a:rPr lang="pt-BR" dirty="0" err="1"/>
              <a:t>int</a:t>
            </a:r>
            <a:r>
              <a:rPr lang="pt-BR" dirty="0"/>
              <a:t> age) </a:t>
            </a:r>
          </a:p>
          <a:p>
            <a:r>
              <a:rPr lang="pt-BR" dirty="0"/>
              <a:t>	{</a:t>
            </a:r>
          </a:p>
          <a:p>
            <a:r>
              <a:rPr lang="pt-BR" dirty="0"/>
              <a:t>		</a:t>
            </a:r>
            <a:r>
              <a:rPr lang="pt-BR" dirty="0" err="1"/>
              <a:t>this.age</a:t>
            </a:r>
            <a:r>
              <a:rPr lang="pt-BR" dirty="0"/>
              <a:t> = age;</a:t>
            </a:r>
          </a:p>
          <a:p>
            <a:r>
              <a:rPr lang="pt-BR" dirty="0"/>
              <a:t>	}</a:t>
            </a:r>
          </a:p>
          <a:p>
            <a:r>
              <a:rPr lang="pt-BR" dirty="0"/>
              <a:t>	</a:t>
            </a:r>
            <a:r>
              <a:rPr lang="pt-BR" dirty="0" err="1"/>
              <a:t>public</a:t>
            </a:r>
            <a:r>
              <a:rPr lang="pt-BR" dirty="0"/>
              <a:t> </a:t>
            </a:r>
            <a:r>
              <a:rPr lang="pt-BR" dirty="0" err="1"/>
              <a:t>String</a:t>
            </a:r>
            <a:r>
              <a:rPr lang="pt-BR" dirty="0"/>
              <a:t> </a:t>
            </a:r>
            <a:r>
              <a:rPr lang="pt-BR" dirty="0" err="1"/>
              <a:t>getEmail</a:t>
            </a:r>
            <a:r>
              <a:rPr lang="pt-BR" dirty="0"/>
              <a:t>() </a:t>
            </a:r>
          </a:p>
          <a:p>
            <a:r>
              <a:rPr lang="pt-BR" dirty="0"/>
              <a:t>	{</a:t>
            </a:r>
          </a:p>
          <a:p>
            <a:r>
              <a:rPr lang="pt-BR" dirty="0"/>
              <a:t>		</a:t>
            </a:r>
            <a:r>
              <a:rPr lang="pt-BR" dirty="0" err="1"/>
              <a:t>return</a:t>
            </a:r>
            <a:r>
              <a:rPr lang="pt-BR" dirty="0"/>
              <a:t> </a:t>
            </a:r>
            <a:r>
              <a:rPr lang="pt-BR" dirty="0" err="1"/>
              <a:t>email</a:t>
            </a:r>
            <a:r>
              <a:rPr lang="pt-BR" dirty="0"/>
              <a:t>;</a:t>
            </a:r>
          </a:p>
          <a:p>
            <a:r>
              <a:rPr lang="pt-BR" dirty="0"/>
              <a:t>	}</a:t>
            </a:r>
          </a:p>
          <a:p>
            <a:r>
              <a:rPr lang="pt-BR" dirty="0"/>
              <a:t>	</a:t>
            </a:r>
            <a:r>
              <a:rPr lang="pt-BR" dirty="0" err="1"/>
              <a:t>public</a:t>
            </a:r>
            <a:r>
              <a:rPr lang="pt-BR" dirty="0"/>
              <a:t> </a:t>
            </a:r>
            <a:r>
              <a:rPr lang="pt-BR" dirty="0" err="1"/>
              <a:t>void</a:t>
            </a:r>
            <a:r>
              <a:rPr lang="pt-BR" dirty="0"/>
              <a:t> </a:t>
            </a:r>
            <a:r>
              <a:rPr lang="pt-BR" dirty="0" err="1"/>
              <a:t>setEmail</a:t>
            </a:r>
            <a:r>
              <a:rPr lang="pt-BR" dirty="0"/>
              <a:t>(</a:t>
            </a:r>
            <a:r>
              <a:rPr lang="pt-BR" dirty="0" err="1"/>
              <a:t>String</a:t>
            </a:r>
            <a:r>
              <a:rPr lang="pt-BR" dirty="0"/>
              <a:t> </a:t>
            </a:r>
            <a:r>
              <a:rPr lang="pt-BR" dirty="0" err="1"/>
              <a:t>email</a:t>
            </a:r>
            <a:r>
              <a:rPr lang="pt-BR" dirty="0"/>
              <a:t>) </a:t>
            </a:r>
          </a:p>
          <a:p>
            <a:r>
              <a:rPr lang="pt-BR" dirty="0"/>
              <a:t>	{</a:t>
            </a:r>
          </a:p>
          <a:p>
            <a:r>
              <a:rPr lang="pt-BR" dirty="0"/>
              <a:t>		</a:t>
            </a:r>
            <a:r>
              <a:rPr lang="pt-BR" dirty="0" err="1"/>
              <a:t>this.email</a:t>
            </a:r>
            <a:r>
              <a:rPr lang="pt-BR" dirty="0"/>
              <a:t> = </a:t>
            </a:r>
            <a:r>
              <a:rPr lang="pt-BR" dirty="0" err="1"/>
              <a:t>email</a:t>
            </a:r>
            <a:r>
              <a:rPr lang="pt-BR" dirty="0"/>
              <a:t>;</a:t>
            </a:r>
          </a:p>
          <a:p>
            <a:r>
              <a:rPr lang="pt-BR" dirty="0"/>
              <a:t>	}</a:t>
            </a:r>
          </a:p>
          <a:p>
            <a:r>
              <a:rPr lang="pt-BR" dirty="0"/>
              <a:t>}</a:t>
            </a:r>
          </a:p>
        </p:txBody>
      </p:sp>
    </p:spTree>
    <p:extLst>
      <p:ext uri="{BB962C8B-B14F-4D97-AF65-F5344CB8AC3E}">
        <p14:creationId xmlns:p14="http://schemas.microsoft.com/office/powerpoint/2010/main" val="2001225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"001",  </a:t>
            </a:r>
          </a:p>
          <a:p>
            <a:r>
              <a:rPr lang="pt-BR" sz="1000" b="0" kern="1200" dirty="0">
                <a:solidFill>
                  <a:srgbClr val="000000"/>
                </a:solidFill>
                <a:effectLst/>
                <a:latin typeface="Arial" pitchFamily="34" charset="0"/>
                <a:ea typeface="+mn-ea"/>
                <a:cs typeface="Arial" pitchFamily="34" charset="0"/>
              </a:rPr>
              <a:t>    "age": "23",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Amit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"amit@yahoo.co.in"  </a:t>
            </a:r>
          </a:p>
          <a:p>
            <a:r>
              <a:rPr lang="pt-BR" sz="1000" b="0" kern="1200" dirty="0">
                <a:solidFill>
                  <a:srgbClr val="000000"/>
                </a:solidFill>
                <a:effectLst/>
                <a:latin typeface="Arial" pitchFamily="34" charset="0"/>
                <a:ea typeface="+mn-ea"/>
                <a:cs typeface="Arial" pitchFamily="34" charset="0"/>
              </a:rPr>
              <a:t>}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248531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"001",  </a:t>
            </a:r>
          </a:p>
          <a:p>
            <a:r>
              <a:rPr lang="pt-BR" sz="1000" b="0" kern="1200" dirty="0">
                <a:solidFill>
                  <a:srgbClr val="000000"/>
                </a:solidFill>
                <a:effectLst/>
                <a:latin typeface="Arial" pitchFamily="34" charset="0"/>
                <a:ea typeface="+mn-ea"/>
                <a:cs typeface="Arial" pitchFamily="34" charset="0"/>
              </a:rPr>
              <a:t>    "age": "23",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Amit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"amit@yahoo.co.in"  </a:t>
            </a:r>
          </a:p>
          <a:p>
            <a:r>
              <a:rPr lang="pt-BR" sz="1000" b="0" kern="1200" dirty="0">
                <a:solidFill>
                  <a:srgbClr val="000000"/>
                </a:solidFill>
                <a:effectLst/>
                <a:latin typeface="Arial" pitchFamily="34" charset="0"/>
                <a:ea typeface="+mn-ea"/>
                <a:cs typeface="Arial" pitchFamily="34" charset="0"/>
              </a:rPr>
              <a:t>}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228327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"002",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Vadik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"vadik@yahoo.co.in"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"003",  </a:t>
            </a:r>
          </a:p>
          <a:p>
            <a:r>
              <a:rPr lang="pt-BR" sz="1000" b="0" kern="1200" dirty="0">
                <a:solidFill>
                  <a:srgbClr val="000000"/>
                </a:solidFill>
                <a:effectLst/>
                <a:latin typeface="Arial" pitchFamily="34" charset="0"/>
                <a:ea typeface="+mn-ea"/>
                <a:cs typeface="Arial" pitchFamily="34" charset="0"/>
              </a:rPr>
              <a:t>    "age": "21",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Prateek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"prateek@yahoo.co.in"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"004",  </a:t>
            </a:r>
          </a:p>
          <a:p>
            <a:r>
              <a:rPr lang="pt-BR" sz="1000" b="0" kern="1200" dirty="0">
                <a:solidFill>
                  <a:srgbClr val="000000"/>
                </a:solidFill>
                <a:effectLst/>
                <a:latin typeface="Arial" pitchFamily="34" charset="0"/>
                <a:ea typeface="+mn-ea"/>
                <a:cs typeface="Arial" pitchFamily="34" charset="0"/>
              </a:rPr>
              <a:t>    "age": "25",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Harsh</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"harsh@yahoo.co.in"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"005",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Swarit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"Swarit@yahoo.co.in"  </a:t>
            </a:r>
          </a:p>
          <a:p>
            <a:r>
              <a:rPr lang="pt-BR" sz="1000" b="0" kern="1200" dirty="0">
                <a:solidFill>
                  <a:srgbClr val="000000"/>
                </a:solidFill>
                <a:effectLst/>
                <a:latin typeface="Arial" pitchFamily="34" charset="0"/>
                <a:ea typeface="+mn-ea"/>
                <a:cs typeface="Arial" pitchFamily="34" charset="0"/>
              </a:rPr>
              <a:t>} </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087874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445040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707221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package </a:t>
            </a:r>
            <a:r>
              <a:rPr lang="en-US" dirty="0" err="1">
                <a:solidFill>
                  <a:schemeClr val="tx1"/>
                </a:solidFill>
                <a:latin typeface="Arial" charset="0"/>
                <a:cs typeface="Arial" charset="0"/>
              </a:rPr>
              <a:t>acc.br.student</a:t>
            </a:r>
            <a:r>
              <a:rPr lang="en-US" dirty="0">
                <a:solidFill>
                  <a:schemeClr val="tx1"/>
                </a:solidFill>
                <a:latin typeface="Arial" charset="0"/>
                <a:cs typeface="Arial" charset="0"/>
              </a:rPr>
              <a:t>;</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import </a:t>
            </a:r>
            <a:r>
              <a:rPr lang="en-US" dirty="0" err="1">
                <a:solidFill>
                  <a:schemeClr val="tx1"/>
                </a:solidFill>
                <a:latin typeface="Arial" charset="0"/>
                <a:cs typeface="Arial" charset="0"/>
              </a:rPr>
              <a:t>org.junit.jupiter.api.Test</a:t>
            </a:r>
            <a:r>
              <a:rPr lang="en-US" dirty="0">
                <a:solidFill>
                  <a:schemeClr val="tx1"/>
                </a:solidFill>
                <a:latin typeface="Arial" charset="0"/>
                <a:cs typeface="Arial" charset="0"/>
              </a:rPr>
              <a:t>;</a:t>
            </a:r>
          </a:p>
          <a:p>
            <a:r>
              <a:rPr lang="en-US" dirty="0">
                <a:solidFill>
                  <a:schemeClr val="tx1"/>
                </a:solidFill>
                <a:latin typeface="Arial" charset="0"/>
                <a:cs typeface="Arial" charset="0"/>
              </a:rPr>
              <a:t>import </a:t>
            </a:r>
            <a:r>
              <a:rPr lang="en-US" dirty="0" err="1">
                <a:solidFill>
                  <a:schemeClr val="tx1"/>
                </a:solidFill>
                <a:latin typeface="Arial" charset="0"/>
                <a:cs typeface="Arial" charset="0"/>
              </a:rPr>
              <a:t>org.springframework.boot.test.context.SpringBootTest</a:t>
            </a:r>
            <a:r>
              <a:rPr lang="en-US" dirty="0">
                <a:solidFill>
                  <a:schemeClr val="tx1"/>
                </a:solidFill>
                <a:latin typeface="Arial" charset="0"/>
                <a:cs typeface="Arial" charset="0"/>
              </a:rPr>
              <a:t>;</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@SpringBootTest</a:t>
            </a:r>
          </a:p>
          <a:p>
            <a:r>
              <a:rPr lang="en-US" dirty="0">
                <a:solidFill>
                  <a:schemeClr val="tx1"/>
                </a:solidFill>
                <a:latin typeface="Arial" charset="0"/>
                <a:cs typeface="Arial" charset="0"/>
              </a:rPr>
              <a:t>class </a:t>
            </a:r>
            <a:r>
              <a:rPr lang="en-US" dirty="0" err="1">
                <a:solidFill>
                  <a:schemeClr val="tx1"/>
                </a:solidFill>
                <a:latin typeface="Arial" charset="0"/>
                <a:cs typeface="Arial" charset="0"/>
              </a:rPr>
              <a:t>StudentApplicationTests</a:t>
            </a:r>
            <a:r>
              <a:rPr lang="en-US" dirty="0">
                <a:solidFill>
                  <a:schemeClr val="tx1"/>
                </a:solidFill>
                <a:latin typeface="Arial" charset="0"/>
                <a:cs typeface="Arial" charset="0"/>
              </a:rPr>
              <a:t> {</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	@Test</a:t>
            </a:r>
          </a:p>
          <a:p>
            <a:r>
              <a:rPr lang="en-US" dirty="0">
                <a:solidFill>
                  <a:schemeClr val="tx1"/>
                </a:solidFill>
                <a:latin typeface="Arial" charset="0"/>
                <a:cs typeface="Arial" charset="0"/>
              </a:rPr>
              <a:t>	void </a:t>
            </a:r>
            <a:r>
              <a:rPr lang="en-US" dirty="0" err="1">
                <a:solidFill>
                  <a:schemeClr val="tx1"/>
                </a:solidFill>
                <a:latin typeface="Arial" charset="0"/>
                <a:cs typeface="Arial" charset="0"/>
              </a:rPr>
              <a:t>contextLoads</a:t>
            </a:r>
            <a:r>
              <a:rPr lang="en-US" dirty="0">
                <a:solidFill>
                  <a:schemeClr val="tx1"/>
                </a:solidFill>
                <a:latin typeface="Arial" charset="0"/>
                <a:cs typeface="Arial" charset="0"/>
              </a:rPr>
              <a:t>() {</a:t>
            </a:r>
          </a:p>
          <a:p>
            <a:r>
              <a:rPr lang="en-US" dirty="0">
                <a:solidFill>
                  <a:schemeClr val="tx1"/>
                </a:solidFill>
                <a:latin typeface="Arial" charset="0"/>
                <a:cs typeface="Arial" charset="0"/>
              </a:rPr>
              <a:t>	}</a:t>
            </a:r>
          </a:p>
          <a:p>
            <a:endParaRPr lang="en-US" dirty="0">
              <a:solidFill>
                <a:schemeClr val="tx1"/>
              </a:solidFill>
              <a:latin typeface="Arial" charset="0"/>
              <a:cs typeface="Arial" charset="0"/>
            </a:endParaRPr>
          </a:p>
          <a:p>
            <a:r>
              <a:rPr lang="en-US" dirty="0">
                <a:solidFill>
                  <a:schemeClr val="tx1"/>
                </a:solidFill>
                <a:latin typeface="Arial" charset="0"/>
                <a:cs typeface="Arial" charset="0"/>
              </a:rPr>
              <a:t>}</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015946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Text Box 2"/>
          <p:cNvSpPr>
            <a:spLocks noGrp="1" noChangeArrowheads="1"/>
          </p:cNvSpPr>
          <p:nvPr>
            <p:ph type="body" idx="1"/>
          </p:nvPr>
        </p:nvSpPr>
        <p:spPr>
          <a:noFill/>
          <a:ln w="9525"/>
        </p:spPr>
        <p:txBody>
          <a:bodyPr/>
          <a:lstStyle/>
          <a:p>
            <a:pPr defTabSz="457200">
              <a:buClr>
                <a:srgbClr val="000000"/>
              </a:buClr>
            </a:pPr>
            <a:r>
              <a:rPr lang="en-US">
                <a:solidFill>
                  <a:schemeClr val="tx1"/>
                </a:solidFill>
                <a:latin typeface="Arial" charset="0"/>
                <a:cs typeface="Arial" charset="0"/>
              </a:rPr>
              <a:t>Content: N/A</a:t>
            </a:r>
          </a:p>
          <a:p>
            <a:pPr defTabSz="457200"/>
            <a:endParaRPr lang="en-US">
              <a:latin typeface="Arial" charset="0"/>
              <a:cs typeface="Arial" charset="0"/>
            </a:endParaRPr>
          </a:p>
          <a:p>
            <a:pPr defTabSz="457200"/>
            <a:r>
              <a:rPr lang="en-US">
                <a:latin typeface="Arial" charset="0"/>
                <a:cs typeface="Arial" charset="0"/>
              </a:rPr>
              <a:t>Notes to Instructor: </a:t>
            </a:r>
          </a:p>
          <a:p>
            <a:pPr lvl="1" defTabSz="457200"/>
            <a:r>
              <a:rPr lang="en-US">
                <a:latin typeface="Arial" charset="0"/>
                <a:cs typeface="Arial" charset="0"/>
              </a:rPr>
              <a:t>Briefly review the module objectives with the participants.</a:t>
            </a:r>
          </a:p>
          <a:p>
            <a:pPr lvl="1" defTabSz="457200"/>
            <a:r>
              <a:rPr lang="en-US">
                <a:latin typeface="Arial" charset="0"/>
                <a:cs typeface="Arial" charset="0"/>
              </a:rPr>
              <a:t>Take note of the learning objectives that are covered by content in the Appendix of this module presentation.</a:t>
            </a:r>
          </a:p>
          <a:p>
            <a:pPr defTabSz="457200"/>
            <a:endParaRPr lang="en-US">
              <a:latin typeface="Arial" charset="0"/>
              <a:cs typeface="Arial" charset="0"/>
            </a:endParaRPr>
          </a:p>
        </p:txBody>
      </p:sp>
      <p:sp>
        <p:nvSpPr>
          <p:cNvPr id="124931"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6418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&lt;version&gt;2.3.0.M1&lt;/version&gt;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com.javatpoint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&gt;spring-boot-h2-database-example&lt;/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&lt;name&gt;spring-boot-h2-database-example&lt;/name&gt;</a:t>
            </a:r>
          </a:p>
          <a:p>
            <a:r>
              <a:rPr lang="en-US" dirty="0">
                <a:latin typeface="Arial" charset="0"/>
                <a:cs typeface="Arial" charset="0"/>
              </a:rPr>
              <a:t>	&lt;description&gt;Demo project for Spring Boot&lt;/description&gt;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&lt;exclusions&gt;</a:t>
            </a:r>
          </a:p>
          <a:p>
            <a:r>
              <a:rPr lang="en-US" dirty="0">
                <a:latin typeface="Arial" charset="0"/>
                <a:cs typeface="Arial" charset="0"/>
              </a:rPr>
              <a:t>				&lt;exclusion&gt;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org.junit.vintage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junit</a:t>
            </a:r>
            <a:r>
              <a:rPr lang="en-US" dirty="0">
                <a:latin typeface="Arial" charset="0"/>
                <a:cs typeface="Arial" charset="0"/>
              </a:rPr>
              <a:t>-vintage-engine&lt;/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&lt;/exclusion&gt;</a:t>
            </a:r>
          </a:p>
          <a:p>
            <a:r>
              <a:rPr lang="en-US" dirty="0">
                <a:latin typeface="Arial" charset="0"/>
                <a:cs typeface="Arial" charset="0"/>
              </a:rPr>
              <a:t>			&lt;/exclusions&gt;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	&lt;repositories&gt;</a:t>
            </a:r>
          </a:p>
          <a:p>
            <a:r>
              <a:rPr lang="en-US" dirty="0">
                <a:latin typeface="Arial" charset="0"/>
                <a:cs typeface="Arial" charset="0"/>
              </a:rPr>
              <a:t>		&lt;repository&gt;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&lt;/repository&gt;</a:t>
            </a:r>
          </a:p>
          <a:p>
            <a:r>
              <a:rPr lang="en-US" dirty="0">
                <a:latin typeface="Arial" charset="0"/>
                <a:cs typeface="Arial" charset="0"/>
              </a:rPr>
              <a:t>	&lt;/repositories&gt;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&lt;/project&gt;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5375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&lt;version&gt;2.3.0.M1&lt;/version&gt;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com.javatpoint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&gt;spring-boot-h2-database-example&lt;/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&lt;name&gt;spring-boot-h2-database-example&lt;/name&gt;</a:t>
            </a:r>
          </a:p>
          <a:p>
            <a:r>
              <a:rPr lang="en-US" dirty="0">
                <a:latin typeface="Arial" charset="0"/>
                <a:cs typeface="Arial" charset="0"/>
              </a:rPr>
              <a:t>	&lt;description&gt;Demo project for Spring Boot&lt;/description&gt;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&lt;exclusions&gt;</a:t>
            </a:r>
          </a:p>
          <a:p>
            <a:r>
              <a:rPr lang="en-US" dirty="0">
                <a:latin typeface="Arial" charset="0"/>
                <a:cs typeface="Arial" charset="0"/>
              </a:rPr>
              <a:t>				&lt;exclusion&gt;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org.junit.vintage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junit</a:t>
            </a:r>
            <a:r>
              <a:rPr lang="en-US" dirty="0">
                <a:latin typeface="Arial" charset="0"/>
                <a:cs typeface="Arial" charset="0"/>
              </a:rPr>
              <a:t>-vintage-engine&lt;/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&lt;/exclusion&gt;</a:t>
            </a:r>
          </a:p>
          <a:p>
            <a:r>
              <a:rPr lang="en-US" dirty="0">
                <a:latin typeface="Arial" charset="0"/>
                <a:cs typeface="Arial" charset="0"/>
              </a:rPr>
              <a:t>			&lt;/exclusions&gt;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	&lt;repositories&gt;</a:t>
            </a:r>
          </a:p>
          <a:p>
            <a:r>
              <a:rPr lang="en-US" dirty="0">
                <a:latin typeface="Arial" charset="0"/>
                <a:cs typeface="Arial" charset="0"/>
              </a:rPr>
              <a:t>		&lt;repository&gt;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&lt;/repository&gt;</a:t>
            </a:r>
          </a:p>
          <a:p>
            <a:r>
              <a:rPr lang="en-US" dirty="0">
                <a:latin typeface="Arial" charset="0"/>
                <a:cs typeface="Arial" charset="0"/>
              </a:rPr>
              <a:t>	&lt;/repositories&gt;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&lt;/project&gt;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&lt;version&gt;2.3.0.M1&lt;/version&gt;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com.javatpoint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&gt;spring-boot-h2-database-example&lt;/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&lt;name&gt;spring-boot-h2-database-example&lt;/name&gt;</a:t>
            </a:r>
          </a:p>
          <a:p>
            <a:r>
              <a:rPr lang="en-US" dirty="0">
                <a:latin typeface="Arial" charset="0"/>
                <a:cs typeface="Arial" charset="0"/>
              </a:rPr>
              <a:t>	&lt;description&gt;Demo project for Spring Boot&lt;/description&gt;</a:t>
            </a:r>
          </a:p>
          <a:p>
            <a:endParaRPr lang="en-US" dirty="0">
              <a:latin typeface="Arial" charset="0"/>
              <a:cs typeface="Arial" charset="0"/>
            </a:endParaRP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endParaRPr lang="en-US" dirty="0">
              <a:latin typeface="Arial" charset="0"/>
              <a:cs typeface="Arial" charset="0"/>
            </a:endParaRP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&gt;com.h2database&lt;/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&gt;h2&lt;/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&lt;exclusions&gt;</a:t>
            </a:r>
          </a:p>
          <a:p>
            <a:r>
              <a:rPr lang="en-US" dirty="0">
                <a:latin typeface="Arial" charset="0"/>
                <a:cs typeface="Arial" charset="0"/>
              </a:rPr>
              <a:t>				&lt;exclusion&gt;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org.junit.vintage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junit</a:t>
            </a:r>
            <a:r>
              <a:rPr lang="en-US" dirty="0">
                <a:latin typeface="Arial" charset="0"/>
                <a:cs typeface="Arial" charset="0"/>
              </a:rPr>
              <a:t>-vintage-engine&lt;/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&lt;/exclusion&gt;</a:t>
            </a:r>
          </a:p>
          <a:p>
            <a:r>
              <a:rPr lang="en-US" dirty="0">
                <a:latin typeface="Arial" charset="0"/>
                <a:cs typeface="Arial" charset="0"/>
              </a:rPr>
              <a:t>			&lt;/exclusions&gt;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	&lt;repositories&gt;</a:t>
            </a:r>
          </a:p>
          <a:p>
            <a:r>
              <a:rPr lang="en-US" dirty="0">
                <a:latin typeface="Arial" charset="0"/>
                <a:cs typeface="Arial" charset="0"/>
              </a:rPr>
              <a:t>		&lt;repository&gt;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&lt;/repository&gt;</a:t>
            </a:r>
          </a:p>
          <a:p>
            <a:r>
              <a:rPr lang="en-US" dirty="0">
                <a:latin typeface="Arial" charset="0"/>
                <a:cs typeface="Arial" charset="0"/>
              </a:rPr>
              <a:t>	&lt;/repositories&gt;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&lt;id&gt;spring-milestones&lt;/id&gt;</a:t>
            </a:r>
          </a:p>
          <a:p>
            <a:r>
              <a:rPr lang="en-US" dirty="0">
                <a:latin typeface="Arial" charset="0"/>
                <a:cs typeface="Arial" charset="0"/>
              </a:rPr>
              <a:t>			&lt;name&gt;Spring Milestones&lt;/name&gt;</a:t>
            </a:r>
          </a:p>
          <a:p>
            <a:r>
              <a:rPr lang="en-US" dirty="0">
                <a:latin typeface="Arial" charset="0"/>
                <a:cs typeface="Arial" charset="0"/>
              </a:rPr>
              <a:t>			&lt;</a:t>
            </a:r>
            <a:r>
              <a:rPr lang="en-US" dirty="0" err="1">
                <a:latin typeface="Arial" charset="0"/>
                <a:cs typeface="Arial" charset="0"/>
              </a:rPr>
              <a:t>url</a:t>
            </a:r>
            <a:r>
              <a:rPr lang="en-US" dirty="0">
                <a:latin typeface="Arial" charset="0"/>
                <a:cs typeface="Arial" charset="0"/>
              </a:rPr>
              <a:t>&gt;https://repo.spring.io/milestone&lt;/url&gt;</a:t>
            </a:r>
          </a:p>
          <a:p>
            <a:r>
              <a:rPr lang="en-US" dirty="0">
                <a:latin typeface="Arial" charset="0"/>
                <a:cs typeface="Arial" charset="0"/>
              </a:rPr>
              <a:t>		&lt;/</a:t>
            </a:r>
            <a:r>
              <a:rPr lang="en-US" dirty="0" err="1">
                <a:latin typeface="Arial" charset="0"/>
                <a:cs typeface="Arial" charset="0"/>
              </a:rPr>
              <a:t>pluginRepository</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pluginRepositories</a:t>
            </a:r>
            <a:r>
              <a:rPr lang="en-US" dirty="0">
                <a:latin typeface="Arial" charset="0"/>
                <a:cs typeface="Arial" charset="0"/>
              </a:rPr>
              <a:t>&gt;</a:t>
            </a:r>
          </a:p>
          <a:p>
            <a:endParaRPr lang="en-US" dirty="0">
              <a:latin typeface="Arial" charset="0"/>
              <a:cs typeface="Arial" charset="0"/>
            </a:endParaRPr>
          </a:p>
          <a:p>
            <a:r>
              <a:rPr lang="en-US" dirty="0">
                <a:latin typeface="Arial" charset="0"/>
                <a:cs typeface="Arial" charset="0"/>
              </a:rPr>
              <a:t>&lt;/project&gt;</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82106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2024 Accenture 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2024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BOOT</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dirty="0">
                <a:solidFill>
                  <a:schemeClr val="accent2"/>
                </a:solidFill>
                <a:ea typeface="Arial Unicode MS" pitchFamily="34" charset="-128"/>
                <a:cs typeface="Arial Unicode MS" pitchFamily="34" charset="-128"/>
              </a:rPr>
              <a:t>Module 5:  CRUD Student</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de </a:t>
            </a:r>
            <a:r>
              <a:rPr lang="en-US" dirty="0" err="1"/>
              <a:t>Produtos</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3600" b="1" kern="1200" dirty="0">
                <a:latin typeface="Arial" pitchFamily="34" charset="0"/>
                <a:cs typeface="Arial" pitchFamily="34" charset="0"/>
              </a:rPr>
              <a:t>Starters</a:t>
            </a:r>
          </a:p>
          <a:p>
            <a:pPr lvl="1"/>
            <a:r>
              <a:rPr lang="pt-BR" sz="2200" dirty="0"/>
              <a:t>O </a:t>
            </a:r>
            <a:r>
              <a:rPr lang="pt-BR" sz="2200" b="1" dirty="0" err="1"/>
              <a:t>spring</a:t>
            </a:r>
            <a:r>
              <a:rPr lang="pt-BR" sz="2200" b="1" dirty="0"/>
              <a:t>-boot-starter-web</a:t>
            </a:r>
            <a:r>
              <a:rPr lang="pt-BR" sz="2200" dirty="0"/>
              <a:t> permite aplicativos da web, clássicos e </a:t>
            </a:r>
            <a:r>
              <a:rPr lang="pt-BR" sz="2200" dirty="0" err="1"/>
              <a:t>RESTFul</a:t>
            </a:r>
            <a:r>
              <a:rPr lang="pt-BR" sz="2200" dirty="0"/>
              <a:t>. </a:t>
            </a:r>
          </a:p>
          <a:p>
            <a:pPr lvl="1"/>
            <a:r>
              <a:rPr lang="pt-BR" sz="2200" dirty="0"/>
              <a:t>O </a:t>
            </a:r>
            <a:r>
              <a:rPr lang="pt-BR" sz="2200" b="1" dirty="0" err="1"/>
              <a:t>spring</a:t>
            </a:r>
            <a:r>
              <a:rPr lang="pt-BR" sz="2200" b="1" dirty="0"/>
              <a:t>-boot-starter-data-</a:t>
            </a:r>
            <a:r>
              <a:rPr lang="pt-BR" sz="2200" b="1" dirty="0" err="1"/>
              <a:t>jpa</a:t>
            </a:r>
            <a:r>
              <a:rPr lang="pt-BR" sz="2200" dirty="0"/>
              <a:t> é um iniciador para usar Spring Data JPA com </a:t>
            </a:r>
            <a:r>
              <a:rPr lang="pt-BR" sz="2200" dirty="0" err="1"/>
              <a:t>Hibernate</a:t>
            </a:r>
            <a:endParaRPr lang="pt-BR" sz="2200" dirty="0"/>
          </a:p>
          <a:p>
            <a:pPr lvl="1"/>
            <a:r>
              <a:rPr lang="pt-BR" sz="2200" dirty="0"/>
              <a:t>O </a:t>
            </a:r>
            <a:r>
              <a:rPr lang="pt-BR" sz="2200" b="1" dirty="0"/>
              <a:t>H2 (</a:t>
            </a:r>
            <a:r>
              <a:rPr lang="pt-BR" sz="2200" b="1" dirty="0" err="1"/>
              <a:t>runtime</a:t>
            </a:r>
            <a:r>
              <a:rPr lang="pt-BR" sz="2200" b="1" dirty="0"/>
              <a:t>)</a:t>
            </a:r>
            <a:r>
              <a:rPr lang="pt-BR" sz="2200" dirty="0"/>
              <a:t> fornece conectividade para o H2 </a:t>
            </a:r>
            <a:r>
              <a:rPr lang="pt-BR" sz="2200" dirty="0" err="1"/>
              <a:t>database</a:t>
            </a:r>
            <a:r>
              <a:rPr lang="pt-BR" sz="2200" dirty="0"/>
              <a:t>.</a:t>
            </a:r>
          </a:p>
          <a:p>
            <a:pPr lvl="1"/>
            <a:r>
              <a:rPr lang="pt-BR" sz="2200" dirty="0"/>
              <a:t>O </a:t>
            </a:r>
            <a:r>
              <a:rPr lang="pt-BR" sz="2200" b="1" dirty="0" err="1"/>
              <a:t>spring</a:t>
            </a:r>
            <a:r>
              <a:rPr lang="pt-BR" sz="2200" b="1" dirty="0"/>
              <a:t>-boot-starter-</a:t>
            </a:r>
            <a:r>
              <a:rPr lang="pt-BR" sz="2200" b="1" dirty="0" err="1"/>
              <a:t>test</a:t>
            </a:r>
            <a:r>
              <a:rPr lang="pt-BR" sz="2200" b="1" dirty="0"/>
              <a:t> </a:t>
            </a:r>
            <a:r>
              <a:rPr lang="pt-BR" sz="2200" dirty="0"/>
              <a:t>é a principal dependência do teste, ele contém os elementos necessários para nossos testes. </a:t>
            </a: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10</a:t>
            </a:fld>
            <a:endParaRPr lang="en-US"/>
          </a:p>
        </p:txBody>
      </p:sp>
    </p:spTree>
    <p:extLst>
      <p:ext uri="{BB962C8B-B14F-4D97-AF65-F5344CB8AC3E}">
        <p14:creationId xmlns:p14="http://schemas.microsoft.com/office/powerpoint/2010/main" val="175095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600" b="1" dirty="0"/>
              <a:t>Estrutura</a:t>
            </a:r>
          </a:p>
          <a:p>
            <a:pPr marL="0" indent="0">
              <a:buNone/>
            </a:pPr>
            <a:endParaRPr lang="pt-BR" sz="2400"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8C437467-E2A7-41D8-BFA3-5C608DA42A3B}"/>
              </a:ext>
            </a:extLst>
          </p:cNvPr>
          <p:cNvPicPr>
            <a:picLocks noChangeAspect="1"/>
          </p:cNvPicPr>
          <p:nvPr/>
        </p:nvPicPr>
        <p:blipFill>
          <a:blip r:embed="rId3"/>
          <a:stretch>
            <a:fillRect/>
          </a:stretch>
        </p:blipFill>
        <p:spPr>
          <a:xfrm>
            <a:off x="322410" y="2514600"/>
            <a:ext cx="8606516" cy="3741963"/>
          </a:xfrm>
          <a:prstGeom prst="rect">
            <a:avLst/>
          </a:prstGeom>
        </p:spPr>
      </p:pic>
    </p:spTree>
    <p:extLst>
      <p:ext uri="{BB962C8B-B14F-4D97-AF65-F5344CB8AC3E}">
        <p14:creationId xmlns:p14="http://schemas.microsoft.com/office/powerpoint/2010/main" val="3548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a:latin typeface="Arial" pitchFamily="34" charset="0"/>
                <a:cs typeface="Arial" pitchFamily="34" charset="0"/>
              </a:rPr>
              <a:t>Estrutura:</a:t>
            </a:r>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12</a:t>
            </a:fld>
            <a:endParaRPr lang="en-US"/>
          </a:p>
        </p:txBody>
      </p:sp>
      <p:pic>
        <p:nvPicPr>
          <p:cNvPr id="3" name="Picture 2">
            <a:extLst>
              <a:ext uri="{FF2B5EF4-FFF2-40B4-BE49-F238E27FC236}">
                <a16:creationId xmlns:a16="http://schemas.microsoft.com/office/drawing/2014/main" id="{79EC11BC-13B8-4C6F-81EB-7B8BEE8C6BCE}"/>
              </a:ext>
            </a:extLst>
          </p:cNvPr>
          <p:cNvPicPr>
            <a:picLocks noChangeAspect="1"/>
          </p:cNvPicPr>
          <p:nvPr/>
        </p:nvPicPr>
        <p:blipFill>
          <a:blip r:embed="rId3"/>
          <a:stretch>
            <a:fillRect/>
          </a:stretch>
        </p:blipFill>
        <p:spPr>
          <a:xfrm>
            <a:off x="947042" y="1857732"/>
            <a:ext cx="7676423" cy="3142536"/>
          </a:xfrm>
          <a:prstGeom prst="rect">
            <a:avLst/>
          </a:prstGeom>
        </p:spPr>
      </p:pic>
      <p:sp>
        <p:nvSpPr>
          <p:cNvPr id="7" name="Content Placeholder 5">
            <a:extLst>
              <a:ext uri="{FF2B5EF4-FFF2-40B4-BE49-F238E27FC236}">
                <a16:creationId xmlns:a16="http://schemas.microsoft.com/office/drawing/2014/main" id="{78FE5241-8020-4564-987E-66C5F0E009D7}"/>
              </a:ext>
            </a:extLst>
          </p:cNvPr>
          <p:cNvSpPr txBox="1">
            <a:spLocks/>
          </p:cNvSpPr>
          <p:nvPr/>
        </p:nvSpPr>
        <p:spPr bwMode="auto">
          <a:xfrm>
            <a:off x="228600" y="5000268"/>
            <a:ext cx="8458200" cy="1831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marL="0" indent="0" defTabSz="914400">
              <a:buSzTx/>
              <a:buFontTx/>
              <a:buNone/>
            </a:pPr>
            <a:r>
              <a:rPr lang="pt-BR" sz="3600" b="1" kern="0" dirty="0"/>
              <a:t>@controller @service @repository</a:t>
            </a:r>
          </a:p>
          <a:p>
            <a:pPr marL="0" indent="0" defTabSz="914400">
              <a:buSzTx/>
              <a:buFontTx/>
              <a:buNone/>
            </a:pPr>
            <a:endParaRPr lang="pt-BR" sz="2400" kern="0" dirty="0"/>
          </a:p>
        </p:txBody>
      </p:sp>
    </p:spTree>
    <p:extLst>
      <p:ext uri="{BB962C8B-B14F-4D97-AF65-F5344CB8AC3E}">
        <p14:creationId xmlns:p14="http://schemas.microsoft.com/office/powerpoint/2010/main" val="165622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BA5E5B-05D0-47AE-B95F-0EB4BD3363BD}"/>
              </a:ext>
            </a:extLst>
          </p:cNvPr>
          <p:cNvPicPr>
            <a:picLocks noChangeAspect="1"/>
          </p:cNvPicPr>
          <p:nvPr/>
        </p:nvPicPr>
        <p:blipFill>
          <a:blip r:embed="rId3"/>
          <a:stretch>
            <a:fillRect/>
          </a:stretch>
        </p:blipFill>
        <p:spPr>
          <a:xfrm>
            <a:off x="1219200" y="3969760"/>
            <a:ext cx="4029787" cy="2964440"/>
          </a:xfrm>
          <a:prstGeom prst="rect">
            <a:avLst/>
          </a:prstGeom>
        </p:spPr>
      </p:pic>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Estrutura;</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13</a:t>
            </a:fld>
            <a:endParaRPr lang="en-US"/>
          </a:p>
        </p:txBody>
      </p:sp>
      <p:pic>
        <p:nvPicPr>
          <p:cNvPr id="10" name="Picture 9">
            <a:extLst>
              <a:ext uri="{FF2B5EF4-FFF2-40B4-BE49-F238E27FC236}">
                <a16:creationId xmlns:a16="http://schemas.microsoft.com/office/drawing/2014/main" id="{13195B47-8EE6-455E-89B9-07F4AF0F5169}"/>
              </a:ext>
            </a:extLst>
          </p:cNvPr>
          <p:cNvPicPr>
            <a:picLocks noChangeAspect="1"/>
          </p:cNvPicPr>
          <p:nvPr/>
        </p:nvPicPr>
        <p:blipFill>
          <a:blip r:embed="rId4"/>
          <a:stretch>
            <a:fillRect/>
          </a:stretch>
        </p:blipFill>
        <p:spPr>
          <a:xfrm>
            <a:off x="85771" y="1700913"/>
            <a:ext cx="9144000" cy="2372084"/>
          </a:xfrm>
          <a:prstGeom prst="rect">
            <a:avLst/>
          </a:prstGeom>
        </p:spPr>
      </p:pic>
    </p:spTree>
    <p:extLst>
      <p:ext uri="{BB962C8B-B14F-4D97-AF65-F5344CB8AC3E}">
        <p14:creationId xmlns:p14="http://schemas.microsoft.com/office/powerpoint/2010/main" val="161645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a:xfrm>
            <a:off x="0" y="1050181"/>
            <a:ext cx="8458200" cy="5460394"/>
          </a:xfrm>
        </p:spPr>
        <p:txBody>
          <a:bodyPr/>
          <a:lstStyle/>
          <a:p>
            <a:pPr marL="266700" indent="-266700">
              <a:buNone/>
            </a:pPr>
            <a:r>
              <a:rPr lang="en-US" dirty="0"/>
              <a:t>	</a:t>
            </a:r>
            <a:r>
              <a:rPr lang="en-US" sz="3600" b="1" dirty="0"/>
              <a:t>Application Properties</a:t>
            </a:r>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r>
              <a:rPr lang="en-US" sz="2800" b="1" dirty="0"/>
              <a:t>http://localhost:8080/h2-console/</a:t>
            </a:r>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14</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7" name="Picture 6">
            <a:extLst>
              <a:ext uri="{FF2B5EF4-FFF2-40B4-BE49-F238E27FC236}">
                <a16:creationId xmlns:a16="http://schemas.microsoft.com/office/drawing/2014/main" id="{BC2F675A-223C-408D-9554-12FBDA8397D8}"/>
              </a:ext>
            </a:extLst>
          </p:cNvPr>
          <p:cNvPicPr>
            <a:picLocks noChangeAspect="1"/>
          </p:cNvPicPr>
          <p:nvPr/>
        </p:nvPicPr>
        <p:blipFill>
          <a:blip r:embed="rId3"/>
          <a:stretch>
            <a:fillRect/>
          </a:stretch>
        </p:blipFill>
        <p:spPr>
          <a:xfrm>
            <a:off x="4213266" y="4321913"/>
            <a:ext cx="4645025" cy="1439574"/>
          </a:xfrm>
          <a:prstGeom prst="rect">
            <a:avLst/>
          </a:prstGeom>
        </p:spPr>
      </p:pic>
      <p:pic>
        <p:nvPicPr>
          <p:cNvPr id="2" name="Picture 1">
            <a:extLst>
              <a:ext uri="{FF2B5EF4-FFF2-40B4-BE49-F238E27FC236}">
                <a16:creationId xmlns:a16="http://schemas.microsoft.com/office/drawing/2014/main" id="{07052678-18BD-4B8D-8E23-8A26151D7F8B}"/>
              </a:ext>
            </a:extLst>
          </p:cNvPr>
          <p:cNvPicPr>
            <a:picLocks noChangeAspect="1"/>
          </p:cNvPicPr>
          <p:nvPr/>
        </p:nvPicPr>
        <p:blipFill>
          <a:blip r:embed="rId4"/>
          <a:stretch>
            <a:fillRect/>
          </a:stretch>
        </p:blipFill>
        <p:spPr>
          <a:xfrm>
            <a:off x="109942" y="1780879"/>
            <a:ext cx="8847916" cy="2541034"/>
          </a:xfrm>
          <a:prstGeom prst="rect">
            <a:avLst/>
          </a:prstGeom>
        </p:spPr>
      </p:pic>
    </p:spTree>
    <p:extLst>
      <p:ext uri="{BB962C8B-B14F-4D97-AF65-F5344CB8AC3E}">
        <p14:creationId xmlns:p14="http://schemas.microsoft.com/office/powerpoint/2010/main" val="13128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H2;</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15</a:t>
            </a:fld>
            <a:endParaRPr lang="en-US"/>
          </a:p>
        </p:txBody>
      </p:sp>
      <p:pic>
        <p:nvPicPr>
          <p:cNvPr id="3" name="Picture 2">
            <a:extLst>
              <a:ext uri="{FF2B5EF4-FFF2-40B4-BE49-F238E27FC236}">
                <a16:creationId xmlns:a16="http://schemas.microsoft.com/office/drawing/2014/main" id="{5C096F7A-C83E-4060-BBC8-CCF2DAB6DFF5}"/>
              </a:ext>
            </a:extLst>
          </p:cNvPr>
          <p:cNvPicPr>
            <a:picLocks noChangeAspect="1"/>
          </p:cNvPicPr>
          <p:nvPr/>
        </p:nvPicPr>
        <p:blipFill>
          <a:blip r:embed="rId3"/>
          <a:stretch>
            <a:fillRect/>
          </a:stretch>
        </p:blipFill>
        <p:spPr>
          <a:xfrm>
            <a:off x="1323975" y="1613909"/>
            <a:ext cx="6496050" cy="4876800"/>
          </a:xfrm>
          <a:prstGeom prst="rect">
            <a:avLst/>
          </a:prstGeom>
        </p:spPr>
      </p:pic>
    </p:spTree>
    <p:extLst>
      <p:ext uri="{BB962C8B-B14F-4D97-AF65-F5344CB8AC3E}">
        <p14:creationId xmlns:p14="http://schemas.microsoft.com/office/powerpoint/2010/main" val="2595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2400" kern="1200" dirty="0">
                <a:latin typeface="Arial" pitchFamily="34" charset="0"/>
                <a:cs typeface="Arial" pitchFamily="34" charset="0"/>
              </a:rPr>
              <a:t>H2;</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16</a:t>
            </a:fld>
            <a:endParaRPr lang="en-US"/>
          </a:p>
        </p:txBody>
      </p:sp>
      <p:pic>
        <p:nvPicPr>
          <p:cNvPr id="2" name="Picture 1">
            <a:extLst>
              <a:ext uri="{FF2B5EF4-FFF2-40B4-BE49-F238E27FC236}">
                <a16:creationId xmlns:a16="http://schemas.microsoft.com/office/drawing/2014/main" id="{57264827-E023-47CE-9597-17ADE818D47B}"/>
              </a:ext>
            </a:extLst>
          </p:cNvPr>
          <p:cNvPicPr>
            <a:picLocks noChangeAspect="1"/>
          </p:cNvPicPr>
          <p:nvPr/>
        </p:nvPicPr>
        <p:blipFill>
          <a:blip r:embed="rId3"/>
          <a:stretch>
            <a:fillRect/>
          </a:stretch>
        </p:blipFill>
        <p:spPr>
          <a:xfrm>
            <a:off x="0" y="1244600"/>
            <a:ext cx="9144000" cy="5187854"/>
          </a:xfrm>
          <a:prstGeom prst="rect">
            <a:avLst/>
          </a:prstGeom>
        </p:spPr>
      </p:pic>
    </p:spTree>
    <p:extLst>
      <p:ext uri="{BB962C8B-B14F-4D97-AF65-F5344CB8AC3E}">
        <p14:creationId xmlns:p14="http://schemas.microsoft.com/office/powerpoint/2010/main" val="111958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principal</a:t>
            </a:r>
          </a:p>
          <a:p>
            <a:pPr marL="0" indent="0">
              <a:buNone/>
            </a:pPr>
            <a:endParaRPr lang="pt-BR" sz="2400" dirty="0"/>
          </a:p>
          <a:p>
            <a:pPr marL="0" indent="0">
              <a:buNone/>
            </a:pPr>
            <a:r>
              <a:rPr lang="pt-BR" sz="2400" b="1" dirty="0" err="1"/>
              <a:t>StudentApplication</a:t>
            </a:r>
            <a:r>
              <a:rPr lang="pt-BR" sz="2400" dirty="0"/>
              <a:t> no pacote </a:t>
            </a:r>
            <a:r>
              <a:rPr lang="pt-BR" sz="2400" kern="1200" dirty="0" err="1">
                <a:latin typeface="Arial" pitchFamily="34" charset="0"/>
                <a:cs typeface="Arial" pitchFamily="34" charset="0"/>
              </a:rPr>
              <a:t>acc.br.student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2B8596EC-95C5-4A7A-8E81-EB760A7E440C}"/>
              </a:ext>
            </a:extLst>
          </p:cNvPr>
          <p:cNvPicPr>
            <a:picLocks noChangeAspect="1"/>
          </p:cNvPicPr>
          <p:nvPr/>
        </p:nvPicPr>
        <p:blipFill>
          <a:blip r:embed="rId3"/>
          <a:stretch>
            <a:fillRect/>
          </a:stretch>
        </p:blipFill>
        <p:spPr>
          <a:xfrm>
            <a:off x="2286000" y="2971800"/>
            <a:ext cx="3609975" cy="3228975"/>
          </a:xfrm>
          <a:prstGeom prst="rect">
            <a:avLst/>
          </a:prstGeom>
        </p:spPr>
      </p:pic>
    </p:spTree>
    <p:extLst>
      <p:ext uri="{BB962C8B-B14F-4D97-AF65-F5344CB8AC3E}">
        <p14:creationId xmlns:p14="http://schemas.microsoft.com/office/powerpoint/2010/main" val="162854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r>
              <a:rPr lang="pt-BR" sz="2400" dirty="0"/>
              <a:t>Vamos definir o repositório </a:t>
            </a:r>
            <a:r>
              <a:rPr lang="pt-BR" sz="2400" b="1" dirty="0"/>
              <a:t>StudentController.java</a:t>
            </a:r>
            <a:r>
              <a:rPr lang="pt-BR" sz="2400" dirty="0"/>
              <a:t> no pacote </a:t>
            </a:r>
            <a:r>
              <a:rPr lang="pt-BR" sz="2400" kern="1200" dirty="0" err="1">
                <a:latin typeface="Arial" pitchFamily="34" charset="0"/>
                <a:cs typeface="Arial" pitchFamily="34" charset="0"/>
              </a:rPr>
              <a:t>acc.br.student.controller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BAD702F0-B027-49E5-BAF0-46C2EE12F258}"/>
              </a:ext>
            </a:extLst>
          </p:cNvPr>
          <p:cNvPicPr>
            <a:picLocks noChangeAspect="1"/>
          </p:cNvPicPr>
          <p:nvPr/>
        </p:nvPicPr>
        <p:blipFill>
          <a:blip r:embed="rId3"/>
          <a:stretch>
            <a:fillRect/>
          </a:stretch>
        </p:blipFill>
        <p:spPr>
          <a:xfrm>
            <a:off x="2438400" y="3048000"/>
            <a:ext cx="3343275" cy="3238500"/>
          </a:xfrm>
          <a:prstGeom prst="rect">
            <a:avLst/>
          </a:prstGeom>
        </p:spPr>
      </p:pic>
    </p:spTree>
    <p:extLst>
      <p:ext uri="{BB962C8B-B14F-4D97-AF65-F5344CB8AC3E}">
        <p14:creationId xmlns:p14="http://schemas.microsoft.com/office/powerpoint/2010/main" val="205621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service</a:t>
            </a:r>
            <a:endParaRPr lang="pt-BR" sz="3200" b="1" dirty="0"/>
          </a:p>
          <a:p>
            <a:pPr marL="0" indent="0">
              <a:buNone/>
            </a:pPr>
            <a:endParaRPr lang="pt-BR" sz="2400" dirty="0"/>
          </a:p>
          <a:p>
            <a:pPr marL="0" indent="0">
              <a:buNone/>
            </a:pPr>
            <a:r>
              <a:rPr lang="pt-BR" sz="2400" dirty="0"/>
              <a:t>Vamos definir o repositório </a:t>
            </a:r>
            <a:r>
              <a:rPr lang="pt-BR" sz="2400" b="1" dirty="0"/>
              <a:t>StudentService.java</a:t>
            </a:r>
            <a:r>
              <a:rPr lang="pt-BR" sz="2400" dirty="0"/>
              <a:t> no pacote </a:t>
            </a:r>
            <a:r>
              <a:rPr lang="pt-BR" sz="2400" kern="1200" dirty="0" err="1">
                <a:latin typeface="Arial" pitchFamily="34" charset="0"/>
                <a:cs typeface="Arial" pitchFamily="34" charset="0"/>
              </a:rPr>
              <a:t>acc.br.student.service</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419A9331-9017-473B-8B18-035DD67CE5D4}"/>
              </a:ext>
            </a:extLst>
          </p:cNvPr>
          <p:cNvPicPr>
            <a:picLocks noChangeAspect="1"/>
          </p:cNvPicPr>
          <p:nvPr/>
        </p:nvPicPr>
        <p:blipFill>
          <a:blip r:embed="rId3"/>
          <a:stretch>
            <a:fillRect/>
          </a:stretch>
        </p:blipFill>
        <p:spPr>
          <a:xfrm>
            <a:off x="3378730" y="2971800"/>
            <a:ext cx="3619500" cy="3276600"/>
          </a:xfrm>
          <a:prstGeom prst="rect">
            <a:avLst/>
          </a:prstGeom>
        </p:spPr>
      </p:pic>
    </p:spTree>
    <p:extLst>
      <p:ext uri="{BB962C8B-B14F-4D97-AF65-F5344CB8AC3E}">
        <p14:creationId xmlns:p14="http://schemas.microsoft.com/office/powerpoint/2010/main" val="17813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Content Placeholder 7"/>
          <p:cNvSpPr>
            <a:spLocks noGrp="1"/>
          </p:cNvSpPr>
          <p:nvPr>
            <p:ph idx="1"/>
          </p:nvPr>
        </p:nvSpPr>
        <p:spPr/>
        <p:txBody>
          <a:bodyPr/>
          <a:lstStyle/>
          <a:p>
            <a:pPr marL="231775" indent="-231775"/>
            <a:r>
              <a:rPr lang="pt-BR" b="1" dirty="0">
                <a:solidFill>
                  <a:srgbClr val="FF6600"/>
                </a:solidFill>
              </a:rPr>
              <a:t>Revisão do  Spring Essentials</a:t>
            </a:r>
            <a:endParaRPr lang="en-US" b="1" dirty="0">
              <a:solidFill>
                <a:srgbClr val="FF6600"/>
              </a:solidFill>
            </a:endParaRPr>
          </a:p>
          <a:p>
            <a:pPr marL="231775" indent="-231775"/>
            <a:r>
              <a:rPr lang="en-US" dirty="0">
                <a:solidFill>
                  <a:schemeClr val="tx1"/>
                </a:solidFill>
              </a:rPr>
              <a:t>Spring </a:t>
            </a:r>
            <a:r>
              <a:rPr lang="en-US" dirty="0" err="1">
                <a:solidFill>
                  <a:schemeClr val="tx1"/>
                </a:solidFill>
              </a:rPr>
              <a:t>BooT</a:t>
            </a:r>
            <a:r>
              <a:rPr lang="en-US" dirty="0">
                <a:solidFill>
                  <a:schemeClr val="tx1"/>
                </a:solidFill>
              </a:rPr>
              <a:t> - Overview</a:t>
            </a:r>
          </a:p>
          <a:p>
            <a:pPr marL="231775" indent="-231775"/>
            <a:r>
              <a:rPr lang="en-US" dirty="0"/>
              <a:t>Spring </a:t>
            </a:r>
            <a:r>
              <a:rPr lang="en-US" dirty="0" err="1"/>
              <a:t>BooT</a:t>
            </a:r>
            <a:r>
              <a:rPr lang="en-US" dirty="0"/>
              <a:t> – Introduction;</a:t>
            </a:r>
          </a:p>
          <a:p>
            <a:pPr marL="231775" indent="-231775"/>
            <a:r>
              <a:rPr lang="en-US" dirty="0"/>
              <a:t>Spring </a:t>
            </a:r>
            <a:r>
              <a:rPr lang="en-US" dirty="0" err="1"/>
              <a:t>BooT</a:t>
            </a:r>
            <a:r>
              <a:rPr lang="en-US" dirty="0"/>
              <a:t> – Components;</a:t>
            </a:r>
          </a:p>
          <a:p>
            <a:pPr marL="231775" indent="-231775"/>
            <a:r>
              <a:rPr lang="en-US" dirty="0"/>
              <a:t>Spring </a:t>
            </a:r>
            <a:r>
              <a:rPr lang="en-US" dirty="0" err="1"/>
              <a:t>BooT</a:t>
            </a:r>
            <a:r>
              <a:rPr lang="en-US" dirty="0"/>
              <a:t> – Features;</a:t>
            </a:r>
          </a:p>
          <a:p>
            <a:pPr marL="231775" indent="-231775"/>
            <a:r>
              <a:rPr lang="en-US" dirty="0" err="1"/>
              <a:t>Funcionamento</a:t>
            </a:r>
            <a:r>
              <a:rPr lang="en-US" dirty="0"/>
              <a:t>;</a:t>
            </a:r>
          </a:p>
          <a:p>
            <a:pPr marL="231775" indent="-231775"/>
            <a:r>
              <a:rPr lang="en-US" dirty="0" err="1"/>
              <a:t>Construção</a:t>
            </a:r>
            <a:r>
              <a:rPr lang="en-US" dirty="0"/>
              <a:t> de </a:t>
            </a:r>
            <a:r>
              <a:rPr lang="en-US" dirty="0" err="1"/>
              <a:t>aplicação</a:t>
            </a:r>
            <a:r>
              <a:rPr lang="en-US" dirty="0"/>
              <a:t>;</a:t>
            </a:r>
          </a:p>
        </p:txBody>
      </p:sp>
      <p:sp>
        <p:nvSpPr>
          <p:cNvPr id="15362" name="Rectangle 4"/>
          <p:cNvSpPr>
            <a:spLocks noGrp="1" noChangeArrowheads="1"/>
          </p:cNvSpPr>
          <p:nvPr>
            <p:ph type="sldNum" sz="quarter" idx="10"/>
          </p:nvPr>
        </p:nvSpPr>
        <p:spPr>
          <a:noFill/>
        </p:spPr>
        <p:txBody>
          <a:bodyPr/>
          <a:lstStyle/>
          <a:p>
            <a:endParaRPr lang="en-US"/>
          </a:p>
          <a:p>
            <a:fld id="{5CB102E3-1D56-4E41-8DCE-490BAFD74326}" type="slidenum">
              <a:rPr lang="en-US" smtClean="0"/>
              <a:pPr/>
              <a:t>2</a:t>
            </a:fld>
            <a:endParaRPr lang="en-US"/>
          </a:p>
        </p:txBody>
      </p:sp>
      <p:sp>
        <p:nvSpPr>
          <p:cNvPr id="15363" name="Text Box 1"/>
          <p:cNvSpPr txBox="1">
            <a:spLocks noChangeArrowheads="1"/>
          </p:cNvSpPr>
          <p:nvPr/>
        </p:nvSpPr>
        <p:spPr bwMode="auto">
          <a:xfrm>
            <a:off x="457200" y="196850"/>
            <a:ext cx="81534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Agenda</a:t>
            </a:r>
          </a:p>
        </p:txBody>
      </p:sp>
      <p:sp>
        <p:nvSpPr>
          <p:cNvPr id="15364" name="Text Box 2"/>
          <p:cNvSpPr txBox="1">
            <a:spLocks noChangeArrowheads="1"/>
          </p:cNvSpPr>
          <p:nvPr/>
        </p:nvSpPr>
        <p:spPr bwMode="auto">
          <a:xfrm>
            <a:off x="161925" y="1295400"/>
            <a:ext cx="8458200" cy="5334000"/>
          </a:xfrm>
          <a:prstGeom prst="rect">
            <a:avLst/>
          </a:prstGeom>
          <a:noFill/>
          <a:ln w="9525">
            <a:noFill/>
            <a:round/>
            <a:headEnd/>
            <a:tailEnd/>
          </a:ln>
        </p:spPr>
        <p:txBody>
          <a:bodyPr lIns="90000" tIns="46800" rIns="90000" bIns="46800"/>
          <a:lstStyle/>
          <a:p>
            <a:pPr eaLnBrk="1">
              <a:spcBef>
                <a:spcPts val="5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a:solidFill>
                  <a:srgbClr val="000000"/>
                </a:solidFill>
                <a:latin typeface="Times New Roman" pitchFamily="18" charset="0"/>
                <a:ea typeface="Arial Unicode MS" pitchFamily="34" charset="-128"/>
                <a:cs typeface="Arial Unicode MS" pitchFamily="34" charset="-128"/>
              </a:rPr>
              <a:t> </a:t>
            </a:r>
          </a:p>
        </p:txBody>
      </p:sp>
      <p:sp>
        <p:nvSpPr>
          <p:cNvPr id="15365" name="Text Box 4"/>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lvl="1"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pic>
        <p:nvPicPr>
          <p:cNvPr id="15367" name="Picture 4" descr="agenda"/>
          <p:cNvPicPr>
            <a:picLocks noChangeAspect="1" noChangeArrowheads="1"/>
          </p:cNvPicPr>
          <p:nvPr/>
        </p:nvPicPr>
        <p:blipFill>
          <a:blip r:embed="rId3"/>
          <a:srcRect/>
          <a:stretch>
            <a:fillRect/>
          </a:stretch>
        </p:blipFill>
        <p:spPr bwMode="auto">
          <a:xfrm>
            <a:off x="6781800" y="1371600"/>
            <a:ext cx="1828800" cy="2819400"/>
          </a:xfrm>
          <a:prstGeom prst="rect">
            <a:avLst/>
          </a:prstGeom>
          <a:noFill/>
          <a:ln w="9525">
            <a:noFill/>
            <a:miter lim="800000"/>
            <a:headEnd/>
            <a:tailEnd/>
          </a:ln>
        </p:spPr>
      </p:pic>
    </p:spTree>
    <p:extLst>
      <p:ext uri="{BB962C8B-B14F-4D97-AF65-F5344CB8AC3E}">
        <p14:creationId xmlns:p14="http://schemas.microsoft.com/office/powerpoint/2010/main" val="54508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dirty="0"/>
              <a:t>Vamos definir o repositório </a:t>
            </a:r>
            <a:r>
              <a:rPr lang="pt-BR" sz="2400" b="1" dirty="0"/>
              <a:t>StudentRepository.java</a:t>
            </a:r>
            <a:r>
              <a:rPr lang="pt-BR" sz="2400" dirty="0"/>
              <a:t> no pacote </a:t>
            </a:r>
            <a:r>
              <a:rPr lang="pt-BR" sz="2400" kern="1200" dirty="0" err="1">
                <a:latin typeface="Arial" pitchFamily="34" charset="0"/>
                <a:cs typeface="Arial" pitchFamily="34" charset="0"/>
              </a:rPr>
              <a:t>acc.br.student.repository</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43F681A6-1BC9-4548-AF13-D41F4DCCDF37}"/>
              </a:ext>
            </a:extLst>
          </p:cNvPr>
          <p:cNvPicPr>
            <a:picLocks noChangeAspect="1"/>
          </p:cNvPicPr>
          <p:nvPr/>
        </p:nvPicPr>
        <p:blipFill>
          <a:blip r:embed="rId3"/>
          <a:stretch>
            <a:fillRect/>
          </a:stretch>
        </p:blipFill>
        <p:spPr>
          <a:xfrm>
            <a:off x="2362200" y="3276600"/>
            <a:ext cx="3619500" cy="3257550"/>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Student</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model</a:t>
            </a:r>
            <a:endParaRPr lang="pt-BR" sz="3200" b="1" dirty="0"/>
          </a:p>
          <a:p>
            <a:pPr marL="0" indent="0">
              <a:buNone/>
            </a:pPr>
            <a:endParaRPr lang="pt-BR" sz="2400" dirty="0"/>
          </a:p>
          <a:p>
            <a:pPr marL="0" indent="0">
              <a:buNone/>
            </a:pPr>
            <a:r>
              <a:rPr lang="pt-BR" sz="2400" dirty="0"/>
              <a:t>Vamos definir o repositório </a:t>
            </a:r>
            <a:r>
              <a:rPr lang="pt-BR" sz="2400" b="1" dirty="0"/>
              <a:t>Student.java</a:t>
            </a:r>
            <a:r>
              <a:rPr lang="pt-BR" sz="2400" dirty="0"/>
              <a:t> no pacote </a:t>
            </a:r>
            <a:r>
              <a:rPr lang="pt-BR" sz="2400" kern="1200" dirty="0" err="1">
                <a:latin typeface="Arial" pitchFamily="34" charset="0"/>
                <a:cs typeface="Arial" pitchFamily="34" charset="0"/>
              </a:rPr>
              <a:t>acc.br.student.model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97F811B5-29D3-4A1F-87BC-230708C0BDD1}"/>
              </a:ext>
            </a:extLst>
          </p:cNvPr>
          <p:cNvPicPr>
            <a:picLocks noChangeAspect="1"/>
          </p:cNvPicPr>
          <p:nvPr/>
        </p:nvPicPr>
        <p:blipFill>
          <a:blip r:embed="rId3"/>
          <a:stretch>
            <a:fillRect/>
          </a:stretch>
        </p:blipFill>
        <p:spPr>
          <a:xfrm>
            <a:off x="2131483" y="3163451"/>
            <a:ext cx="3190875" cy="3219450"/>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POSTMAN</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276225" lvl="1" indent="0">
              <a:buNone/>
            </a:pPr>
            <a:endParaRPr lang="pt-BR" dirty="0"/>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22</a:t>
            </a:fld>
            <a:endParaRPr lang="en-US"/>
          </a:p>
        </p:txBody>
      </p:sp>
      <p:pic>
        <p:nvPicPr>
          <p:cNvPr id="3" name="Picture 2">
            <a:extLst>
              <a:ext uri="{FF2B5EF4-FFF2-40B4-BE49-F238E27FC236}">
                <a16:creationId xmlns:a16="http://schemas.microsoft.com/office/drawing/2014/main" id="{72AD4B65-905F-49FA-99C3-0A2FBEB690EB}"/>
              </a:ext>
            </a:extLst>
          </p:cNvPr>
          <p:cNvPicPr>
            <a:picLocks noChangeAspect="1"/>
          </p:cNvPicPr>
          <p:nvPr/>
        </p:nvPicPr>
        <p:blipFill>
          <a:blip r:embed="rId3"/>
          <a:stretch>
            <a:fillRect/>
          </a:stretch>
        </p:blipFill>
        <p:spPr>
          <a:xfrm>
            <a:off x="457200" y="2286000"/>
            <a:ext cx="8213337" cy="3419475"/>
          </a:xfrm>
          <a:prstGeom prst="rect">
            <a:avLst/>
          </a:prstGeom>
        </p:spPr>
      </p:pic>
    </p:spTree>
    <p:extLst>
      <p:ext uri="{BB962C8B-B14F-4D97-AF65-F5344CB8AC3E}">
        <p14:creationId xmlns:p14="http://schemas.microsoft.com/office/powerpoint/2010/main" val="343364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r>
              <a:rPr lang="pt-BR" dirty="0"/>
              <a:t>Para testar os </a:t>
            </a:r>
            <a:r>
              <a:rPr lang="pt-BR" b="1" dirty="0" err="1"/>
              <a:t>endpoints</a:t>
            </a:r>
            <a:r>
              <a:rPr lang="pt-BR" dirty="0"/>
              <a:t>, vamos utilizar o </a:t>
            </a:r>
            <a:r>
              <a:rPr lang="pt-BR" b="1" dirty="0" err="1"/>
              <a:t>Postman</a:t>
            </a:r>
            <a:r>
              <a:rPr lang="pt-BR" dirty="0"/>
              <a:t>:</a:t>
            </a:r>
          </a:p>
          <a:p>
            <a:pPr lvl="1"/>
            <a:endParaRPr lang="pt-BR" sz="58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23</a:t>
            </a:fld>
            <a:endParaRPr lang="en-US"/>
          </a:p>
        </p:txBody>
      </p:sp>
      <p:pic>
        <p:nvPicPr>
          <p:cNvPr id="2" name="Picture 1">
            <a:extLst>
              <a:ext uri="{FF2B5EF4-FFF2-40B4-BE49-F238E27FC236}">
                <a16:creationId xmlns:a16="http://schemas.microsoft.com/office/drawing/2014/main" id="{3BBC41A3-FF9E-4ED9-8E97-B08EF373C744}"/>
              </a:ext>
            </a:extLst>
          </p:cNvPr>
          <p:cNvPicPr>
            <a:picLocks noChangeAspect="1"/>
          </p:cNvPicPr>
          <p:nvPr/>
        </p:nvPicPr>
        <p:blipFill>
          <a:blip r:embed="rId3"/>
          <a:stretch>
            <a:fillRect/>
          </a:stretch>
        </p:blipFill>
        <p:spPr>
          <a:xfrm>
            <a:off x="838200" y="3124200"/>
            <a:ext cx="7846548" cy="3124200"/>
          </a:xfrm>
          <a:prstGeom prst="rect">
            <a:avLst/>
          </a:prstGeom>
        </p:spPr>
      </p:pic>
    </p:spTree>
    <p:extLst>
      <p:ext uri="{BB962C8B-B14F-4D97-AF65-F5344CB8AC3E}">
        <p14:creationId xmlns:p14="http://schemas.microsoft.com/office/powerpoint/2010/main" val="44989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r>
              <a:rPr lang="pt-BR" dirty="0"/>
              <a:t>Para testar os </a:t>
            </a:r>
            <a:r>
              <a:rPr lang="pt-BR" b="1" dirty="0" err="1"/>
              <a:t>endpoints</a:t>
            </a:r>
            <a:r>
              <a:rPr lang="pt-BR" dirty="0"/>
              <a:t>, vamos utilizar o </a:t>
            </a:r>
            <a:r>
              <a:rPr lang="pt-BR" b="1" dirty="0" err="1"/>
              <a:t>Postman</a:t>
            </a:r>
            <a:r>
              <a:rPr lang="pt-BR" dirty="0"/>
              <a:t>:</a:t>
            </a:r>
          </a:p>
          <a:p>
            <a:pPr lvl="1"/>
            <a:endParaRPr lang="pt-BR" sz="58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24</a:t>
            </a:fld>
            <a:endParaRPr lang="en-US"/>
          </a:p>
        </p:txBody>
      </p:sp>
      <p:pic>
        <p:nvPicPr>
          <p:cNvPr id="3" name="Picture 2">
            <a:extLst>
              <a:ext uri="{FF2B5EF4-FFF2-40B4-BE49-F238E27FC236}">
                <a16:creationId xmlns:a16="http://schemas.microsoft.com/office/drawing/2014/main" id="{F387015D-BE4F-48BA-9D50-D3C9FDFD9BE4}"/>
              </a:ext>
            </a:extLst>
          </p:cNvPr>
          <p:cNvPicPr>
            <a:picLocks noChangeAspect="1"/>
          </p:cNvPicPr>
          <p:nvPr/>
        </p:nvPicPr>
        <p:blipFill>
          <a:blip r:embed="rId3"/>
          <a:stretch>
            <a:fillRect/>
          </a:stretch>
        </p:blipFill>
        <p:spPr>
          <a:xfrm>
            <a:off x="1219199" y="2971800"/>
            <a:ext cx="6966857" cy="2971800"/>
          </a:xfrm>
          <a:prstGeom prst="rect">
            <a:avLst/>
          </a:prstGeom>
        </p:spPr>
      </p:pic>
    </p:spTree>
    <p:extLst>
      <p:ext uri="{BB962C8B-B14F-4D97-AF65-F5344CB8AC3E}">
        <p14:creationId xmlns:p14="http://schemas.microsoft.com/office/powerpoint/2010/main" val="181735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25</a:t>
            </a:fld>
            <a:endParaRPr lang="en-US"/>
          </a:p>
        </p:txBody>
      </p:sp>
      <p:pic>
        <p:nvPicPr>
          <p:cNvPr id="4" name="Picture 3">
            <a:extLst>
              <a:ext uri="{FF2B5EF4-FFF2-40B4-BE49-F238E27FC236}">
                <a16:creationId xmlns:a16="http://schemas.microsoft.com/office/drawing/2014/main" id="{ED02E355-38D3-4663-A2C7-4F25A787820E}"/>
              </a:ext>
            </a:extLst>
          </p:cNvPr>
          <p:cNvPicPr>
            <a:picLocks noChangeAspect="1"/>
          </p:cNvPicPr>
          <p:nvPr/>
        </p:nvPicPr>
        <p:blipFill>
          <a:blip r:embed="rId3"/>
          <a:stretch>
            <a:fillRect/>
          </a:stretch>
        </p:blipFill>
        <p:spPr>
          <a:xfrm>
            <a:off x="0" y="1285007"/>
            <a:ext cx="9144000" cy="4942036"/>
          </a:xfrm>
          <a:prstGeom prst="rect">
            <a:avLst/>
          </a:prstGeom>
        </p:spPr>
      </p:pic>
    </p:spTree>
    <p:extLst>
      <p:ext uri="{BB962C8B-B14F-4D97-AF65-F5344CB8AC3E}">
        <p14:creationId xmlns:p14="http://schemas.microsoft.com/office/powerpoint/2010/main" val="3885964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dirty="0"/>
              <a:t>Para testar os </a:t>
            </a:r>
            <a:r>
              <a:rPr lang="pt-BR" sz="2400" b="1" dirty="0" err="1"/>
              <a:t>endpoints</a:t>
            </a:r>
            <a:r>
              <a:rPr lang="pt-BR" sz="2400" dirty="0"/>
              <a:t>,</a:t>
            </a:r>
          </a:p>
          <a:p>
            <a:pPr marL="0" indent="0">
              <a:buNone/>
            </a:pPr>
            <a:endParaRPr lang="pt-BR" sz="2400" b="1" kern="1200" dirty="0">
              <a:latin typeface="Arial" pitchFamily="34" charset="0"/>
              <a:cs typeface="Arial" pitchFamily="34" charset="0"/>
            </a:endParaRPr>
          </a:p>
          <a:p>
            <a:pPr marL="0" indent="0">
              <a:buNone/>
            </a:pPr>
            <a:r>
              <a:rPr lang="pt-BR" sz="2400" b="1" kern="1200" dirty="0">
                <a:latin typeface="Arial" pitchFamily="34" charset="0"/>
                <a:cs typeface="Arial" pitchFamily="34" charset="0"/>
              </a:rPr>
              <a:t>GET id</a:t>
            </a:r>
          </a:p>
          <a:p>
            <a:pPr marL="0" indent="0">
              <a:buNone/>
            </a:pPr>
            <a:r>
              <a:rPr lang="pt-BR" sz="2400" b="1" kern="1200" dirty="0">
                <a:latin typeface="Arial" pitchFamily="34" charset="0"/>
                <a:cs typeface="Arial" pitchFamily="34" charset="0"/>
              </a:rPr>
              <a:t>DELETE</a:t>
            </a:r>
          </a:p>
          <a:p>
            <a:pPr marL="0" indent="0">
              <a:buNone/>
            </a:pPr>
            <a:r>
              <a:rPr lang="pt-BR" sz="2400" b="1" kern="1200" dirty="0">
                <a:latin typeface="Arial" pitchFamily="34" charset="0"/>
                <a:cs typeface="Arial" pitchFamily="34" charset="0"/>
              </a:rPr>
              <a:t>PUT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endParaRPr lang="pt-BR" sz="58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26</a:t>
            </a:fld>
            <a:endParaRPr lang="en-US"/>
          </a:p>
        </p:txBody>
      </p:sp>
    </p:spTree>
    <p:extLst>
      <p:ext uri="{BB962C8B-B14F-4D97-AF65-F5344CB8AC3E}">
        <p14:creationId xmlns:p14="http://schemas.microsoft.com/office/powerpoint/2010/main" val="102290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de </a:t>
            </a:r>
            <a:r>
              <a:rPr lang="en-US" dirty="0" err="1"/>
              <a:t>Produtos</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3600" b="1" kern="1200" dirty="0" err="1">
                <a:latin typeface="Arial" pitchFamily="34" charset="0"/>
                <a:cs typeface="Arial" pitchFamily="34" charset="0"/>
              </a:rPr>
              <a:t>Anotation</a:t>
            </a:r>
            <a:endParaRPr lang="pt-BR" sz="3600" b="1" kern="1200" dirty="0">
              <a:latin typeface="Arial" pitchFamily="34" charset="0"/>
              <a:cs typeface="Arial" pitchFamily="34" charset="0"/>
            </a:endParaRPr>
          </a:p>
          <a:p>
            <a:pPr lvl="1"/>
            <a:r>
              <a:rPr lang="pt-BR" b="1" dirty="0"/>
              <a:t>@</a:t>
            </a:r>
            <a:r>
              <a:rPr lang="pt-BR" b="1" dirty="0" err="1"/>
              <a:t>SpringBootTest</a:t>
            </a:r>
            <a:r>
              <a:rPr lang="pt-BR" b="1" dirty="0"/>
              <a:t> </a:t>
            </a:r>
            <a:r>
              <a:rPr lang="pt-BR" sz="2200" dirty="0"/>
              <a:t>faz a varredura e carrega todo o contexto do aplicativo e todas as configurações automáticas relacionadas ao Spring Boot.</a:t>
            </a: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27</a:t>
            </a:fld>
            <a:endParaRPr lang="en-US"/>
          </a:p>
        </p:txBody>
      </p:sp>
      <p:pic>
        <p:nvPicPr>
          <p:cNvPr id="3" name="Picture 2">
            <a:extLst>
              <a:ext uri="{FF2B5EF4-FFF2-40B4-BE49-F238E27FC236}">
                <a16:creationId xmlns:a16="http://schemas.microsoft.com/office/drawing/2014/main" id="{977450AD-F53A-47E1-8D59-D36F311D5F63}"/>
              </a:ext>
            </a:extLst>
          </p:cNvPr>
          <p:cNvPicPr>
            <a:picLocks noChangeAspect="1"/>
          </p:cNvPicPr>
          <p:nvPr/>
        </p:nvPicPr>
        <p:blipFill>
          <a:blip r:embed="rId3"/>
          <a:stretch>
            <a:fillRect/>
          </a:stretch>
        </p:blipFill>
        <p:spPr>
          <a:xfrm>
            <a:off x="1143000" y="3357033"/>
            <a:ext cx="6858000" cy="2857500"/>
          </a:xfrm>
          <a:prstGeom prst="rect">
            <a:avLst/>
          </a:prstGeom>
        </p:spPr>
      </p:pic>
    </p:spTree>
    <p:extLst>
      <p:ext uri="{BB962C8B-B14F-4D97-AF65-F5344CB8AC3E}">
        <p14:creationId xmlns:p14="http://schemas.microsoft.com/office/powerpoint/2010/main" val="4270576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t>Questions and Comments</a:t>
            </a:r>
          </a:p>
        </p:txBody>
      </p:sp>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28</a:t>
            </a:fld>
            <a:endParaRPr lang="en-US"/>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Content Placeholder 8"/>
          <p:cNvSpPr>
            <a:spLocks noGrp="1"/>
          </p:cNvSpPr>
          <p:nvPr>
            <p:ph idx="1"/>
          </p:nvPr>
        </p:nvSpPr>
        <p:spPr>
          <a:xfrm>
            <a:off x="228600" y="1371600"/>
            <a:ext cx="6477000" cy="5334000"/>
          </a:xfrm>
        </p:spPr>
        <p:txBody>
          <a:bodyPr/>
          <a:lstStyle/>
          <a:p>
            <a:pPr>
              <a:defRPr/>
            </a:pPr>
            <a:r>
              <a:rPr lang="en-US" dirty="0" err="1"/>
              <a:t>Ao</a:t>
            </a:r>
            <a:r>
              <a:rPr lang="en-US" dirty="0"/>
              <a:t> final </a:t>
            </a:r>
            <a:r>
              <a:rPr lang="en-US" dirty="0" err="1"/>
              <a:t>deste</a:t>
            </a:r>
            <a:r>
              <a:rPr lang="en-US" dirty="0"/>
              <a:t> modulo </a:t>
            </a:r>
            <a:r>
              <a:rPr lang="en-US" dirty="0" err="1"/>
              <a:t>você</a:t>
            </a:r>
            <a:r>
              <a:rPr lang="en-US" dirty="0"/>
              <a:t> </a:t>
            </a:r>
            <a:r>
              <a:rPr lang="en-US" dirty="0" err="1"/>
              <a:t>saberá</a:t>
            </a:r>
            <a:r>
              <a:rPr lang="en-US" dirty="0"/>
              <a:t>:</a:t>
            </a:r>
          </a:p>
          <a:p>
            <a:pPr>
              <a:defRPr/>
            </a:pPr>
            <a:endParaRPr lang="en-US" dirty="0"/>
          </a:p>
          <a:p>
            <a:pPr lvl="1">
              <a:defRPr/>
            </a:pPr>
            <a:r>
              <a:rPr lang="pt-BR" dirty="0"/>
              <a:t>O que é Spring Boot 2.0.</a:t>
            </a:r>
          </a:p>
          <a:p>
            <a:pPr lvl="1">
              <a:defRPr/>
            </a:pPr>
            <a:r>
              <a:rPr lang="pt-BR" dirty="0"/>
              <a:t>Instalar o STS</a:t>
            </a:r>
            <a:r>
              <a:rPr lang="en-US" dirty="0"/>
              <a:t>.</a:t>
            </a:r>
          </a:p>
          <a:p>
            <a:pPr lvl="1">
              <a:defRPr/>
            </a:pPr>
            <a:r>
              <a:rPr lang="pt-BR" dirty="0"/>
              <a:t>Desenvolver uma pequena aplicação web para CRUD de </a:t>
            </a:r>
            <a:r>
              <a:rPr lang="pt-BR" dirty="0" err="1"/>
              <a:t>Student</a:t>
            </a:r>
            <a:r>
              <a:rPr lang="en-US" dirty="0"/>
              <a:t>. </a:t>
            </a:r>
          </a:p>
          <a:p>
            <a:pPr lvl="1">
              <a:defRPr/>
            </a:pPr>
            <a:endParaRPr lang="en-US" dirty="0"/>
          </a:p>
          <a:p>
            <a:pPr>
              <a:defRPr/>
            </a:pPr>
            <a:endParaRPr lang="en-US" dirty="0"/>
          </a:p>
          <a:p>
            <a:pPr>
              <a:defRPr/>
            </a:pPr>
            <a:endParaRPr lang="en-US" dirty="0"/>
          </a:p>
        </p:txBody>
      </p:sp>
      <p:sp>
        <p:nvSpPr>
          <p:cNvPr id="14338" name="Rectangle 4"/>
          <p:cNvSpPr>
            <a:spLocks noGrp="1" noChangeArrowheads="1"/>
          </p:cNvSpPr>
          <p:nvPr>
            <p:ph type="sldNum" sz="quarter" idx="10"/>
          </p:nvPr>
        </p:nvSpPr>
        <p:spPr>
          <a:noFill/>
        </p:spPr>
        <p:txBody>
          <a:bodyPr/>
          <a:lstStyle/>
          <a:p>
            <a:endParaRPr lang="en-US"/>
          </a:p>
          <a:p>
            <a:fld id="{886A9744-1F82-4E49-8342-182FBE688C5A}" type="slidenum">
              <a:rPr lang="en-US" smtClean="0"/>
              <a:pPr/>
              <a:t>3</a:t>
            </a:fld>
            <a:endParaRPr lang="en-US"/>
          </a:p>
        </p:txBody>
      </p:sp>
      <p:sp>
        <p:nvSpPr>
          <p:cNvPr id="14339" name="Text Box 1"/>
          <p:cNvSpPr txBox="1">
            <a:spLocks noChangeArrowheads="1"/>
          </p:cNvSpPr>
          <p:nvPr/>
        </p:nvSpPr>
        <p:spPr bwMode="auto">
          <a:xfrm>
            <a:off x="457200" y="196850"/>
            <a:ext cx="64770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Module Objectives</a:t>
            </a:r>
          </a:p>
        </p:txBody>
      </p:sp>
      <p:sp>
        <p:nvSpPr>
          <p:cNvPr id="14340" name="Text Box 2"/>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pic>
        <p:nvPicPr>
          <p:cNvPr id="1434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Tree>
    <p:extLst>
      <p:ext uri="{BB962C8B-B14F-4D97-AF65-F5344CB8AC3E}">
        <p14:creationId xmlns:p14="http://schemas.microsoft.com/office/powerpoint/2010/main" val="3059369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a:t>Spring Boot</a:t>
            </a:r>
          </a:p>
        </p:txBody>
      </p:sp>
      <p:sp>
        <p:nvSpPr>
          <p:cNvPr id="9" name="Slide Number Placeholder 2"/>
          <p:cNvSpPr>
            <a:spLocks noGrp="1"/>
          </p:cNvSpPr>
          <p:nvPr>
            <p:ph type="sldNum" sz="quarter" idx="10"/>
          </p:nvPr>
        </p:nvSpPr>
        <p:spPr/>
        <p:txBody>
          <a:bodyPr/>
          <a:lstStyle/>
          <a:p>
            <a:fld id="{9B28C3FD-C9E3-421E-BEE0-EE4FD0ED9934}" type="slidenum">
              <a:rPr lang="en-US"/>
              <a:pPr/>
              <a:t>4</a:t>
            </a:fld>
            <a:endParaRPr lang="en-US" dirty="0"/>
          </a:p>
        </p:txBody>
      </p:sp>
      <p:sp>
        <p:nvSpPr>
          <p:cNvPr id="5" name="CaixaDeTexto 4"/>
          <p:cNvSpPr txBox="1"/>
          <p:nvPr/>
        </p:nvSpPr>
        <p:spPr>
          <a:xfrm>
            <a:off x="433137" y="2459504"/>
            <a:ext cx="8275899" cy="2028761"/>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CRUD </a:t>
            </a:r>
            <a:r>
              <a:rPr lang="pt-BR" sz="6000" b="0" dirty="0" err="1">
                <a:solidFill>
                  <a:schemeClr val="tx1"/>
                </a:solidFill>
              </a:rPr>
              <a:t>Students</a:t>
            </a:r>
            <a:endParaRPr lang="pt-BR" sz="6000" b="0" dirty="0">
              <a:solidFill>
                <a:schemeClr val="tx1"/>
              </a:solidFill>
            </a:endParaRPr>
          </a:p>
        </p:txBody>
      </p:sp>
    </p:spTree>
    <p:extLst>
      <p:ext uri="{BB962C8B-B14F-4D97-AF65-F5344CB8AC3E}">
        <p14:creationId xmlns:p14="http://schemas.microsoft.com/office/powerpoint/2010/main" val="415758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b="1" dirty="0"/>
              <a:t>CRUD</a:t>
            </a:r>
            <a:r>
              <a:rPr lang="pt-BR" dirty="0"/>
              <a:t> (acrónimo do inglês </a:t>
            </a:r>
            <a:r>
              <a:rPr lang="pt-BR" b="1" dirty="0" err="1"/>
              <a:t>Create</a:t>
            </a:r>
            <a:r>
              <a:rPr lang="pt-BR" dirty="0"/>
              <a:t>, </a:t>
            </a:r>
            <a:r>
              <a:rPr lang="pt-BR" b="1" dirty="0" err="1"/>
              <a:t>Read</a:t>
            </a:r>
            <a:r>
              <a:rPr lang="pt-BR" dirty="0"/>
              <a:t>, </a:t>
            </a:r>
            <a:r>
              <a:rPr lang="pt-BR" b="1" dirty="0"/>
              <a:t>Update</a:t>
            </a:r>
            <a:r>
              <a:rPr lang="pt-BR" dirty="0"/>
              <a:t> e </a:t>
            </a:r>
            <a:r>
              <a:rPr lang="pt-BR" b="1" dirty="0"/>
              <a:t>Delete</a:t>
            </a:r>
            <a:r>
              <a:rPr lang="pt-BR" dirty="0"/>
              <a:t>) são as quatro operações básicas (criação, consulta, atualização e destruição de dados) utilizadas em bases de dados relacionais (RDBMS) fornecidas aos utilizadores do sistema</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Tree>
    <p:extLst>
      <p:ext uri="{BB962C8B-B14F-4D97-AF65-F5344CB8AC3E}">
        <p14:creationId xmlns:p14="http://schemas.microsoft.com/office/powerpoint/2010/main" val="375388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Projeto</a:t>
            </a:r>
            <a:r>
              <a:rPr lang="en-US" dirty="0"/>
              <a:t> CRUD Student</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Iremos criar uma página de CRUD, para listar a tabela de </a:t>
            </a:r>
            <a:r>
              <a:rPr lang="pt-BR" sz="2400" kern="1200" dirty="0" err="1">
                <a:latin typeface="Arial" pitchFamily="34" charset="0"/>
                <a:cs typeface="Arial" pitchFamily="34" charset="0"/>
              </a:rPr>
              <a:t>students</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H2</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Iremos utilizar o </a:t>
            </a:r>
            <a:r>
              <a:rPr lang="pt-BR" sz="2400" b="1" kern="1200" dirty="0" err="1">
                <a:latin typeface="Arial" pitchFamily="34" charset="0"/>
                <a:cs typeface="Arial" pitchFamily="34" charset="0"/>
              </a:rPr>
              <a:t>Hibernate</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Maven</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6</a:t>
            </a:fld>
            <a:endParaRPr lang="en-US"/>
          </a:p>
        </p:txBody>
      </p:sp>
    </p:spTree>
    <p:extLst>
      <p:ext uri="{BB962C8B-B14F-4D97-AF65-F5344CB8AC3E}">
        <p14:creationId xmlns:p14="http://schemas.microsoft.com/office/powerpoint/2010/main" val="363080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CRUD Student</a:t>
            </a: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7</a:t>
            </a:fld>
            <a:endParaRPr lang="en-US"/>
          </a:p>
        </p:txBody>
      </p:sp>
      <p:pic>
        <p:nvPicPr>
          <p:cNvPr id="4" name="Picture 3">
            <a:extLst>
              <a:ext uri="{FF2B5EF4-FFF2-40B4-BE49-F238E27FC236}">
                <a16:creationId xmlns:a16="http://schemas.microsoft.com/office/drawing/2014/main" id="{61E02098-114B-472E-CDC9-50EA3E774636}"/>
              </a:ext>
            </a:extLst>
          </p:cNvPr>
          <p:cNvPicPr>
            <a:picLocks noChangeAspect="1"/>
          </p:cNvPicPr>
          <p:nvPr/>
        </p:nvPicPr>
        <p:blipFill>
          <a:blip r:embed="rId3"/>
          <a:stretch>
            <a:fillRect/>
          </a:stretch>
        </p:blipFill>
        <p:spPr>
          <a:xfrm>
            <a:off x="0" y="1752600"/>
            <a:ext cx="9144000" cy="4070048"/>
          </a:xfrm>
          <a:prstGeom prst="rect">
            <a:avLst/>
          </a:prstGeom>
        </p:spPr>
      </p:pic>
    </p:spTree>
    <p:extLst>
      <p:ext uri="{BB962C8B-B14F-4D97-AF65-F5344CB8AC3E}">
        <p14:creationId xmlns:p14="http://schemas.microsoft.com/office/powerpoint/2010/main" val="141006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888896" cy="4894841"/>
          </a:xfrm>
        </p:spPr>
        <p:txBody>
          <a:bodyPr/>
          <a:lstStyle/>
          <a:p>
            <a:r>
              <a:rPr lang="pt-BR" sz="2400" kern="1200" dirty="0">
                <a:latin typeface="Arial" pitchFamily="34" charset="0"/>
                <a:cs typeface="Arial" pitchFamily="34" charset="0"/>
              </a:rPr>
              <a:t>FILE ... IMPORT....PROJECTS FROM FOLDER OR...</a:t>
            </a:r>
          </a:p>
          <a:p>
            <a:pPr marL="276225" lvl="1" indent="0">
              <a:buNone/>
            </a:pPr>
            <a:endParaRPr lang="pt-BR" sz="22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8</a:t>
            </a:fld>
            <a:endParaRPr lang="en-US"/>
          </a:p>
        </p:txBody>
      </p:sp>
      <p:pic>
        <p:nvPicPr>
          <p:cNvPr id="4" name="Picture 3">
            <a:extLst>
              <a:ext uri="{FF2B5EF4-FFF2-40B4-BE49-F238E27FC236}">
                <a16:creationId xmlns:a16="http://schemas.microsoft.com/office/drawing/2014/main" id="{7E350DED-7460-4466-950F-CF202E9446D3}"/>
              </a:ext>
            </a:extLst>
          </p:cNvPr>
          <p:cNvPicPr>
            <a:picLocks noChangeAspect="1"/>
          </p:cNvPicPr>
          <p:nvPr/>
        </p:nvPicPr>
        <p:blipFill>
          <a:blip r:embed="rId3"/>
          <a:stretch>
            <a:fillRect/>
          </a:stretch>
        </p:blipFill>
        <p:spPr>
          <a:xfrm>
            <a:off x="331304" y="2138818"/>
            <a:ext cx="7924800" cy="4610896"/>
          </a:xfrm>
          <a:prstGeom prst="rect">
            <a:avLst/>
          </a:prstGeom>
        </p:spPr>
      </p:pic>
    </p:spTree>
    <p:extLst>
      <p:ext uri="{BB962C8B-B14F-4D97-AF65-F5344CB8AC3E}">
        <p14:creationId xmlns:p14="http://schemas.microsoft.com/office/powerpoint/2010/main" val="3919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2704" y="108286"/>
            <a:ext cx="8153400" cy="914400"/>
          </a:xfrm>
        </p:spPr>
        <p:txBody>
          <a:bodyPr/>
          <a:lstStyle/>
          <a:p>
            <a:r>
              <a:rPr lang="en-US" dirty="0" err="1"/>
              <a:t>Projeto</a:t>
            </a:r>
            <a:r>
              <a:rPr lang="en-US" dirty="0"/>
              <a:t> CRUD Student</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9</a:t>
            </a:fld>
            <a:endParaRPr lang="en-US"/>
          </a:p>
        </p:txBody>
      </p:sp>
      <p:pic>
        <p:nvPicPr>
          <p:cNvPr id="3" name="Picture 2">
            <a:extLst>
              <a:ext uri="{FF2B5EF4-FFF2-40B4-BE49-F238E27FC236}">
                <a16:creationId xmlns:a16="http://schemas.microsoft.com/office/drawing/2014/main" id="{691E737D-075F-4443-B769-C487A93AA717}"/>
              </a:ext>
            </a:extLst>
          </p:cNvPr>
          <p:cNvPicPr>
            <a:picLocks noChangeAspect="1"/>
          </p:cNvPicPr>
          <p:nvPr/>
        </p:nvPicPr>
        <p:blipFill>
          <a:blip r:embed="rId3"/>
          <a:stretch>
            <a:fillRect/>
          </a:stretch>
        </p:blipFill>
        <p:spPr>
          <a:xfrm>
            <a:off x="102704" y="2402066"/>
            <a:ext cx="5059635" cy="3236581"/>
          </a:xfrm>
          <a:prstGeom prst="rect">
            <a:avLst/>
          </a:prstGeom>
        </p:spPr>
      </p:pic>
      <p:pic>
        <p:nvPicPr>
          <p:cNvPr id="6" name="Picture 5">
            <a:extLst>
              <a:ext uri="{FF2B5EF4-FFF2-40B4-BE49-F238E27FC236}">
                <a16:creationId xmlns:a16="http://schemas.microsoft.com/office/drawing/2014/main" id="{0B449263-036B-4BAD-B1A8-99915FD6A654}"/>
              </a:ext>
            </a:extLst>
          </p:cNvPr>
          <p:cNvPicPr>
            <a:picLocks noChangeAspect="1"/>
          </p:cNvPicPr>
          <p:nvPr/>
        </p:nvPicPr>
        <p:blipFill>
          <a:blip r:embed="rId4"/>
          <a:stretch>
            <a:fillRect/>
          </a:stretch>
        </p:blipFill>
        <p:spPr>
          <a:xfrm>
            <a:off x="5715000" y="1264827"/>
            <a:ext cx="2838450" cy="5484887"/>
          </a:xfrm>
          <a:prstGeom prst="rect">
            <a:avLst/>
          </a:prstGeom>
        </p:spPr>
      </p:pic>
    </p:spTree>
    <p:extLst>
      <p:ext uri="{BB962C8B-B14F-4D97-AF65-F5344CB8AC3E}">
        <p14:creationId xmlns:p14="http://schemas.microsoft.com/office/powerpoint/2010/main" val="1692865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CDA097026C434D8EF12953CFEF2B48" ma:contentTypeVersion="3" ma:contentTypeDescription="Crie um novo documento." ma:contentTypeScope="" ma:versionID="011d04135ecb756b23d4b97dda822d3f">
  <xsd:schema xmlns:xsd="http://www.w3.org/2001/XMLSchema" xmlns:xs="http://www.w3.org/2001/XMLSchema" xmlns:p="http://schemas.microsoft.com/office/2006/metadata/properties" xmlns:ns2="408ab11e-f543-4dc6-ae17-5dd88e2fd41d" targetNamespace="http://schemas.microsoft.com/office/2006/metadata/properties" ma:root="true" ma:fieldsID="7354c552f664c13192418dd5f728c1bd" ns2:_="">
    <xsd:import namespace="408ab11e-f543-4dc6-ae17-5dd88e2fd41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ab11e-f543-4dc6-ae17-5dd88e2fd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EFD63B-1188-4D68-B218-0590D3F61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8ab11e-f543-4dc6-ae17-5dd88e2fd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9BD09B-3566-47F6-94BF-EBE8449440A5}">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408ab11e-f543-4dc6-ae17-5dd88e2fd41d"/>
    <ds:schemaRef ds:uri="http://www.w3.org/XML/1998/namespace"/>
  </ds:schemaRefs>
</ds:datastoreItem>
</file>

<file path=customXml/itemProps3.xml><?xml version="1.0" encoding="utf-8"?>
<ds:datastoreItem xmlns:ds="http://schemas.openxmlformats.org/officeDocument/2006/customXml" ds:itemID="{81AEBA84-71F7-42A2-95E2-816C6AC50A81}">
  <ds:schemaRefs>
    <ds:schemaRef ds:uri="http://schemas.microsoft.com/office/2006/metadata/longProperties"/>
  </ds:schemaRefs>
</ds:datastoreItem>
</file>

<file path=customXml/itemProps4.xml><?xml version="1.0" encoding="utf-8"?>
<ds:datastoreItem xmlns:ds="http://schemas.openxmlformats.org/officeDocument/2006/customXml" ds:itemID="{AB35C5FF-C094-4A6D-805E-530AC75DBE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62562</TotalTime>
  <Words>4135</Words>
  <Application>Microsoft Office PowerPoint</Application>
  <PresentationFormat>On-screen Show (4:3)</PresentationFormat>
  <Paragraphs>679</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Arial Unicode MS</vt:lpstr>
      <vt:lpstr>Times New Roman</vt:lpstr>
      <vt:lpstr>Wingdings</vt:lpstr>
      <vt:lpstr>ATS Branded_v3</vt:lpstr>
      <vt:lpstr>soul1</vt:lpstr>
      <vt:lpstr>Practical Application Development with Spring BOOT </vt:lpstr>
      <vt:lpstr>PowerPoint Presentation</vt:lpstr>
      <vt:lpstr>PowerPoint Presentation</vt:lpstr>
      <vt:lpstr>Spring Boot</vt:lpstr>
      <vt:lpstr>Projeto CRUD Student</vt:lpstr>
      <vt:lpstr>Projeto CRUD Student</vt:lpstr>
      <vt:lpstr>Projeto CRUD Student</vt:lpstr>
      <vt:lpstr>Projeto CRUD Student</vt:lpstr>
      <vt:lpstr>Projeto CRUD Student</vt:lpstr>
      <vt:lpstr>Projeto CRUD de Produtos</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Student</vt:lpstr>
      <vt:lpstr>Projeto CRUD de Produtos</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3531</cp:revision>
  <cp:lastPrinted>2024-08-05T14:01:44Z</cp:lastPrinted>
  <dcterms:created xsi:type="dcterms:W3CDTF">2007-02-13T04:42:34Z</dcterms:created>
  <dcterms:modified xsi:type="dcterms:W3CDTF">2024-08-05T16:36:29Z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r8>24516700</vt:r8>
  </property>
  <property fmtid="{D5CDD505-2E9C-101B-9397-08002B2CF9AE}" pid="5" name="CheckoutUser">
    <vt:lpwstr/>
  </property>
  <property fmtid="{D5CDD505-2E9C-101B-9397-08002B2CF9AE}" pid="6" name="ContentTypeId">
    <vt:lpwstr>0x01010072CDA097026C434D8EF12953CFEF2B48</vt:lpwstr>
  </property>
  <property fmtid="{D5CDD505-2E9C-101B-9397-08002B2CF9AE}" pid="7" name="xd_Signature">
    <vt:bool>false</vt:bool>
  </property>
  <property fmtid="{D5CDD505-2E9C-101B-9397-08002B2CF9AE}" pid="8" name="xd_ProgID">
    <vt:lpwstr/>
  </property>
  <property fmtid="{D5CDD505-2E9C-101B-9397-08002B2CF9AE}" pid="9" name="TriggerFlowInfo">
    <vt:lpwstr/>
  </property>
  <property fmtid="{D5CDD505-2E9C-101B-9397-08002B2CF9AE}" pid="10" name="_SourceUrl">
    <vt:lpwstr/>
  </property>
  <property fmtid="{D5CDD505-2E9C-101B-9397-08002B2CF9AE}" pid="11" name="_SharedFileIndex">
    <vt:lpwstr/>
  </property>
  <property fmtid="{D5CDD505-2E9C-101B-9397-08002B2CF9AE}" pid="12" name="ComplianceAssetId">
    <vt:lpwstr/>
  </property>
  <property fmtid="{D5CDD505-2E9C-101B-9397-08002B2CF9AE}" pid="13" name="TemplateUrl">
    <vt:lpwstr/>
  </property>
  <property fmtid="{D5CDD505-2E9C-101B-9397-08002B2CF9AE}" pid="14" name="_ExtendedDescription">
    <vt:lpwstr/>
  </property>
</Properties>
</file>