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8" r:id="rId8"/>
    <p:sldId id="624" r:id="rId9"/>
    <p:sldId id="678" r:id="rId10"/>
    <p:sldId id="694" r:id="rId11"/>
    <p:sldId id="696" r:id="rId12"/>
    <p:sldId id="695" r:id="rId13"/>
    <p:sldId id="684" r:id="rId14"/>
    <p:sldId id="640" r:id="rId15"/>
    <p:sldId id="662" r:id="rId16"/>
    <p:sldId id="697" r:id="rId17"/>
    <p:sldId id="659" r:id="rId18"/>
    <p:sldId id="627" r:id="rId19"/>
    <p:sldId id="685" r:id="rId20"/>
    <p:sldId id="686" r:id="rId21"/>
    <p:sldId id="653" r:id="rId22"/>
    <p:sldId id="687" r:id="rId23"/>
    <p:sldId id="651" r:id="rId24"/>
    <p:sldId id="683" r:id="rId25"/>
    <p:sldId id="682" r:id="rId26"/>
    <p:sldId id="689" r:id="rId27"/>
    <p:sldId id="691" r:id="rId28"/>
    <p:sldId id="690" r:id="rId29"/>
    <p:sldId id="680" r:id="rId30"/>
    <p:sldId id="688" r:id="rId31"/>
    <p:sldId id="641" r:id="rId32"/>
    <p:sldId id="692" r:id="rId33"/>
    <p:sldId id="693" r:id="rId34"/>
    <p:sldId id="667" r:id="rId35"/>
    <p:sldId id="587" r:id="rId36"/>
  </p:sldIdLst>
  <p:sldSz cx="9144000" cy="6858000" type="screen4x3"/>
  <p:notesSz cx="7315200" cy="9601200"/>
  <p:custDataLst>
    <p:tags r:id="rId39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31302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DC85A15-025E-445E-AAB3-14B98D260932}"/>
    <pc:docChg chg="undo custSel addSld delSld modSld">
      <pc:chgData name="Vieira Ferreira, Júlio" userId="b0398a4e-5165-4128-b747-904da519835a" providerId="ADAL" clId="{FDC85A15-025E-445E-AAB3-14B98D260932}" dt="2021-07-01T19:25:12.425" v="65" actId="20577"/>
      <pc:docMkLst>
        <pc:docMk/>
      </pc:docMkLst>
      <pc:sldChg chg="addSp delSp modSp del mod modNotesTx">
        <pc:chgData name="Vieira Ferreira, Júlio" userId="b0398a4e-5165-4128-b747-904da519835a" providerId="ADAL" clId="{FDC85A15-025E-445E-AAB3-14B98D260932}" dt="2021-06-19T23:04:28.886" v="27" actId="47"/>
        <pc:sldMkLst>
          <pc:docMk/>
          <pc:sldMk cId="391996477" sldId="626"/>
        </pc:sldMkLst>
        <pc:spChg chg="mod">
          <ac:chgData name="Vieira Ferreira, Júlio" userId="b0398a4e-5165-4128-b747-904da519835a" providerId="ADAL" clId="{FDC85A15-025E-445E-AAB3-14B98D260932}" dt="2021-06-19T22:04:08.032" v="26" actId="14100"/>
          <ac:spMkLst>
            <pc:docMk/>
            <pc:sldMk cId="391996477" sldId="626"/>
            <ac:spMk id="8" creationId="{2EB50106-6296-4BEE-A7D6-8B679438D54E}"/>
          </ac:spMkLst>
        </pc:spChg>
        <pc:picChg chg="add del mod">
          <ac:chgData name="Vieira Ferreira, Júlio" userId="b0398a4e-5165-4128-b747-904da519835a" providerId="ADAL" clId="{FDC85A15-025E-445E-AAB3-14B98D260932}" dt="2021-06-19T22:03:41.775" v="19"/>
          <ac:picMkLst>
            <pc:docMk/>
            <pc:sldMk cId="391996477" sldId="626"/>
            <ac:picMk id="2" creationId="{2B80B911-C416-49FB-9505-0F6C676A588B}"/>
          </ac:picMkLst>
        </pc:picChg>
        <pc:picChg chg="add del">
          <ac:chgData name="Vieira Ferreira, Júlio" userId="b0398a4e-5165-4128-b747-904da519835a" providerId="ADAL" clId="{FDC85A15-025E-445E-AAB3-14B98D260932}" dt="2021-06-19T22:03:42.370" v="20" actId="478"/>
          <ac:picMkLst>
            <pc:docMk/>
            <pc:sldMk cId="391996477" sldId="626"/>
            <ac:picMk id="5" creationId="{03CBB269-9510-48CC-A353-0D43D0D2BD8A}"/>
          </ac:picMkLst>
        </pc:picChg>
      </pc:sldChg>
      <pc:sldChg chg="modNotesTx">
        <pc:chgData name="Vieira Ferreira, Júlio" userId="b0398a4e-5165-4128-b747-904da519835a" providerId="ADAL" clId="{FDC85A15-025E-445E-AAB3-14B98D260932}" dt="2021-06-19T22:03:39.125" v="15" actId="6549"/>
        <pc:sldMkLst>
          <pc:docMk/>
          <pc:sldMk cId="1312899334" sldId="627"/>
        </pc:sldMkLst>
      </pc:sldChg>
      <pc:sldChg chg="modSp mod">
        <pc:chgData name="Vieira Ferreira, Júlio" userId="b0398a4e-5165-4128-b747-904da519835a" providerId="ADAL" clId="{FDC85A15-025E-445E-AAB3-14B98D260932}" dt="2021-07-01T19:25:12.425" v="65" actId="20577"/>
        <pc:sldMkLst>
          <pc:docMk/>
          <pc:sldMk cId="1750957005" sldId="659"/>
        </pc:sldMkLst>
        <pc:spChg chg="mod">
          <ac:chgData name="Vieira Ferreira, Júlio" userId="b0398a4e-5165-4128-b747-904da519835a" providerId="ADAL" clId="{FDC85A15-025E-445E-AAB3-14B98D260932}" dt="2021-07-01T19:25:12.425" v="65" actId="20577"/>
          <ac:spMkLst>
            <pc:docMk/>
            <pc:sldMk cId="1750957005" sldId="659"/>
            <ac:spMk id="8" creationId="{2EB50106-6296-4BEE-A7D6-8B679438D54E}"/>
          </ac:spMkLst>
        </pc:spChg>
      </pc:sldChg>
      <pc:sldChg chg="modSp mod">
        <pc:chgData name="Vieira Ferreira, Júlio" userId="b0398a4e-5165-4128-b747-904da519835a" providerId="ADAL" clId="{FDC85A15-025E-445E-AAB3-14B98D260932}" dt="2021-06-19T21:30:14.179" v="0" actId="1076"/>
        <pc:sldMkLst>
          <pc:docMk/>
          <pc:sldMk cId="3717081633" sldId="662"/>
        </pc:sldMkLst>
        <pc:picChg chg="mod">
          <ac:chgData name="Vieira Ferreira, Júlio" userId="b0398a4e-5165-4128-b747-904da519835a" providerId="ADAL" clId="{FDC85A15-025E-445E-AAB3-14B98D260932}" dt="2021-06-19T21:30:14.179" v="0" actId="1076"/>
          <ac:picMkLst>
            <pc:docMk/>
            <pc:sldMk cId="3717081633" sldId="662"/>
            <ac:picMk id="3" creationId="{7FC48781-6BDD-4EB4-8815-B1B15DE399FD}"/>
          </ac:picMkLst>
        </pc:picChg>
      </pc:sldChg>
      <pc:sldChg chg="modSp mod">
        <pc:chgData name="Vieira Ferreira, Júlio" userId="b0398a4e-5165-4128-b747-904da519835a" providerId="ADAL" clId="{FDC85A15-025E-445E-AAB3-14B98D260932}" dt="2021-06-19T23:05:13.422" v="56" actId="20577"/>
        <pc:sldMkLst>
          <pc:docMk/>
          <pc:sldMk cId="3507610562" sldId="667"/>
        </pc:sldMkLst>
        <pc:spChg chg="mod">
          <ac:chgData name="Vieira Ferreira, Júlio" userId="b0398a4e-5165-4128-b747-904da519835a" providerId="ADAL" clId="{FDC85A15-025E-445E-AAB3-14B98D260932}" dt="2021-06-19T23:05:13.422" v="56" actId="20577"/>
          <ac:spMkLst>
            <pc:docMk/>
            <pc:sldMk cId="3507610562" sldId="667"/>
            <ac:spMk id="8" creationId="{2EB50106-6296-4BEE-A7D6-8B679438D54E}"/>
          </ac:spMkLst>
        </pc:spChg>
      </pc:sldChg>
      <pc:sldChg chg="addSp delSp modSp add mod">
        <pc:chgData name="Vieira Ferreira, Júlio" userId="b0398a4e-5165-4128-b747-904da519835a" providerId="ADAL" clId="{FDC85A15-025E-445E-AAB3-14B98D260932}" dt="2021-06-19T22:04:00.522" v="25" actId="14100"/>
        <pc:sldMkLst>
          <pc:docMk/>
          <pc:sldMk cId="590126768" sldId="697"/>
        </pc:sldMkLst>
        <pc:spChg chg="mod">
          <ac:chgData name="Vieira Ferreira, Júlio" userId="b0398a4e-5165-4128-b747-904da519835a" providerId="ADAL" clId="{FDC85A15-025E-445E-AAB3-14B98D260932}" dt="2021-06-19T22:04:00.522" v="25" actId="14100"/>
          <ac:spMkLst>
            <pc:docMk/>
            <pc:sldMk cId="590126768" sldId="697"/>
            <ac:spMk id="8" creationId="{2EB50106-6296-4BEE-A7D6-8B679438D54E}"/>
          </ac:spMkLst>
        </pc:spChg>
        <pc:picChg chg="del">
          <ac:chgData name="Vieira Ferreira, Júlio" userId="b0398a4e-5165-4128-b747-904da519835a" providerId="ADAL" clId="{FDC85A15-025E-445E-AAB3-14B98D260932}" dt="2021-06-19T22:03:50.318" v="22" actId="478"/>
          <ac:picMkLst>
            <pc:docMk/>
            <pc:sldMk cId="590126768" sldId="697"/>
            <ac:picMk id="5" creationId="{03CBB269-9510-48CC-A353-0D43D0D2BD8A}"/>
          </ac:picMkLst>
        </pc:picChg>
        <pc:picChg chg="add mod">
          <ac:chgData name="Vieira Ferreira, Júlio" userId="b0398a4e-5165-4128-b747-904da519835a" providerId="ADAL" clId="{FDC85A15-025E-445E-AAB3-14B98D260932}" dt="2021-06-19T22:03:56.065" v="24" actId="1076"/>
          <ac:picMkLst>
            <pc:docMk/>
            <pc:sldMk cId="590126768" sldId="697"/>
            <ac:picMk id="6" creationId="{6B1B0261-6888-48BC-900E-B67815E108C4}"/>
          </ac:picMkLst>
        </pc:picChg>
      </pc:sldChg>
    </pc:docChg>
  </pc:docChgLst>
  <pc:docChgLst>
    <pc:chgData name="Vieira Ferreira, Júlio" userId="b0398a4e-5165-4128-b747-904da519835a" providerId="ADAL" clId="{AA6E6420-6775-4680-BE4F-60D61F680881}"/>
    <pc:docChg chg="custSel modSld">
      <pc:chgData name="Vieira Ferreira, Júlio" userId="b0398a4e-5165-4128-b747-904da519835a" providerId="ADAL" clId="{AA6E6420-6775-4680-BE4F-60D61F680881}" dt="2021-09-22T12:25:24.888" v="11" actId="6549"/>
      <pc:docMkLst>
        <pc:docMk/>
      </pc:docMkLst>
      <pc:sldChg chg="modSp mod">
        <pc:chgData name="Vieira Ferreira, Júlio" userId="b0398a4e-5165-4128-b747-904da519835a" providerId="ADAL" clId="{AA6E6420-6775-4680-BE4F-60D61F680881}" dt="2021-09-01T15:50:06.240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AA6E6420-6775-4680-BE4F-60D61F680881}" dt="2021-09-01T15:50:06.240" v="1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modSp mod">
        <pc:chgData name="Vieira Ferreira, Júlio" userId="b0398a4e-5165-4128-b747-904da519835a" providerId="ADAL" clId="{AA6E6420-6775-4680-BE4F-60D61F680881}" dt="2021-09-22T12:25:24.888" v="11" actId="6549"/>
        <pc:sldMkLst>
          <pc:docMk/>
          <pc:sldMk cId="1312899334" sldId="627"/>
        </pc:sldMkLst>
        <pc:spChg chg="mod">
          <ac:chgData name="Vieira Ferreira, Júlio" userId="b0398a4e-5165-4128-b747-904da519835a" providerId="ADAL" clId="{AA6E6420-6775-4680-BE4F-60D61F680881}" dt="2021-09-22T12:25:24.888" v="11" actId="6549"/>
          <ac:spMkLst>
            <pc:docMk/>
            <pc:sldMk cId="1312899334" sldId="627"/>
            <ac:spMk id="6" creationId="{00000000-0000-0000-0000-000000000000}"/>
          </ac:spMkLst>
        </pc:spChg>
      </pc:sldChg>
      <pc:sldChg chg="addSp delSp modSp mod modNotesTx">
        <pc:chgData name="Vieira Ferreira, Júlio" userId="b0398a4e-5165-4128-b747-904da519835a" providerId="ADAL" clId="{AA6E6420-6775-4680-BE4F-60D61F680881}" dt="2021-09-13T19:41:03.538" v="9" actId="1076"/>
        <pc:sldMkLst>
          <pc:docMk/>
          <pc:sldMk cId="590126768" sldId="697"/>
        </pc:sldMkLst>
        <pc:picChg chg="add del mod">
          <ac:chgData name="Vieira Ferreira, Júlio" userId="b0398a4e-5165-4128-b747-904da519835a" providerId="ADAL" clId="{AA6E6420-6775-4680-BE4F-60D61F680881}" dt="2021-09-13T19:40:59.238" v="7" actId="478"/>
          <ac:picMkLst>
            <pc:docMk/>
            <pc:sldMk cId="590126768" sldId="697"/>
            <ac:picMk id="3" creationId="{9F939C0A-7187-407F-BBA5-D4798E0774A1}"/>
          </ac:picMkLst>
        </pc:picChg>
        <pc:picChg chg="add mod">
          <ac:chgData name="Vieira Ferreira, Júlio" userId="b0398a4e-5165-4128-b747-904da519835a" providerId="ADAL" clId="{AA6E6420-6775-4680-BE4F-60D61F680881}" dt="2021-09-13T19:41:03.538" v="9" actId="1076"/>
          <ac:picMkLst>
            <pc:docMk/>
            <pc:sldMk cId="590126768" sldId="697"/>
            <ac:picMk id="5" creationId="{2DDBE066-1490-418B-A16B-6FE2F3F50A1A}"/>
          </ac:picMkLst>
        </pc:picChg>
        <pc:picChg chg="del">
          <ac:chgData name="Vieira Ferreira, Júlio" userId="b0398a4e-5165-4128-b747-904da519835a" providerId="ADAL" clId="{AA6E6420-6775-4680-BE4F-60D61F680881}" dt="2021-09-13T19:40:29.453" v="4" actId="478"/>
          <ac:picMkLst>
            <pc:docMk/>
            <pc:sldMk cId="590126768" sldId="697"/>
            <ac:picMk id="6" creationId="{6B1B0261-6888-48BC-900E-B67815E108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MA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RSA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4802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xml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="1.0"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encoding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="UTF-8"?&gt;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xmlns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="http://maven.apache.org/POM/4.0.0"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xmlns:xsi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="http://www.w3.org/2001/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XMLSchema-instance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="http://maven.apache.org/POM/4.0.0 https://maven.apache.org/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xsd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/maven-4.0.0.xsd"&gt;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&gt;4.0.0&lt;/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&gt;2.5.4&lt;/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relativePath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/&gt; &lt;!--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lookup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from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--&gt;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com.acc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&gt;jwtMe2&lt;/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&gt;0.0.1-SNAPSHOT&lt;/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&gt;jwtMe2&lt;/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&gt;Demo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for Spring Boot&lt;/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&gt;11&lt;/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-boot-starter-web&lt;/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org.springframework.security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spring-security-test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security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io.jsonwebtoken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jjwt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&gt;0.9.1&lt;/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&lt;!-- API,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java.xml.bind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module --&gt;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jakarta.xml.bind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jakarta.xml.bind-api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&gt;2.3.2&lt;/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&lt;!--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Runtime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com.sun.xml.bind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module --&gt;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org.glassfish.jaxb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jaxb-runtime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&gt;2.3.2&lt;/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&lt;build&gt;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&lt;plugins&gt;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&lt;plugin&gt;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-boot-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maven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-plugin&lt;/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&lt;/plugin&gt;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&lt;/plugins&gt;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&lt;/build&gt;</a:t>
            </a:r>
          </a:p>
          <a:p>
            <a:pPr algn="l"/>
            <a:endParaRPr lang="pt-B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72856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16846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## Database Properties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spring.datasource.url = jdbc:mysql://localhost:3306/treinaweb?useSSL=false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spring.datasource.username = root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spring.datasource.password = root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## Hibernate Properties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spring.jpa.properties.hibernate.dialect = org.hibernate.dialect.MySQL5InnoDBDialect</a:t>
            </a:r>
          </a:p>
          <a:p>
            <a:r>
              <a:rPr lang="pt-BR" sz="10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spring.jpa.hibernate.ddl-auto = update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org.springframework.boot.autoconfigure.EnableAutoConfiguration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/>
              <a:t>@RestController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JwtmeApplication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JwtmeApplication.class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@RequestMapping("/home")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"</a:t>
            </a:r>
            <a:r>
              <a:rPr lang="pt-BR" dirty="0" err="1"/>
              <a:t>Hello</a:t>
            </a:r>
            <a:r>
              <a:rPr lang="pt-BR" dirty="0"/>
              <a:t> </a:t>
            </a:r>
            <a:r>
              <a:rPr lang="pt-BR" dirty="0" err="1"/>
              <a:t>buddy</a:t>
            </a:r>
            <a:r>
              <a:rPr lang="pt-BR" dirty="0"/>
              <a:t>!";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68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96394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 com.jwtme.controllers;</a:t>
            </a:r>
          </a:p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org.springframework.web.bind.annotation.RequestMapping;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org.springframework.web.bind.annotation.ResponseBody;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org.springframework.web.bind.annotation.RestController;</a:t>
            </a:r>
          </a:p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 class UserController {</a:t>
            </a:r>
          </a:p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@RequestMapping("/users")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@ResponseBody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public String getUsers() {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return "{\"users\":[{\"name\":\"Lucas\", \"country\":\"Brazil\"}," +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               "{\"name\":\"Jackie\",\"country\":\"China\"}]}";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07688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org.springframework.context.annotation.Configuration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org.springframework.http.HttpMethod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org.springframework.security.config.annotation.authentication.builders.AuthenticationManagerBuilder;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org.springframework.security.config.annotation.web.builders.HttpSecurity;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org.springframework.security.config.annotation.web.configuration.EnableWebSecurity;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org.springframework.security.config.annotation.web.configuration.WebSecurityConfigurerAdapter;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org.springframework.security.web.authentication.UsernamePasswordAuthenticationFilter;</a:t>
            </a:r>
          </a:p>
          <a:p>
            <a:endParaRPr lang="pt-BR" dirty="0"/>
          </a:p>
          <a:p>
            <a:r>
              <a:rPr lang="pt-BR" dirty="0"/>
              <a:t>@Configuration</a:t>
            </a:r>
          </a:p>
          <a:p>
            <a:r>
              <a:rPr lang="pt-BR" dirty="0"/>
              <a:t>@EnableWebSecurity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WebSecurityConfig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WebSecurityConfigurerAdapter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configure(</a:t>
            </a:r>
            <a:r>
              <a:rPr lang="pt-BR" dirty="0" err="1"/>
              <a:t>HttpSecurity</a:t>
            </a:r>
            <a:r>
              <a:rPr lang="pt-BR" dirty="0"/>
              <a:t> </a:t>
            </a:r>
            <a:r>
              <a:rPr lang="pt-BR" dirty="0" err="1"/>
              <a:t>httpSecurity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  <a:r>
              <a:rPr lang="pt-BR" dirty="0" err="1"/>
              <a:t>httpSecurity.csrf</a:t>
            </a:r>
            <a:r>
              <a:rPr lang="pt-BR" dirty="0"/>
              <a:t>().</a:t>
            </a:r>
            <a:r>
              <a:rPr lang="pt-BR" dirty="0" err="1"/>
              <a:t>disable</a:t>
            </a:r>
            <a:r>
              <a:rPr lang="pt-BR" dirty="0"/>
              <a:t>().</a:t>
            </a:r>
            <a:r>
              <a:rPr lang="pt-BR" dirty="0" err="1"/>
              <a:t>authorizeRequests</a:t>
            </a:r>
            <a:r>
              <a:rPr lang="pt-BR" dirty="0"/>
              <a:t>()</a:t>
            </a:r>
          </a:p>
          <a:p>
            <a:r>
              <a:rPr lang="pt-BR" dirty="0"/>
              <a:t>			.</a:t>
            </a:r>
            <a:r>
              <a:rPr lang="pt-BR" dirty="0" err="1"/>
              <a:t>antMatchers</a:t>
            </a:r>
            <a:r>
              <a:rPr lang="pt-BR" dirty="0"/>
              <a:t>("/home").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			.</a:t>
            </a:r>
            <a:r>
              <a:rPr lang="pt-BR" dirty="0" err="1"/>
              <a:t>antMatchers</a:t>
            </a:r>
            <a:r>
              <a:rPr lang="pt-BR" dirty="0"/>
              <a:t>(</a:t>
            </a:r>
            <a:r>
              <a:rPr lang="pt-BR" dirty="0" err="1"/>
              <a:t>HttpMethod.POST</a:t>
            </a:r>
            <a:r>
              <a:rPr lang="pt-BR" dirty="0"/>
              <a:t>, "/login").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			.</a:t>
            </a:r>
            <a:r>
              <a:rPr lang="pt-BR" dirty="0" err="1"/>
              <a:t>anyRequest</a:t>
            </a:r>
            <a:r>
              <a:rPr lang="pt-BR" dirty="0"/>
              <a:t>().</a:t>
            </a:r>
            <a:r>
              <a:rPr lang="pt-BR" dirty="0" err="1"/>
              <a:t>authenticated</a:t>
            </a:r>
            <a:r>
              <a:rPr lang="pt-BR" dirty="0"/>
              <a:t>()</a:t>
            </a:r>
          </a:p>
          <a:p>
            <a:r>
              <a:rPr lang="pt-BR" dirty="0"/>
              <a:t>			.</a:t>
            </a:r>
            <a:r>
              <a:rPr lang="pt-BR" dirty="0" err="1"/>
              <a:t>and</a:t>
            </a:r>
            <a:r>
              <a:rPr lang="pt-BR" dirty="0"/>
              <a:t>()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// filtra requisições de login</a:t>
            </a:r>
          </a:p>
          <a:p>
            <a:r>
              <a:rPr lang="pt-BR" dirty="0"/>
              <a:t>			.</a:t>
            </a:r>
            <a:r>
              <a:rPr lang="pt-BR" dirty="0" err="1"/>
              <a:t>addFilterBefore</a:t>
            </a:r>
            <a:r>
              <a:rPr lang="pt-BR" dirty="0"/>
              <a:t>(new </a:t>
            </a:r>
            <a:r>
              <a:rPr lang="pt-BR" dirty="0" err="1"/>
              <a:t>JWTLoginFilter</a:t>
            </a:r>
            <a:r>
              <a:rPr lang="pt-BR" dirty="0"/>
              <a:t>("/login", </a:t>
            </a:r>
            <a:r>
              <a:rPr lang="pt-BR" dirty="0" err="1"/>
              <a:t>authenticationManager</a:t>
            </a:r>
            <a:r>
              <a:rPr lang="pt-BR" dirty="0"/>
              <a:t>()),</a:t>
            </a:r>
          </a:p>
          <a:p>
            <a:r>
              <a:rPr lang="pt-BR" dirty="0"/>
              <a:t>	                </a:t>
            </a:r>
            <a:r>
              <a:rPr lang="pt-BR" dirty="0" err="1"/>
              <a:t>UsernamePasswordAuthenticationFilter.class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// filtra outras requisições para verificar a presença do JWT no header</a:t>
            </a:r>
          </a:p>
          <a:p>
            <a:r>
              <a:rPr lang="pt-BR" dirty="0"/>
              <a:t>			.</a:t>
            </a:r>
            <a:r>
              <a:rPr lang="pt-BR" dirty="0" err="1"/>
              <a:t>addFilterBefore</a:t>
            </a:r>
            <a:r>
              <a:rPr lang="pt-BR" dirty="0"/>
              <a:t>(new </a:t>
            </a:r>
            <a:r>
              <a:rPr lang="pt-BR" dirty="0" err="1"/>
              <a:t>JWTAuthenticationFilter</a:t>
            </a:r>
            <a:r>
              <a:rPr lang="pt-BR" dirty="0"/>
              <a:t>(),</a:t>
            </a:r>
          </a:p>
          <a:p>
            <a:r>
              <a:rPr lang="pt-BR" dirty="0"/>
              <a:t>	                </a:t>
            </a:r>
            <a:r>
              <a:rPr lang="pt-BR" dirty="0" err="1"/>
              <a:t>UsernamePasswordAuthenticationFilter.class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configure(</a:t>
            </a:r>
            <a:r>
              <a:rPr lang="pt-BR" dirty="0" err="1"/>
              <a:t>AuthenticationManagerBuilder</a:t>
            </a:r>
            <a:r>
              <a:rPr lang="pt-BR" dirty="0"/>
              <a:t> </a:t>
            </a:r>
            <a:r>
              <a:rPr lang="pt-BR" dirty="0" err="1"/>
              <a:t>auth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{</a:t>
            </a:r>
          </a:p>
          <a:p>
            <a:r>
              <a:rPr lang="pt-BR" dirty="0"/>
              <a:t>		// cria uma conta default</a:t>
            </a:r>
          </a:p>
          <a:p>
            <a:r>
              <a:rPr lang="pt-BR" dirty="0"/>
              <a:t>		</a:t>
            </a:r>
            <a:r>
              <a:rPr lang="pt-BR" dirty="0" err="1"/>
              <a:t>auth.inMemoryAuthentication</a:t>
            </a:r>
            <a:r>
              <a:rPr lang="pt-BR" dirty="0"/>
              <a:t>()</a:t>
            </a:r>
          </a:p>
          <a:p>
            <a:r>
              <a:rPr lang="pt-BR" dirty="0"/>
              <a:t>			.</a:t>
            </a:r>
            <a:r>
              <a:rPr lang="pt-BR" dirty="0" err="1"/>
              <a:t>withUser</a:t>
            </a:r>
            <a:r>
              <a:rPr lang="pt-BR" dirty="0"/>
              <a:t>("admin")</a:t>
            </a:r>
          </a:p>
          <a:p>
            <a:r>
              <a:rPr lang="pt-BR" dirty="0"/>
              <a:t>			.</a:t>
            </a:r>
            <a:r>
              <a:rPr lang="pt-BR" dirty="0" err="1"/>
              <a:t>password</a:t>
            </a:r>
            <a:r>
              <a:rPr lang="pt-BR" dirty="0"/>
              <a:t>("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noop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password</a:t>
            </a:r>
            <a:r>
              <a:rPr lang="pt-BR" dirty="0"/>
              <a:t>")</a:t>
            </a:r>
          </a:p>
          <a:p>
            <a:r>
              <a:rPr lang="pt-BR" dirty="0"/>
              <a:t>			.roles("ADMIN");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64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57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java.io.IOException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java.util.Collections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java.util.Date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jakarta.servlet.http.HttpServletRequest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jakarta.servlet.http.HttpServletResponse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org.springframework.security.authentication.UsernamePasswordAuthenticationToken;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org.springframework.security.core.Authentication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io.jsonwebtoken.Jwts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io.jsonwebtoken.SignatureAlgorithm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TokenAuthenticationService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 EXPIRATION_TIME = 10 dias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long</a:t>
            </a:r>
            <a:r>
              <a:rPr lang="pt-BR" dirty="0"/>
              <a:t> EXPIRATION_TIME = 860_000_000;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String</a:t>
            </a:r>
            <a:r>
              <a:rPr lang="pt-BR" dirty="0"/>
              <a:t> SECRET = "</a:t>
            </a:r>
            <a:r>
              <a:rPr lang="pt-BR" dirty="0" err="1"/>
              <a:t>MySecret</a:t>
            </a:r>
            <a:r>
              <a:rPr lang="pt-BR" dirty="0"/>
              <a:t>";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String</a:t>
            </a:r>
            <a:r>
              <a:rPr lang="pt-BR" dirty="0"/>
              <a:t> TOKEN_PREFIX = "</a:t>
            </a:r>
            <a:r>
              <a:rPr lang="pt-BR" dirty="0" err="1"/>
              <a:t>Bearer</a:t>
            </a:r>
            <a:r>
              <a:rPr lang="pt-BR" dirty="0"/>
              <a:t>";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final </a:t>
            </a:r>
            <a:r>
              <a:rPr lang="pt-BR" dirty="0" err="1"/>
              <a:t>String</a:t>
            </a:r>
            <a:r>
              <a:rPr lang="pt-BR" dirty="0"/>
              <a:t> HEADER_STRING = "</a:t>
            </a:r>
            <a:r>
              <a:rPr lang="pt-BR" dirty="0" err="1"/>
              <a:t>Authorization</a:t>
            </a:r>
            <a:r>
              <a:rPr lang="pt-BR" dirty="0"/>
              <a:t>";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addAuthentication</a:t>
            </a:r>
            <a:r>
              <a:rPr lang="pt-BR" dirty="0"/>
              <a:t>(</a:t>
            </a:r>
            <a:r>
              <a:rPr lang="pt-BR" dirty="0" err="1"/>
              <a:t>HttpServletResponse</a:t>
            </a:r>
            <a:r>
              <a:rPr lang="pt-BR" dirty="0"/>
              <a:t> response,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IOException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  <a:r>
              <a:rPr lang="pt-BR" dirty="0" err="1"/>
              <a:t>String</a:t>
            </a:r>
            <a:r>
              <a:rPr lang="pt-BR" dirty="0"/>
              <a:t> JWT = </a:t>
            </a:r>
            <a:r>
              <a:rPr lang="pt-BR" dirty="0" err="1"/>
              <a:t>Jwts.builder</a:t>
            </a:r>
            <a:r>
              <a:rPr lang="pt-BR" dirty="0"/>
              <a:t>()</a:t>
            </a:r>
          </a:p>
          <a:p>
            <a:r>
              <a:rPr lang="pt-BR" dirty="0"/>
              <a:t>				.</a:t>
            </a:r>
            <a:r>
              <a:rPr lang="pt-BR" dirty="0" err="1"/>
              <a:t>setSubject</a:t>
            </a:r>
            <a:r>
              <a:rPr lang="pt-BR" dirty="0"/>
              <a:t>(</a:t>
            </a:r>
            <a:r>
              <a:rPr lang="pt-BR" dirty="0" err="1"/>
              <a:t>username</a:t>
            </a:r>
            <a:r>
              <a:rPr lang="pt-BR" dirty="0"/>
              <a:t>)</a:t>
            </a:r>
          </a:p>
          <a:p>
            <a:r>
              <a:rPr lang="pt-BR" dirty="0"/>
              <a:t>				.</a:t>
            </a:r>
            <a:r>
              <a:rPr lang="pt-BR" dirty="0" err="1"/>
              <a:t>setExpiration</a:t>
            </a:r>
            <a:r>
              <a:rPr lang="pt-BR" dirty="0"/>
              <a:t>(new Date(</a:t>
            </a:r>
            <a:r>
              <a:rPr lang="pt-BR" dirty="0" err="1"/>
              <a:t>System.currentTimeMillis</a:t>
            </a:r>
            <a:r>
              <a:rPr lang="pt-BR" dirty="0"/>
              <a:t>() + EXPIRATION_TIME))</a:t>
            </a:r>
          </a:p>
          <a:p>
            <a:r>
              <a:rPr lang="pt-BR" dirty="0"/>
              <a:t>				.</a:t>
            </a:r>
            <a:r>
              <a:rPr lang="pt-BR" dirty="0" err="1"/>
              <a:t>signWith</a:t>
            </a:r>
            <a:r>
              <a:rPr lang="pt-BR" dirty="0"/>
              <a:t>(SignatureAlgorithm.HS512, SECRET)</a:t>
            </a:r>
          </a:p>
          <a:p>
            <a:r>
              <a:rPr lang="pt-BR" dirty="0"/>
              <a:t>				.</a:t>
            </a:r>
            <a:r>
              <a:rPr lang="pt-BR" dirty="0" err="1"/>
              <a:t>compact</a:t>
            </a:r>
            <a:r>
              <a:rPr lang="pt-BR" dirty="0"/>
              <a:t>();</a:t>
            </a:r>
          </a:p>
          <a:p>
            <a:r>
              <a:rPr lang="pt-BR" dirty="0"/>
              <a:t>		</a:t>
            </a:r>
            <a:r>
              <a:rPr lang="pt-BR" dirty="0" err="1"/>
              <a:t>response.getWriter</a:t>
            </a:r>
            <a:r>
              <a:rPr lang="pt-BR" dirty="0"/>
              <a:t>().</a:t>
            </a:r>
            <a:r>
              <a:rPr lang="pt-BR" dirty="0" err="1"/>
              <a:t>write</a:t>
            </a:r>
            <a:r>
              <a:rPr lang="pt-BR" dirty="0"/>
              <a:t>(JWT);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getAuthentication</a:t>
            </a:r>
            <a:r>
              <a:rPr lang="pt-BR" dirty="0"/>
              <a:t>(</a:t>
            </a:r>
            <a:r>
              <a:rPr lang="pt-BR" dirty="0" err="1"/>
              <a:t>HttpServletRequest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String</a:t>
            </a:r>
            <a:r>
              <a:rPr lang="pt-BR" dirty="0"/>
              <a:t> token = </a:t>
            </a:r>
            <a:r>
              <a:rPr lang="pt-BR" dirty="0" err="1"/>
              <a:t>request.getHeader</a:t>
            </a:r>
            <a:r>
              <a:rPr lang="pt-BR" dirty="0"/>
              <a:t>(HEADER_STRING);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(token !=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r>
              <a:rPr lang="pt-BR" dirty="0"/>
              <a:t>			// faz parse do token</a:t>
            </a:r>
          </a:p>
          <a:p>
            <a:r>
              <a:rPr lang="pt-BR" dirty="0"/>
              <a:t>			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= </a:t>
            </a:r>
            <a:r>
              <a:rPr lang="pt-BR" dirty="0" err="1"/>
              <a:t>Jwts.parser</a:t>
            </a:r>
            <a:r>
              <a:rPr lang="pt-BR" dirty="0"/>
              <a:t>()</a:t>
            </a:r>
          </a:p>
          <a:p>
            <a:r>
              <a:rPr lang="pt-BR" dirty="0"/>
              <a:t>					.</a:t>
            </a:r>
            <a:r>
              <a:rPr lang="pt-BR" dirty="0" err="1"/>
              <a:t>setSigningKey</a:t>
            </a:r>
            <a:r>
              <a:rPr lang="pt-BR" dirty="0"/>
              <a:t>(SECRET)</a:t>
            </a:r>
          </a:p>
          <a:p>
            <a:r>
              <a:rPr lang="pt-BR" dirty="0"/>
              <a:t>					.</a:t>
            </a:r>
            <a:r>
              <a:rPr lang="pt-BR" dirty="0" err="1"/>
              <a:t>parseClaimsJws</a:t>
            </a:r>
            <a:r>
              <a:rPr lang="pt-BR" dirty="0"/>
              <a:t>(</a:t>
            </a:r>
            <a:r>
              <a:rPr lang="pt-BR" dirty="0" err="1"/>
              <a:t>token.replace</a:t>
            </a:r>
            <a:r>
              <a:rPr lang="pt-BR" dirty="0"/>
              <a:t>(TOKEN_PREFIX, ""))</a:t>
            </a:r>
          </a:p>
          <a:p>
            <a:r>
              <a:rPr lang="pt-BR" dirty="0"/>
              <a:t>					.</a:t>
            </a:r>
            <a:r>
              <a:rPr lang="pt-BR" dirty="0" err="1"/>
              <a:t>getBody</a:t>
            </a:r>
            <a:r>
              <a:rPr lang="pt-BR" dirty="0"/>
              <a:t>()</a:t>
            </a:r>
          </a:p>
          <a:p>
            <a:r>
              <a:rPr lang="pt-BR" dirty="0"/>
              <a:t>					.</a:t>
            </a:r>
            <a:r>
              <a:rPr lang="pt-BR" dirty="0" err="1"/>
              <a:t>getSubject</a:t>
            </a:r>
            <a:r>
              <a:rPr lang="pt-BR" dirty="0"/>
              <a:t>();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user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r>
              <a:rPr lang="pt-BR" dirty="0"/>
              <a:t>				</a:t>
            </a:r>
            <a:r>
              <a:rPr lang="pt-BR" dirty="0" err="1"/>
              <a:t>return</a:t>
            </a:r>
            <a:r>
              <a:rPr lang="pt-BR" dirty="0"/>
              <a:t> new </a:t>
            </a:r>
            <a:r>
              <a:rPr lang="pt-BR" dirty="0" err="1"/>
              <a:t>UsernamePasswordAuthenticationToken</a:t>
            </a:r>
            <a:r>
              <a:rPr lang="pt-BR" dirty="0"/>
              <a:t>(</a:t>
            </a:r>
            <a:r>
              <a:rPr lang="pt-BR" dirty="0" err="1"/>
              <a:t>user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Collections.emptyList</a:t>
            </a:r>
            <a:r>
              <a:rPr lang="pt-BR" dirty="0"/>
              <a:t>());</a:t>
            </a:r>
          </a:p>
          <a:p>
            <a:r>
              <a:rPr lang="pt-BR" dirty="0"/>
              <a:t>			}</a:t>
            </a:r>
          </a:p>
          <a:p>
            <a:r>
              <a:rPr lang="pt-BR" dirty="0"/>
              <a:t>		}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16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053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java.io.IOException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jakarta.servlet.FilterChain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jakarta.servlet.ServletException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jakarta.servlet.http.HttpServletRequest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jakarta.servlet.http.HttpServletResponse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org.springframework.security.authentication.AuthenticationManager;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org.springframework.security.authentication.UsernamePasswordAuthenticationToken;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org.springframework.security.core.Authentication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org.springframework.security.core.AuthenticationException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org.springframework.security.web.authentication.AbstractAuthenticationProcessingFilter;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org.springframework.security.web.util.matcher.AntPathRequestMatcher;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com.fasterxml.jackson.databind.ObjectMapper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JWTLoginFilter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AbstractAuthenticationProcessingFilter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JWTLoginFilter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, </a:t>
            </a:r>
            <a:r>
              <a:rPr lang="pt-BR" dirty="0" err="1"/>
              <a:t>AuthenticationManager</a:t>
            </a:r>
            <a:r>
              <a:rPr lang="pt-BR" dirty="0"/>
              <a:t> </a:t>
            </a:r>
            <a:r>
              <a:rPr lang="pt-BR" dirty="0" err="1"/>
              <a:t>authManager</a:t>
            </a:r>
            <a:r>
              <a:rPr lang="pt-BR" dirty="0"/>
              <a:t>) {</a:t>
            </a:r>
          </a:p>
          <a:p>
            <a:r>
              <a:rPr lang="pt-BR" dirty="0"/>
              <a:t>		super(new </a:t>
            </a:r>
            <a:r>
              <a:rPr lang="pt-BR" dirty="0" err="1"/>
              <a:t>AntPathRequestMatcher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setAuthenticationManager</a:t>
            </a:r>
            <a:r>
              <a:rPr lang="pt-BR" dirty="0"/>
              <a:t>(</a:t>
            </a:r>
            <a:r>
              <a:rPr lang="pt-BR" dirty="0" err="1"/>
              <a:t>authManager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attemptAuthentication</a:t>
            </a:r>
            <a:r>
              <a:rPr lang="pt-BR" dirty="0"/>
              <a:t>(</a:t>
            </a:r>
            <a:r>
              <a:rPr lang="pt-BR" dirty="0" err="1"/>
              <a:t>HttpServletRequest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HttpServletResponse</a:t>
            </a:r>
            <a:r>
              <a:rPr lang="pt-BR" dirty="0"/>
              <a:t> response)</a:t>
            </a:r>
          </a:p>
          <a:p>
            <a:r>
              <a:rPr lang="pt-BR" dirty="0"/>
              <a:t>			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AuthenticationException</a:t>
            </a:r>
            <a:r>
              <a:rPr lang="pt-BR" dirty="0"/>
              <a:t>, </a:t>
            </a:r>
            <a:r>
              <a:rPr lang="pt-BR" dirty="0" err="1"/>
              <a:t>IOException</a:t>
            </a:r>
            <a:r>
              <a:rPr lang="pt-BR" dirty="0"/>
              <a:t>, </a:t>
            </a:r>
            <a:r>
              <a:rPr lang="pt-BR" dirty="0" err="1"/>
              <a:t>ServletException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AccountCredentials</a:t>
            </a:r>
            <a:r>
              <a:rPr lang="pt-BR" dirty="0"/>
              <a:t> </a:t>
            </a:r>
            <a:r>
              <a:rPr lang="pt-BR" dirty="0" err="1"/>
              <a:t>credentials</a:t>
            </a:r>
            <a:r>
              <a:rPr lang="pt-BR" dirty="0"/>
              <a:t> = new </a:t>
            </a:r>
            <a:r>
              <a:rPr lang="pt-BR" dirty="0" err="1"/>
              <a:t>ObjectMapper</a:t>
            </a:r>
            <a:r>
              <a:rPr lang="pt-BR" dirty="0"/>
              <a:t>()</a:t>
            </a:r>
          </a:p>
          <a:p>
            <a:r>
              <a:rPr lang="pt-BR" dirty="0"/>
              <a:t>				.</a:t>
            </a:r>
            <a:r>
              <a:rPr lang="pt-BR" dirty="0" err="1"/>
              <a:t>readValue</a:t>
            </a:r>
            <a:r>
              <a:rPr lang="pt-BR" dirty="0"/>
              <a:t>(</a:t>
            </a:r>
            <a:r>
              <a:rPr lang="pt-BR" dirty="0" err="1"/>
              <a:t>request.getInputStream</a:t>
            </a:r>
            <a:r>
              <a:rPr lang="pt-BR" dirty="0"/>
              <a:t>(), </a:t>
            </a:r>
            <a:r>
              <a:rPr lang="pt-BR" dirty="0" err="1"/>
              <a:t>AccountCredentials.class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getAuthenticationManager</a:t>
            </a:r>
            <a:r>
              <a:rPr lang="pt-BR" dirty="0"/>
              <a:t>().</a:t>
            </a:r>
            <a:r>
              <a:rPr lang="pt-BR" dirty="0" err="1"/>
              <a:t>authenticate</a:t>
            </a:r>
            <a:r>
              <a:rPr lang="pt-BR" dirty="0"/>
              <a:t>(</a:t>
            </a:r>
          </a:p>
          <a:p>
            <a:r>
              <a:rPr lang="pt-BR" dirty="0"/>
              <a:t>				new </a:t>
            </a:r>
            <a:r>
              <a:rPr lang="pt-BR" dirty="0" err="1"/>
              <a:t>UsernamePasswordAuthenticationToken</a:t>
            </a:r>
            <a:r>
              <a:rPr lang="pt-BR" dirty="0"/>
              <a:t>(</a:t>
            </a:r>
          </a:p>
          <a:p>
            <a:r>
              <a:rPr lang="pt-BR" dirty="0"/>
              <a:t>						</a:t>
            </a:r>
            <a:r>
              <a:rPr lang="pt-BR" dirty="0" err="1"/>
              <a:t>credentials.getUsername</a:t>
            </a:r>
            <a:r>
              <a:rPr lang="pt-BR" dirty="0"/>
              <a:t>(), </a:t>
            </a:r>
          </a:p>
          <a:p>
            <a:r>
              <a:rPr lang="pt-BR" dirty="0"/>
              <a:t>						</a:t>
            </a:r>
            <a:r>
              <a:rPr lang="pt-BR" dirty="0" err="1"/>
              <a:t>credentials.getPassword</a:t>
            </a:r>
            <a:r>
              <a:rPr lang="pt-BR" dirty="0"/>
              <a:t>(), </a:t>
            </a:r>
          </a:p>
          <a:p>
            <a:r>
              <a:rPr lang="pt-BR" dirty="0"/>
              <a:t>						</a:t>
            </a:r>
            <a:r>
              <a:rPr lang="pt-BR" dirty="0" err="1"/>
              <a:t>Collections.emptyList</a:t>
            </a:r>
            <a:r>
              <a:rPr lang="pt-BR" dirty="0"/>
              <a:t>()</a:t>
            </a:r>
          </a:p>
          <a:p>
            <a:r>
              <a:rPr lang="pt-BR" dirty="0"/>
              <a:t>						)</a:t>
            </a:r>
          </a:p>
          <a:p>
            <a:r>
              <a:rPr lang="pt-BR" dirty="0"/>
              <a:t>				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successfulAuthentication</a:t>
            </a:r>
            <a:r>
              <a:rPr lang="pt-BR" dirty="0"/>
              <a:t>(</a:t>
            </a:r>
          </a:p>
          <a:p>
            <a:r>
              <a:rPr lang="pt-BR" dirty="0"/>
              <a:t>			</a:t>
            </a:r>
            <a:r>
              <a:rPr lang="pt-BR" dirty="0" err="1"/>
              <a:t>HttpServletRequest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, </a:t>
            </a:r>
          </a:p>
          <a:p>
            <a:r>
              <a:rPr lang="pt-BR" dirty="0"/>
              <a:t>			</a:t>
            </a:r>
            <a:r>
              <a:rPr lang="pt-BR" dirty="0" err="1"/>
              <a:t>HttpServletResponse</a:t>
            </a:r>
            <a:r>
              <a:rPr lang="pt-BR" dirty="0"/>
              <a:t> response,</a:t>
            </a:r>
          </a:p>
          <a:p>
            <a:r>
              <a:rPr lang="pt-BR" dirty="0"/>
              <a:t>			</a:t>
            </a:r>
            <a:r>
              <a:rPr lang="pt-BR" dirty="0" err="1"/>
              <a:t>FilterChain</a:t>
            </a:r>
            <a:r>
              <a:rPr lang="pt-BR" dirty="0"/>
              <a:t> </a:t>
            </a:r>
            <a:r>
              <a:rPr lang="pt-BR" dirty="0" err="1"/>
              <a:t>filterChain</a:t>
            </a:r>
            <a:r>
              <a:rPr lang="pt-BR" dirty="0"/>
              <a:t>,</a:t>
            </a:r>
          </a:p>
          <a:p>
            <a:r>
              <a:rPr lang="pt-BR" dirty="0"/>
              <a:t>			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auth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IOException</a:t>
            </a:r>
            <a:r>
              <a:rPr lang="pt-BR" dirty="0"/>
              <a:t>, </a:t>
            </a:r>
            <a:r>
              <a:rPr lang="pt-BR" dirty="0" err="1"/>
              <a:t>ServletException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TokenAuthenticationService.addAuthentication</a:t>
            </a:r>
            <a:r>
              <a:rPr lang="pt-BR" dirty="0"/>
              <a:t>(response, </a:t>
            </a:r>
            <a:r>
              <a:rPr lang="pt-BR" dirty="0" err="1"/>
              <a:t>auth.getName</a:t>
            </a:r>
            <a:r>
              <a:rPr lang="pt-BR" dirty="0"/>
              <a:t>());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668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java.io.IOException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jakarta.servlet.FilterChain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jakarta.servlet.ServletException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jakarta.servlet.ServletRequest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jakarta.servlet.ServletResponse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jakarta.servlet.http.HttpServletRequest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org.springframework.security.core.Authentication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org.springframework.security.core.context.SecurityContextHolder;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org.springframework.web.filter.GenericFilterBean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JWTAuthenticationFilter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GenericFilterBean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doFilter</a:t>
            </a:r>
            <a:r>
              <a:rPr lang="pt-BR" dirty="0"/>
              <a:t>(</a:t>
            </a:r>
            <a:r>
              <a:rPr lang="pt-BR" dirty="0" err="1"/>
              <a:t>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ServletResponse</a:t>
            </a:r>
            <a:r>
              <a:rPr lang="pt-BR" dirty="0"/>
              <a:t> response, </a:t>
            </a:r>
            <a:r>
              <a:rPr lang="pt-BR" dirty="0" err="1"/>
              <a:t>FilterChain</a:t>
            </a:r>
            <a:r>
              <a:rPr lang="pt-BR" dirty="0"/>
              <a:t> </a:t>
            </a:r>
            <a:r>
              <a:rPr lang="pt-BR" dirty="0" err="1"/>
              <a:t>filterChain</a:t>
            </a:r>
            <a:r>
              <a:rPr lang="pt-BR" dirty="0"/>
              <a:t>)</a:t>
            </a:r>
          </a:p>
          <a:p>
            <a:r>
              <a:rPr lang="pt-BR" dirty="0"/>
              <a:t>			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IOException</a:t>
            </a:r>
            <a:r>
              <a:rPr lang="pt-BR" dirty="0"/>
              <a:t>, </a:t>
            </a:r>
            <a:r>
              <a:rPr lang="pt-BR" dirty="0" err="1"/>
              <a:t>ServletException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= </a:t>
            </a:r>
            <a:r>
              <a:rPr lang="pt-BR" dirty="0" err="1"/>
              <a:t>TokenAuthenticationService</a:t>
            </a:r>
            <a:endParaRPr lang="pt-BR" dirty="0"/>
          </a:p>
          <a:p>
            <a:r>
              <a:rPr lang="pt-BR" dirty="0"/>
              <a:t>				.</a:t>
            </a:r>
            <a:r>
              <a:rPr lang="pt-BR" dirty="0" err="1"/>
              <a:t>getAuthentication</a:t>
            </a:r>
            <a:r>
              <a:rPr lang="pt-BR" dirty="0"/>
              <a:t>((</a:t>
            </a:r>
            <a:r>
              <a:rPr lang="pt-BR" dirty="0" err="1"/>
              <a:t>HttpServletRequest</a:t>
            </a:r>
            <a:r>
              <a:rPr lang="pt-BR" dirty="0"/>
              <a:t>) </a:t>
            </a:r>
            <a:r>
              <a:rPr lang="pt-BR" dirty="0" err="1"/>
              <a:t>request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</a:t>
            </a:r>
            <a:r>
              <a:rPr lang="pt-BR" dirty="0" err="1"/>
              <a:t>SecurityContextHolder.getContext</a:t>
            </a:r>
            <a:r>
              <a:rPr lang="pt-BR" dirty="0"/>
              <a:t>().</a:t>
            </a:r>
            <a:r>
              <a:rPr lang="pt-BR" dirty="0" err="1"/>
              <a:t>setAuthentication</a:t>
            </a:r>
            <a:r>
              <a:rPr lang="pt-BR" dirty="0"/>
              <a:t>(</a:t>
            </a:r>
            <a:r>
              <a:rPr lang="pt-BR" dirty="0" err="1"/>
              <a:t>authentication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filterChain.doFilter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, response);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117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com.jwtme.security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AccountCredentials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getUsername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setUsername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this.username</a:t>
            </a:r>
            <a:r>
              <a:rPr lang="pt-BR" dirty="0"/>
              <a:t> = </a:t>
            </a:r>
            <a:r>
              <a:rPr lang="pt-BR" dirty="0" err="1"/>
              <a:t>username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getPassword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setPassword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this.password</a:t>
            </a:r>
            <a:r>
              <a:rPr lang="pt-BR" dirty="0"/>
              <a:t> =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4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07221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username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"admin",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486007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49274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0028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4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1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9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 </a:t>
            </a:r>
            <a:r>
              <a:rPr lang="pt-BR" sz="1000" b="1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header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consiste em duas partes diferentes: o tipo do token (no caso JWT), e o nome do </a:t>
            </a:r>
            <a:r>
              <a:rPr lang="pt-BR" sz="1000" b="0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algorítimo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responsável pelo </a:t>
            </a:r>
            <a:r>
              <a:rPr lang="pt-BR" sz="1000" b="0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hashing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pt-BR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HMAC SHA256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ou </a:t>
            </a:r>
            <a:r>
              <a:rPr lang="pt-BR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pt-BR" dirty="0"/>
          </a:p>
          <a:p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 </a:t>
            </a:r>
            <a:r>
              <a:rPr lang="pt-BR" sz="1000" b="1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payload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contém o que chamamos de </a:t>
            </a:r>
            <a:r>
              <a:rPr lang="pt-BR" sz="1000" b="0" i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claims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 </a:t>
            </a:r>
            <a:r>
              <a:rPr lang="pt-BR" sz="1000" b="0" i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Claims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são atributos da entidade (no caso usuário) e metadados. </a:t>
            </a:r>
          </a:p>
          <a:p>
            <a:endParaRPr lang="pt-BR" sz="1000" b="0" i="0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 </a:t>
            </a:r>
            <a:r>
              <a:rPr lang="pt-BR" sz="1000" b="1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signature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verifica que o remetente do JWT é quem diz ser para garantir que a mensagem não foi alterada durante o tráfego. Para criar a assinatura (</a:t>
            </a:r>
            <a:r>
              <a:rPr lang="pt-BR" sz="1000" b="0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signature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), utiliza-se o header Base64 </a:t>
            </a:r>
            <a:r>
              <a:rPr lang="pt-BR" sz="1000" b="0" i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encoded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o </a:t>
            </a:r>
            <a:r>
              <a:rPr lang="pt-BR" sz="1000" b="0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payload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também Base64 </a:t>
            </a:r>
            <a:r>
              <a:rPr lang="pt-BR" sz="1000" b="0" i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encoded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e o </a:t>
            </a:r>
            <a:r>
              <a:rPr lang="pt-BR" sz="1000" b="0" i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algorítimo</a:t>
            </a:r>
            <a:r>
              <a:rPr lang="pt-BR" sz="1000" b="0" i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especificado no header.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42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8784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Security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12:  </a:t>
            </a:r>
            <a:r>
              <a:rPr lang="en-US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JWTme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48781-6BDD-4EB4-8815-B1B15DE3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37833"/>
            <a:ext cx="9144000" cy="37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153400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BE066-1490-418B-A16B-6FE2F3F5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37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5199641"/>
          </a:xfrm>
        </p:spPr>
        <p:txBody>
          <a:bodyPr/>
          <a:lstStyle/>
          <a:p>
            <a:r>
              <a:rPr lang="pt-BR" sz="3600" b="1" kern="1200" dirty="0">
                <a:latin typeface="Arial" pitchFamily="34" charset="0"/>
                <a:cs typeface="Arial" pitchFamily="34" charset="0"/>
              </a:rPr>
              <a:t>Starters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-boot-starter-web</a:t>
            </a:r>
            <a:r>
              <a:rPr lang="pt-BR" sz="2200" dirty="0"/>
              <a:t> permite aplicativos da web, clássicos e </a:t>
            </a:r>
            <a:r>
              <a:rPr lang="pt-BR" sz="2200" dirty="0" err="1"/>
              <a:t>RESTFul</a:t>
            </a:r>
            <a:r>
              <a:rPr lang="pt-BR" sz="2200" dirty="0"/>
              <a:t>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security</a:t>
            </a:r>
            <a:r>
              <a:rPr lang="pt-BR" sz="2200" dirty="0"/>
              <a:t> é um iniciador para usar Spring Security;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test</a:t>
            </a:r>
            <a:r>
              <a:rPr lang="pt-BR" sz="2200" b="1" dirty="0"/>
              <a:t> </a:t>
            </a:r>
            <a:r>
              <a:rPr lang="pt-BR" sz="2200" dirty="0"/>
              <a:t>é a principal dependência do teste, ele contém os elementos necessários para nossos testes. </a:t>
            </a:r>
          </a:p>
          <a:p>
            <a:pPr lvl="1"/>
            <a:endParaRPr lang="pt-BR" sz="2200" dirty="0"/>
          </a:p>
          <a:p>
            <a:pPr lvl="1"/>
            <a:endParaRPr lang="pt-BR" sz="2200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111250"/>
            <a:ext cx="8458200" cy="5460394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 err="1"/>
              <a:t>Application.Properties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r>
              <a:rPr lang="en-US" sz="3600" b="1" dirty="0"/>
              <a:t>	</a:t>
            </a:r>
            <a:r>
              <a:rPr lang="en-US" sz="3600" b="1" dirty="0" err="1"/>
              <a:t>Vazio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6970"/>
            <a:ext cx="4645025" cy="14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JwtApplication.java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6CEC09-2789-4402-9089-163C471C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8" y="3142214"/>
            <a:ext cx="5100122" cy="32014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DB2867-F0F3-4BDB-94F4-6D0A0E5A7807}"/>
              </a:ext>
            </a:extLst>
          </p:cNvPr>
          <p:cNvSpPr/>
          <p:nvPr/>
        </p:nvSpPr>
        <p:spPr>
          <a:xfrm>
            <a:off x="4546600" y="29977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criaremos uma rota </a:t>
            </a:r>
            <a:r>
              <a:rPr lang="pt-BR" sz="1800" b="1" dirty="0">
                <a:solidFill>
                  <a:srgbClr val="FF0000"/>
                </a:solidFill>
              </a:rPr>
              <a:t>/home </a:t>
            </a:r>
            <a:r>
              <a:rPr lang="pt-BR" sz="1800" dirty="0">
                <a:solidFill>
                  <a:schemeClr val="tx1"/>
                </a:solidFill>
              </a:rPr>
              <a:t>para verificarmos o funcionamento correto da nossa aplicação;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96021-21C4-4499-9120-62F3DE1D5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60824"/>
            <a:ext cx="3238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2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Execute a aplicação: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Localhost:8080/home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FD211-BFC3-45E0-83F8-C5BE1170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1752600"/>
            <a:ext cx="5991225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48278-3220-46DC-92E8-95C0CC9A9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684712"/>
            <a:ext cx="3276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9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UserController.java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A9B67950-A392-4C94-8F14-AAC6D6C339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55C31-B33D-41F4-B296-C6D2B14B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98798"/>
            <a:ext cx="4947873" cy="304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6AC4F-4352-498C-A6A7-831B7ADF6E19}"/>
              </a:ext>
            </a:extLst>
          </p:cNvPr>
          <p:cNvSpPr/>
          <p:nvPr/>
        </p:nvSpPr>
        <p:spPr>
          <a:xfrm>
            <a:off x="4127500" y="2890391"/>
            <a:ext cx="5016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Essa classe também será anotada com </a:t>
            </a:r>
            <a:r>
              <a:rPr lang="pt-BR" sz="1400" b="1" dirty="0">
                <a:solidFill>
                  <a:schemeClr val="tx1"/>
                </a:solidFill>
              </a:rPr>
              <a:t>@RestController</a:t>
            </a:r>
            <a:r>
              <a:rPr lang="pt-BR" sz="1400" dirty="0">
                <a:solidFill>
                  <a:schemeClr val="tx1"/>
                </a:solidFill>
              </a:rPr>
              <a:t>, vamos mapear a URL </a:t>
            </a:r>
            <a:r>
              <a:rPr lang="pt-BR" sz="1400" dirty="0">
                <a:solidFill>
                  <a:srgbClr val="FF0000"/>
                </a:solidFill>
              </a:rPr>
              <a:t>/</a:t>
            </a:r>
            <a:r>
              <a:rPr lang="pt-BR" sz="1400" dirty="0" err="1">
                <a:solidFill>
                  <a:srgbClr val="FF0000"/>
                </a:solidFill>
              </a:rPr>
              <a:t>users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retornando um JSON simples quando ela for acessada.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E6D2D-AAC9-4A76-8EEF-065C370A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243" y="3633801"/>
            <a:ext cx="4921013" cy="9144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BF040-C51D-409F-995A-5A4D13B65242}"/>
              </a:ext>
            </a:extLst>
          </p:cNvPr>
          <p:cNvSpPr/>
          <p:nvPr/>
        </p:nvSpPr>
        <p:spPr>
          <a:xfrm>
            <a:off x="4181475" y="466475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Como fizemos na nossa classe principal, aqui também criamos um </a:t>
            </a:r>
            <a:r>
              <a:rPr lang="pt-BR" sz="1400" b="1" dirty="0" err="1">
                <a:solidFill>
                  <a:schemeClr val="tx1"/>
                </a:solidFill>
              </a:rPr>
              <a:t>endpoint</a:t>
            </a:r>
            <a:r>
              <a:rPr lang="pt-BR" sz="1400" dirty="0">
                <a:solidFill>
                  <a:schemeClr val="tx1"/>
                </a:solidFill>
              </a:rPr>
              <a:t>. A diferença é que nosso método retorna um JSON. Por essa razão adicionamos a anotação </a:t>
            </a:r>
            <a:r>
              <a:rPr lang="pt-BR" sz="1400" b="1" dirty="0">
                <a:solidFill>
                  <a:schemeClr val="tx1"/>
                </a:solidFill>
              </a:rPr>
              <a:t>@ResponseBody</a:t>
            </a:r>
            <a:r>
              <a:rPr lang="pt-BR" sz="1400" dirty="0">
                <a:solidFill>
                  <a:schemeClr val="tx1"/>
                </a:solidFill>
              </a:rPr>
              <a:t>. Com essa anotação, quando uma requisição especificar em seu header que aceita </a:t>
            </a:r>
            <a:r>
              <a:rPr lang="pt-BR" sz="1400" dirty="0" err="1">
                <a:solidFill>
                  <a:schemeClr val="tx1"/>
                </a:solidFill>
              </a:rPr>
              <a:t>application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json</a:t>
            </a:r>
            <a:r>
              <a:rPr lang="pt-BR" sz="1400" dirty="0">
                <a:solidFill>
                  <a:schemeClr val="tx1"/>
                </a:solidFill>
              </a:rPr>
              <a:t> , os dados serão retornados para o cliente no formato JSON.</a:t>
            </a:r>
          </a:p>
        </p:txBody>
      </p:sp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Execute a aplicação: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Localhost:8080/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users</a:t>
            </a:r>
            <a:endParaRPr lang="pt-BR" sz="20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FD211-BFC3-45E0-83F8-C5BE1170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1752600"/>
            <a:ext cx="599122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2F32B-18DC-4263-8881-4B28CF85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6" y="5504441"/>
            <a:ext cx="7636144" cy="4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2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Adicionando segurança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1800" dirty="0"/>
              <a:t>Vamos definir no pacote </a:t>
            </a:r>
            <a:r>
              <a:rPr lang="pt-BR" sz="1800" kern="1200" dirty="0" err="1">
                <a:latin typeface="Arial" pitchFamily="34" charset="0"/>
                <a:cs typeface="Arial" pitchFamily="34" charset="0"/>
              </a:rPr>
              <a:t>com.jwtme.security</a:t>
            </a:r>
            <a:r>
              <a:rPr lang="pt-BR" sz="18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/>
              <a:t>as classes: </a:t>
            </a:r>
          </a:p>
          <a:p>
            <a:pPr marL="0" indent="0">
              <a:buNone/>
            </a:pPr>
            <a:r>
              <a:rPr lang="pt-BR" sz="1800" b="1" dirty="0"/>
              <a:t>AccountCredentials.java</a:t>
            </a:r>
          </a:p>
          <a:p>
            <a:pPr marL="0" indent="0">
              <a:buNone/>
            </a:pPr>
            <a:r>
              <a:rPr lang="pt-BR" sz="1800" b="1" kern="1200" dirty="0">
                <a:latin typeface="Arial" pitchFamily="34" charset="0"/>
                <a:cs typeface="Arial" pitchFamily="34" charset="0"/>
              </a:rPr>
              <a:t>JWTAuthenticationFilter.java</a:t>
            </a:r>
          </a:p>
          <a:p>
            <a:pPr marL="0" indent="0">
              <a:buNone/>
            </a:pPr>
            <a:r>
              <a:rPr lang="pt-BR" sz="1800" b="1" kern="1200" dirty="0">
                <a:latin typeface="Arial" pitchFamily="34" charset="0"/>
                <a:cs typeface="Arial" pitchFamily="34" charset="0"/>
              </a:rPr>
              <a:t>JWTLoginFilter.java</a:t>
            </a:r>
          </a:p>
          <a:p>
            <a:pPr marL="0" indent="0">
              <a:buNone/>
            </a:pPr>
            <a:r>
              <a:rPr lang="pt-BR" sz="1800" b="1" kern="1200" dirty="0">
                <a:latin typeface="Arial" pitchFamily="34" charset="0"/>
                <a:cs typeface="Arial" pitchFamily="34" charset="0"/>
              </a:rPr>
              <a:t>TokenAuthenticationService.java</a:t>
            </a:r>
          </a:p>
          <a:p>
            <a:pPr marL="0" indent="0">
              <a:buNone/>
            </a:pPr>
            <a:r>
              <a:rPr lang="pt-BR" sz="1800" b="1" kern="1200" dirty="0">
                <a:latin typeface="Arial" pitchFamily="34" charset="0"/>
                <a:cs typeface="Arial" pitchFamily="34" charset="0"/>
              </a:rPr>
              <a:t>WebSecurityConfig.java</a:t>
            </a:r>
          </a:p>
          <a:p>
            <a:pPr marL="0" indent="0">
              <a:buNone/>
            </a:pPr>
            <a:endParaRPr lang="pt-BR" sz="18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AD14B-46C9-47DA-A733-B314B61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5200"/>
            <a:ext cx="3648075" cy="27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security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b="1" dirty="0"/>
              <a:t>WebSecurityConfig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600F5-B5BB-4EB9-8E71-761B0691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01047"/>
            <a:ext cx="4638169" cy="2952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4A3F9D-C1BF-4987-A656-7B48315A5E19}"/>
              </a:ext>
            </a:extLst>
          </p:cNvPr>
          <p:cNvSpPr/>
          <p:nvPr/>
        </p:nvSpPr>
        <p:spPr>
          <a:xfrm>
            <a:off x="4495800" y="3200400"/>
            <a:ext cx="4572000" cy="29469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Queremos deixar de expor os recursos de </a:t>
            </a:r>
            <a:r>
              <a:rPr lang="pt-BR" sz="1400" b="1" dirty="0">
                <a:solidFill>
                  <a:schemeClr val="tx1"/>
                </a:solidFill>
              </a:rPr>
              <a:t>/</a:t>
            </a:r>
            <a:r>
              <a:rPr lang="pt-BR" sz="1400" b="1" dirty="0" err="1">
                <a:solidFill>
                  <a:schemeClr val="tx1"/>
                </a:solidFill>
              </a:rPr>
              <a:t>users</a:t>
            </a:r>
            <a:r>
              <a:rPr lang="pt-BR" sz="1400" b="1" dirty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publicamente. Por tanto, vamos criar uma configuração que restrinja esse acesso criando uma nova classe chamada </a:t>
            </a:r>
            <a:r>
              <a:rPr lang="pt-BR" sz="1400" b="1" dirty="0" err="1">
                <a:solidFill>
                  <a:schemeClr val="tx1"/>
                </a:solidFill>
              </a:rPr>
              <a:t>WebSecurityConfig</a:t>
            </a:r>
            <a:r>
              <a:rPr lang="pt-BR" sz="1400" dirty="0">
                <a:solidFill>
                  <a:schemeClr val="tx1"/>
                </a:solidFill>
              </a:rPr>
              <a:t>. Essa nova classe vai ser uma classe filha da classe </a:t>
            </a:r>
            <a:r>
              <a:rPr lang="pt-BR" sz="1400" b="1" dirty="0" err="1">
                <a:solidFill>
                  <a:schemeClr val="tx1"/>
                </a:solidFill>
              </a:rPr>
              <a:t>WebSecurityConfigurerAdapter</a:t>
            </a:r>
            <a:r>
              <a:rPr lang="pt-BR" sz="1400" dirty="0">
                <a:solidFill>
                  <a:schemeClr val="tx1"/>
                </a:solidFill>
              </a:rPr>
              <a:t> do </a:t>
            </a:r>
            <a:r>
              <a:rPr lang="pt-BR" sz="1400" b="1" dirty="0">
                <a:solidFill>
                  <a:schemeClr val="tx1"/>
                </a:solidFill>
              </a:rPr>
              <a:t>Spring </a:t>
            </a:r>
            <a:r>
              <a:rPr lang="pt-BR" sz="1400" b="1" dirty="0" err="1">
                <a:solidFill>
                  <a:schemeClr val="tx1"/>
                </a:solidFill>
              </a:rPr>
              <a:t>security</a:t>
            </a:r>
            <a:r>
              <a:rPr lang="pt-BR" sz="1400" b="1" dirty="0">
                <a:solidFill>
                  <a:schemeClr val="tx1"/>
                </a:solidFill>
              </a:rPr>
              <a:t>.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Nessa classe definimos que todos podem acessar </a:t>
            </a:r>
            <a:r>
              <a:rPr lang="pt-BR" sz="1400" b="1" dirty="0">
                <a:solidFill>
                  <a:schemeClr val="tx1"/>
                </a:solidFill>
              </a:rPr>
              <a:t>/home</a:t>
            </a:r>
            <a:r>
              <a:rPr lang="pt-BR" sz="1400" dirty="0">
                <a:solidFill>
                  <a:schemeClr val="tx1"/>
                </a:solidFill>
              </a:rPr>
              <a:t>, e que o </a:t>
            </a:r>
            <a:r>
              <a:rPr lang="pt-BR" sz="1400" b="1" dirty="0" err="1">
                <a:solidFill>
                  <a:schemeClr val="tx1"/>
                </a:solidFill>
              </a:rPr>
              <a:t>endpoint</a:t>
            </a:r>
            <a:r>
              <a:rPr lang="pt-BR" sz="1400" b="1" dirty="0">
                <a:solidFill>
                  <a:schemeClr val="tx1"/>
                </a:solidFill>
              </a:rPr>
              <a:t> /login </a:t>
            </a:r>
            <a:r>
              <a:rPr lang="pt-BR" sz="1400" dirty="0">
                <a:solidFill>
                  <a:schemeClr val="tx1"/>
                </a:solidFill>
              </a:rPr>
              <a:t>está disponível apenas via requisições do tipo </a:t>
            </a:r>
            <a:r>
              <a:rPr lang="pt-BR" sz="1400" b="1" dirty="0">
                <a:solidFill>
                  <a:schemeClr val="tx1"/>
                </a:solidFill>
              </a:rPr>
              <a:t>POST</a:t>
            </a:r>
            <a:r>
              <a:rPr lang="pt-BR" sz="1400" dirty="0">
                <a:solidFill>
                  <a:schemeClr val="tx1"/>
                </a:solidFill>
              </a:rPr>
              <a:t>. </a:t>
            </a:r>
          </a:p>
          <a:p>
            <a:r>
              <a:rPr lang="pt-BR" sz="1400" dirty="0">
                <a:solidFill>
                  <a:schemeClr val="tx1"/>
                </a:solidFill>
              </a:rPr>
              <a:t>Para todas as demais rotas a autenticação é necessária</a:t>
            </a:r>
          </a:p>
        </p:txBody>
      </p:sp>
    </p:spTree>
    <p:extLst>
      <p:ext uri="{BB962C8B-B14F-4D97-AF65-F5344CB8AC3E}">
        <p14:creationId xmlns:p14="http://schemas.microsoft.com/office/powerpoint/2010/main" val="31655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Criando os JWT Services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O JWT 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services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serão responsáveis por gerar e validar os JWT tokens. 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Vamos criar um token baseado em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e um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expiration_time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, em seguida iremos assiná-lo com uma palavra chave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secret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Para criar e verificar os tokens, vamos criar a classe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TokenAuthenticationService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no próximo slide;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1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security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b="1" dirty="0"/>
              <a:t>TokenAuthenticationService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4858B-19DC-42CB-B295-C3977D2D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429000"/>
            <a:ext cx="4429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Autenticando os JWT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Já temos tudo que precisamos para usar os 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JWTs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no processo de autenticação. 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As classes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JWTLoginFilter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JWTAuthenticationFilter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serão as classes responsáveis por filtrar as requisições feitas em 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/login 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e em todas as outras rotas, para decidir como essas requisições deverão ser tratadas.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Agora vamos criar a classe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JWTLoginFilter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(no próximo slide) para interceptar as requisições do tipo 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POST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feitas em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 /login 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e tentar autenticar o usuário. 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Quando o usuário for autenticado com sucesso, um método irá retornar um JWT com a autorização </a:t>
            </a:r>
            <a:r>
              <a:rPr lang="pt-BR" sz="2000" b="1" kern="1200" dirty="0" err="1">
                <a:latin typeface="Arial" pitchFamily="34" charset="0"/>
                <a:cs typeface="Arial" pitchFamily="34" charset="0"/>
              </a:rPr>
              <a:t>Authorization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no cabeçalho da resposta.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security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b="1" dirty="0"/>
              <a:t>JWTLoginFilter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73C62-2466-4BE0-A530-192E0094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3430151"/>
            <a:ext cx="4314319" cy="268605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A4AB3DE-84E1-4404-92DA-180B39534CF3}"/>
              </a:ext>
            </a:extLst>
          </p:cNvPr>
          <p:cNvSpPr txBox="1">
            <a:spLocks/>
          </p:cNvSpPr>
          <p:nvPr/>
        </p:nvSpPr>
        <p:spPr bwMode="auto">
          <a:xfrm>
            <a:off x="3962400" y="3390294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kern="1200" dirty="0">
                <a:latin typeface="Arial" pitchFamily="34" charset="0"/>
                <a:cs typeface="Arial" pitchFamily="34" charset="0"/>
              </a:rPr>
              <a:t>O método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attemptAuthentication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é quem lida com a tentativa de autenticação. </a:t>
            </a:r>
          </a:p>
          <a:p>
            <a:pPr defTabSz="914400">
              <a:buSzTx/>
              <a:buFontTx/>
            </a:pPr>
            <a:r>
              <a:rPr lang="pt-BR" sz="1400" kern="1200" dirty="0">
                <a:latin typeface="Arial" pitchFamily="34" charset="0"/>
                <a:cs typeface="Arial" pitchFamily="34" charset="0"/>
              </a:rPr>
              <a:t>Pegamos o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pt-BR" sz="1400" b="1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e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password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da requisição, e utilizamos o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AuthenticationManager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para verificar se os dados são correspondentes aos dados do nosso usuário existente. </a:t>
            </a:r>
          </a:p>
          <a:p>
            <a:pPr defTabSz="914400">
              <a:buSzTx/>
              <a:buFontTx/>
            </a:pPr>
            <a:r>
              <a:rPr lang="pt-BR" sz="1400" kern="1200" dirty="0">
                <a:latin typeface="Arial" pitchFamily="34" charset="0"/>
                <a:cs typeface="Arial" pitchFamily="34" charset="0"/>
              </a:rPr>
              <a:t>Caso os dados estejam corretos, invocamos o método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successfulAuthentication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para enviar ao </a:t>
            </a:r>
            <a:r>
              <a:rPr lang="pt-BR" sz="1400" kern="1200" dirty="0" err="1">
                <a:latin typeface="Arial" pitchFamily="34" charset="0"/>
                <a:cs typeface="Arial" pitchFamily="34" charset="0"/>
              </a:rPr>
              <a:t>service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TokenAuthenticationService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(slide anterior) o </a:t>
            </a:r>
            <a:r>
              <a:rPr lang="pt-BR" sz="1400" b="1" kern="12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do usuário para que este </a:t>
            </a:r>
            <a:r>
              <a:rPr lang="pt-BR" sz="1400" kern="1200" dirty="0" err="1">
                <a:latin typeface="Arial" pitchFamily="34" charset="0"/>
                <a:cs typeface="Arial" pitchFamily="34" charset="0"/>
              </a:rPr>
              <a:t>service</a:t>
            </a:r>
            <a:r>
              <a:rPr lang="pt-BR" sz="1400" kern="1200" dirty="0">
                <a:latin typeface="Arial" pitchFamily="34" charset="0"/>
                <a:cs typeface="Arial" pitchFamily="34" charset="0"/>
              </a:rPr>
              <a:t> adicione um JWT à nossa resposta (response).</a:t>
            </a:r>
          </a:p>
        </p:txBody>
      </p:sp>
    </p:spTree>
    <p:extLst>
      <p:ext uri="{BB962C8B-B14F-4D97-AF65-F5344CB8AC3E}">
        <p14:creationId xmlns:p14="http://schemas.microsoft.com/office/powerpoint/2010/main" val="374981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security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b="1" dirty="0"/>
              <a:t>JWTAuthenticationFilter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F750B-3BA0-4894-BDE2-8F1096E1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38407"/>
            <a:ext cx="4419600" cy="286953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365C3D6-1739-44A6-8714-25956B6121A4}"/>
              </a:ext>
            </a:extLst>
          </p:cNvPr>
          <p:cNvSpPr txBox="1">
            <a:spLocks/>
          </p:cNvSpPr>
          <p:nvPr/>
        </p:nvSpPr>
        <p:spPr bwMode="auto">
          <a:xfrm>
            <a:off x="3806825" y="36576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Nessa classe validamos a existência de um JWT nas requisições, com ajuda do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service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TokenAuthenticationService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  <a:endParaRPr lang="pt-BR" sz="14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1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security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b="1" dirty="0"/>
              <a:t>AccountCredentials</a:t>
            </a:r>
            <a:r>
              <a:rPr lang="pt-BR" sz="2400" b="1" dirty="0"/>
              <a:t>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com.jwtme.security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AD14B-46C9-47DA-A733-B314B61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29000"/>
            <a:ext cx="3648075" cy="2722111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F51D984-9FD9-4812-8109-12385703EA6A}"/>
              </a:ext>
            </a:extLst>
          </p:cNvPr>
          <p:cNvSpPr txBox="1">
            <a:spLocks/>
          </p:cNvSpPr>
          <p:nvPr/>
        </p:nvSpPr>
        <p:spPr bwMode="auto">
          <a:xfrm>
            <a:off x="3806825" y="36576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Agora só falta criarmos a classe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AccountCredentials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que será utilizada para enviarmos as credenciais da conta a ser validada quando fizermos requisições do tipo POST à URL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/login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defTabSz="914400">
              <a:buSzTx/>
              <a:buFontTx/>
            </a:pPr>
            <a:r>
              <a:rPr lang="pt-BR" sz="1400" dirty="0" err="1">
                <a:latin typeface="Arial" pitchFamily="34" charset="0"/>
                <a:cs typeface="Arial" pitchFamily="34" charset="0"/>
              </a:rPr>
              <a:t>Requests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de login portanto, devem ser feitas com um objeto do tipo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AccountCredentials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em seu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  <a:endParaRPr lang="pt-BR" sz="14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Execute a aplicação: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Localhost:8080/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users</a:t>
            </a:r>
            <a:endParaRPr lang="pt-BR" sz="20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6FD211-BFC3-45E0-83F8-C5BE1170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1752600"/>
            <a:ext cx="5991225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CBE897-40F8-4883-9544-8DCCBDBE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4769859"/>
            <a:ext cx="3581400" cy="1301242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9C860D7-08A1-41D0-B9F1-1D76720A44EB}"/>
              </a:ext>
            </a:extLst>
          </p:cNvPr>
          <p:cNvSpPr txBox="1">
            <a:spLocks/>
          </p:cNvSpPr>
          <p:nvPr/>
        </p:nvSpPr>
        <p:spPr bwMode="auto">
          <a:xfrm>
            <a:off x="63500" y="5084188"/>
            <a:ext cx="5105400" cy="130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Se tudo estiver funcionando corretamente, a resposta deve ser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Access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Denied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..</a:t>
            </a:r>
            <a:endParaRPr lang="pt-BR" sz="14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0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11610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Usando o POSTMAN: Gerando o token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9C860D7-08A1-41D0-B9F1-1D76720A44EB}"/>
              </a:ext>
            </a:extLst>
          </p:cNvPr>
          <p:cNvSpPr txBox="1">
            <a:spLocks/>
          </p:cNvSpPr>
          <p:nvPr/>
        </p:nvSpPr>
        <p:spPr bwMode="auto">
          <a:xfrm>
            <a:off x="238125" y="5832983"/>
            <a:ext cx="8382000" cy="78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Para nos autenticarmos corretamente, vamos enviar uma requisição do tipo POST para o endereço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http://localhost:8080/login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com as credencias do nosso usuário default no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body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.</a:t>
            </a:r>
            <a:endParaRPr lang="pt-BR" sz="14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03FCE-3246-4D8B-8BD2-74EA602C8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84858"/>
            <a:ext cx="8829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2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11610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Usando o POSTMAN: Passando o token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9C860D7-08A1-41D0-B9F1-1D76720A44EB}"/>
              </a:ext>
            </a:extLst>
          </p:cNvPr>
          <p:cNvSpPr txBox="1">
            <a:spLocks/>
          </p:cNvSpPr>
          <p:nvPr/>
        </p:nvSpPr>
        <p:spPr bwMode="auto">
          <a:xfrm>
            <a:off x="238125" y="5832983"/>
            <a:ext cx="8382000" cy="78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Para buscar os usuários, agora precisamos enviar no header da requisição nosso token incluindo o cabeçalho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Authorization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com o JWT que recebemos.</a:t>
            </a:r>
            <a:endParaRPr lang="pt-BR" sz="1400" kern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03D4B-FD88-4318-85CE-99516596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746758"/>
            <a:ext cx="8829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Desafio: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	Ajustar este projeto para funcionar com SWAGGER</a:t>
            </a:r>
          </a:p>
          <a:p>
            <a:pPr marL="0" indent="0">
              <a:buNone/>
            </a:pPr>
            <a:r>
              <a:rPr lang="pt-BR" sz="2400" b="1" kern="1200">
                <a:latin typeface="Arial" pitchFamily="34" charset="0"/>
                <a:cs typeface="Arial" pitchFamily="34" charset="0"/>
              </a:rPr>
              <a:t>	Adicione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o CRUD da pessoa</a:t>
            </a:r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 err="1">
                <a:solidFill>
                  <a:schemeClr val="tx1"/>
                </a:solidFill>
              </a:rPr>
              <a:t>JWTme</a:t>
            </a:r>
            <a:endParaRPr lang="pt-BR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JWT</a:t>
            </a:r>
          </a:p>
          <a:p>
            <a:pPr marL="0" indent="0">
              <a:buNone/>
            </a:pPr>
            <a:r>
              <a:rPr lang="pt-BR" dirty="0"/>
              <a:t>É um padrão que define uma forma segura de transmitir mensagens utilizando um </a:t>
            </a:r>
            <a:r>
              <a:rPr lang="pt-BR" b="1" dirty="0"/>
              <a:t>token</a:t>
            </a:r>
            <a:r>
              <a:rPr lang="pt-BR" dirty="0"/>
              <a:t> no formato de um objeto JSON;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JSON Web Tokens são comumente utilizados quando precisamos de autenticação em aplicações com arquiteturas </a:t>
            </a:r>
            <a:r>
              <a:rPr lang="pt-BR" dirty="0" err="1"/>
              <a:t>stateless</a:t>
            </a:r>
            <a:r>
              <a:rPr lang="pt-BR" dirty="0"/>
              <a:t> (REST por exemplo). </a:t>
            </a:r>
          </a:p>
          <a:p>
            <a:endParaRPr lang="pt-BR" dirty="0"/>
          </a:p>
          <a:p>
            <a:r>
              <a:rPr lang="pt-BR" dirty="0" err="1"/>
              <a:t>JWTs</a:t>
            </a:r>
            <a:r>
              <a:rPr lang="pt-BR" dirty="0"/>
              <a:t> nos permitem autenticar um usuário e garantir que as demais requisições serão feitas de forma autenticada, sendo possível restringir acessos a recursos e serviços com diferentes níveis de permissões.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7526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Security</a:t>
            </a:r>
          </a:p>
          <a:p>
            <a:pPr marL="0" indent="0">
              <a:buNone/>
            </a:pPr>
            <a:r>
              <a:rPr lang="pt-BR" dirty="0"/>
              <a:t>A segurança é principalmente sobre autenticação, ou seja, a verificação da identidade e autorização, a concessão de direitos de acesso aos recursos.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CE475-E0C7-44A7-942D-FE7160BC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124200"/>
            <a:ext cx="5410200" cy="34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7526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err="1"/>
              <a:t>Tipico</a:t>
            </a:r>
            <a:r>
              <a:rPr lang="pt-BR" sz="3200" b="1" dirty="0"/>
              <a:t> processo de autenticação: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usuário envia as informações necessárias para autenticação.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servidor valida as informações, gera e retorna o JWT para o usuário.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 o JWT em mãos, o usuário agora pode realizar requisições autenticadas enviando o cabeçalho de autorização: </a:t>
            </a:r>
            <a:r>
              <a:rPr lang="pt-BR" dirty="0" err="1"/>
              <a:t>Authorization</a:t>
            </a:r>
            <a:r>
              <a:rPr lang="pt-BR" dirty="0"/>
              <a:t>: </a:t>
            </a:r>
            <a:r>
              <a:rPr lang="pt-BR" dirty="0" err="1"/>
              <a:t>Bearer</a:t>
            </a:r>
            <a:r>
              <a:rPr lang="pt-BR" dirty="0"/>
              <a:t> &lt;token&gt;.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usuário solicita informações privadas de seu perfil.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servidor valida o JWT e decide se o usuário pode ou não acessar essa informações.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3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65100"/>
            <a:ext cx="8458200" cy="17526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JWT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F303F-0DD6-4CB9-B79C-08423121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743075"/>
            <a:ext cx="8239125" cy="433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F9B6E-6835-4AF2-ACB3-94743D69E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6076950"/>
            <a:ext cx="8382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Anotações: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800" b="1" dirty="0"/>
              <a:t>@</a:t>
            </a:r>
            <a:r>
              <a:rPr lang="pt-BR" sz="1800" dirty="0">
                <a:highlight>
                  <a:srgbClr val="FFFF00"/>
                </a:highlight>
              </a:rPr>
              <a:t>Configuration</a:t>
            </a:r>
          </a:p>
          <a:p>
            <a:pPr marL="0" indent="0">
              <a:buNone/>
            </a:pPr>
            <a:r>
              <a:rPr lang="pt-BR" sz="2000" kern="1200" dirty="0">
                <a:latin typeface="Arial" pitchFamily="34" charset="0"/>
                <a:cs typeface="Arial" pitchFamily="34" charset="0"/>
              </a:rPr>
              <a:t>Especifica a classe de configuração;</a:t>
            </a:r>
          </a:p>
          <a:p>
            <a:pPr marL="0" indent="0">
              <a:buNone/>
            </a:pPr>
            <a:endParaRPr lang="pt-BR" sz="20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800" b="1" dirty="0"/>
              <a:t>@</a:t>
            </a:r>
            <a:r>
              <a:rPr lang="pt-BR" sz="1800" dirty="0">
                <a:highlight>
                  <a:srgbClr val="FFFF00"/>
                </a:highlight>
              </a:rPr>
              <a:t> </a:t>
            </a:r>
            <a:r>
              <a:rPr lang="pt-BR" sz="1800" kern="12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EnableWebSecurity</a:t>
            </a:r>
            <a:endParaRPr lang="pt-B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BR" sz="2000" kern="1200" dirty="0">
                <a:latin typeface="Arial" pitchFamily="34" charset="0"/>
                <a:cs typeface="Arial" pitchFamily="34" charset="0"/>
              </a:rPr>
              <a:t>Habilita o Security na sua aplicação;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JWTme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3581400"/>
          </a:xfrm>
        </p:spPr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uma página de CRUD, para listar a tabela de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Spring Security;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Spring Web;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CDA097026C434D8EF12953CFEF2B48" ma:contentTypeVersion="3" ma:contentTypeDescription="Crie um novo documento." ma:contentTypeScope="" ma:versionID="011d04135ecb756b23d4b97dda822d3f">
  <xsd:schema xmlns:xsd="http://www.w3.org/2001/XMLSchema" xmlns:xs="http://www.w3.org/2001/XMLSchema" xmlns:p="http://schemas.microsoft.com/office/2006/metadata/properties" xmlns:ns2="408ab11e-f543-4dc6-ae17-5dd88e2fd41d" targetNamespace="http://schemas.microsoft.com/office/2006/metadata/properties" ma:root="true" ma:fieldsID="7354c552f664c13192418dd5f728c1bd" ns2:_="">
    <xsd:import namespace="408ab11e-f543-4dc6-ae17-5dd88e2fd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ab11e-f543-4dc6-ae17-5dd88e2fd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DB17-625A-487D-A1A3-D88F69FF9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ab11e-f543-4dc6-ae17-5dd88e2f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61160</TotalTime>
  <Words>3616</Words>
  <Application>Microsoft Office PowerPoint</Application>
  <PresentationFormat>On-screen Show (4:3)</PresentationFormat>
  <Paragraphs>612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Consolas</vt:lpstr>
      <vt:lpstr>Times New Roman</vt:lpstr>
      <vt:lpstr>Wingdings</vt:lpstr>
      <vt:lpstr>ATS Branded_v3</vt:lpstr>
      <vt:lpstr>soul1</vt:lpstr>
      <vt:lpstr>Practical Application Development with Spring Security </vt:lpstr>
      <vt:lpstr>PowerPoint Presentation</vt:lpstr>
      <vt:lpstr>Spring Boot</vt:lpstr>
      <vt:lpstr>Spring Security</vt:lpstr>
      <vt:lpstr>Spring Security</vt:lpstr>
      <vt:lpstr>Spring Security</vt:lpstr>
      <vt:lpstr>Spring Security</vt:lpstr>
      <vt:lpstr>Spring Security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Projeto JWTme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3635</cp:revision>
  <cp:lastPrinted>2000-08-10T20:43:38Z</cp:lastPrinted>
  <dcterms:created xsi:type="dcterms:W3CDTF">2007-02-13T04:42:34Z</dcterms:created>
  <dcterms:modified xsi:type="dcterms:W3CDTF">2024-08-07T12:28:03Z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0x01010072CDA097026C434D8EF12953CFEF2B48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