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58" r:id="rId5"/>
    <p:sldId id="359" r:id="rId6"/>
    <p:sldId id="381" r:id="rId7"/>
    <p:sldId id="473" r:id="rId8"/>
    <p:sldId id="733" r:id="rId9"/>
    <p:sldId id="471" r:id="rId10"/>
    <p:sldId id="474" r:id="rId11"/>
    <p:sldId id="546" r:id="rId12"/>
    <p:sldId id="547" r:id="rId13"/>
    <p:sldId id="667" r:id="rId14"/>
    <p:sldId id="736" r:id="rId15"/>
    <p:sldId id="735" r:id="rId16"/>
    <p:sldId id="552" r:id="rId17"/>
    <p:sldId id="668" r:id="rId18"/>
    <p:sldId id="669" r:id="rId19"/>
    <p:sldId id="551" r:id="rId20"/>
    <p:sldId id="7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>
            <p14:sldId id="358"/>
            <p14:sldId id="359"/>
            <p14:sldId id="381"/>
            <p14:sldId id="473"/>
            <p14:sldId id="733"/>
            <p14:sldId id="471"/>
            <p14:sldId id="474"/>
            <p14:sldId id="546"/>
            <p14:sldId id="547"/>
            <p14:sldId id="667"/>
            <p14:sldId id="736"/>
            <p14:sldId id="735"/>
            <p14:sldId id="552"/>
            <p14:sldId id="668"/>
            <p14:sldId id="669"/>
            <p14:sldId id="551"/>
            <p14:sldId id="7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aglião, Samuel" initials="BS" lastIdx="1" clrIdx="0">
    <p:extLst>
      <p:ext uri="{19B8F6BF-5375-455C-9EA6-DF929625EA0E}">
        <p15:presenceInfo xmlns:p15="http://schemas.microsoft.com/office/powerpoint/2012/main" userId="S::s.carvalho.batagliao@accenture.com::630123d5-07dc-438c-a624-e8bbea285e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99"/>
    <a:srgbClr val="0033CC"/>
    <a:srgbClr val="000000"/>
    <a:srgbClr val="FFFFFF"/>
    <a:srgbClr val="00EB81"/>
    <a:srgbClr val="E6DCFF"/>
    <a:srgbClr val="0041F0"/>
    <a:srgbClr val="DCAFFF"/>
    <a:srgbClr val="FF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4624" autoAdjust="0"/>
  </p:normalViewPr>
  <p:slideViewPr>
    <p:cSldViewPr snapToGrid="0">
      <p:cViewPr varScale="1">
        <p:scale>
          <a:sx n="77" d="100"/>
          <a:sy n="77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5EAB661D-2CE8-4071-81CF-3F846031F629}"/>
    <pc:docChg chg="undo custSel addSld delSld modSld sldOrd modSection">
      <pc:chgData name="Vieira Ferreira, Júlio" userId="b0398a4e-5165-4128-b747-904da519835a" providerId="ADAL" clId="{5EAB661D-2CE8-4071-81CF-3F846031F629}" dt="2021-09-19T20:04:50.798" v="3931" actId="20577"/>
      <pc:docMkLst>
        <pc:docMk/>
      </pc:docMkLst>
      <pc:sldChg chg="addSp delSp modSp mod">
        <pc:chgData name="Vieira Ferreira, Júlio" userId="b0398a4e-5165-4128-b747-904da519835a" providerId="ADAL" clId="{5EAB661D-2CE8-4071-81CF-3F846031F629}" dt="2021-09-17T12:30:51.348" v="66" actId="14100"/>
        <pc:sldMkLst>
          <pc:docMk/>
          <pc:sldMk cId="1723983478" sldId="382"/>
        </pc:sldMkLst>
        <pc:spChg chg="mod">
          <ac:chgData name="Vieira Ferreira, Júlio" userId="b0398a4e-5165-4128-b747-904da519835a" providerId="ADAL" clId="{5EAB661D-2CE8-4071-81CF-3F846031F629}" dt="2021-09-17T11:37:29.642" v="17" actId="20577"/>
          <ac:spMkLst>
            <pc:docMk/>
            <pc:sldMk cId="1723983478" sldId="38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28:11.620" v="56" actId="1076"/>
          <ac:spMkLst>
            <pc:docMk/>
            <pc:sldMk cId="1723983478" sldId="382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12:29:47.922" v="58"/>
          <ac:spMkLst>
            <pc:docMk/>
            <pc:sldMk cId="1723983478" sldId="382"/>
            <ac:spMk id="8" creationId="{A918B485-9ECA-4F60-94BC-0A944D75CF7E}"/>
          </ac:spMkLst>
        </pc:spChg>
        <pc:picChg chg="add del mod">
          <ac:chgData name="Vieira Ferreira, Júlio" userId="b0398a4e-5165-4128-b747-904da519835a" providerId="ADAL" clId="{5EAB661D-2CE8-4071-81CF-3F846031F629}" dt="2021-09-17T12:30:44.058" v="63" actId="478"/>
          <ac:picMkLst>
            <pc:docMk/>
            <pc:sldMk cId="1723983478" sldId="382"/>
            <ac:picMk id="6" creationId="{544CAEDD-E6B7-484F-8E16-B63A8E31CFEF}"/>
          </ac:picMkLst>
        </pc:picChg>
        <pc:picChg chg="mod">
          <ac:chgData name="Vieira Ferreira, Júlio" userId="b0398a4e-5165-4128-b747-904da519835a" providerId="ADAL" clId="{5EAB661D-2CE8-4071-81CF-3F846031F629}" dt="2021-09-17T12:25:17.447" v="48" actId="1076"/>
          <ac:picMkLst>
            <pc:docMk/>
            <pc:sldMk cId="1723983478" sldId="382"/>
            <ac:picMk id="7" creationId="{476B6B59-AE5E-4F1C-BC6F-01ED654F1DC6}"/>
          </ac:picMkLst>
        </pc:picChg>
        <pc:picChg chg="add mod">
          <ac:chgData name="Vieira Ferreira, Júlio" userId="b0398a4e-5165-4128-b747-904da519835a" providerId="ADAL" clId="{5EAB661D-2CE8-4071-81CF-3F846031F629}" dt="2021-09-17T12:30:51.348" v="66" actId="14100"/>
          <ac:picMkLst>
            <pc:docMk/>
            <pc:sldMk cId="1723983478" sldId="382"/>
            <ac:picMk id="10" creationId="{83062103-B03A-48D4-B1EF-C4094415CCAC}"/>
          </ac:picMkLst>
        </pc:picChg>
      </pc:sldChg>
      <pc:sldChg chg="delSp del mod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1868951819" sldId="383"/>
        </pc:sldMkLst>
        <pc:picChg chg="del">
          <ac:chgData name="Vieira Ferreira, Júlio" userId="b0398a4e-5165-4128-b747-904da519835a" providerId="ADAL" clId="{5EAB661D-2CE8-4071-81CF-3F846031F629}" dt="2021-09-17T12:21:54.944" v="30" actId="478"/>
          <ac:picMkLst>
            <pc:docMk/>
            <pc:sldMk cId="1868951819" sldId="383"/>
            <ac:picMk id="14" creationId="{2A9EC9D2-1E68-4E7C-A795-1C3B00D745A2}"/>
          </ac:picMkLst>
        </pc:picChg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179614696" sldId="384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907629898" sldId="385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347946637" sldId="469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789447906" sldId="470"/>
        </pc:sldMkLst>
      </pc:sldChg>
      <pc:sldChg chg="addSp delSp modSp mod ord">
        <pc:chgData name="Vieira Ferreira, Júlio" userId="b0398a4e-5165-4128-b747-904da519835a" providerId="ADAL" clId="{5EAB661D-2CE8-4071-81CF-3F846031F629}" dt="2021-09-17T12:52:12.031" v="324" actId="21"/>
        <pc:sldMkLst>
          <pc:docMk/>
          <pc:sldMk cId="3373189577" sldId="471"/>
        </pc:sldMkLst>
        <pc:spChg chg="mod">
          <ac:chgData name="Vieira Ferreira, Júlio" userId="b0398a4e-5165-4128-b747-904da519835a" providerId="ADAL" clId="{5EAB661D-2CE8-4071-81CF-3F846031F629}" dt="2021-09-17T12:40:30.053" v="138" actId="20577"/>
          <ac:spMkLst>
            <pc:docMk/>
            <pc:sldMk cId="3373189577" sldId="4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45:56.143" v="280" actId="20577"/>
          <ac:spMkLst>
            <pc:docMk/>
            <pc:sldMk cId="3373189577" sldId="471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2:52:12.031" v="324" actId="21"/>
          <ac:picMkLst>
            <pc:docMk/>
            <pc:sldMk cId="3373189577" sldId="471"/>
            <ac:picMk id="7" creationId="{C30224BB-5827-4609-AA2F-0DF5694D4B2E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3:05:57.991" v="332" actId="1076"/>
        <pc:sldMkLst>
          <pc:docMk/>
          <pc:sldMk cId="2749714812" sldId="472"/>
        </pc:sldMkLst>
        <pc:spChg chg="mod">
          <ac:chgData name="Vieira Ferreira, Júlio" userId="b0398a4e-5165-4128-b747-904da519835a" providerId="ADAL" clId="{5EAB661D-2CE8-4071-81CF-3F846031F629}" dt="2021-09-17T11:37:40.621" v="24" actId="20577"/>
          <ac:spMkLst>
            <pc:docMk/>
            <pc:sldMk cId="2749714812" sldId="47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1:37:55.492" v="27" actId="20577"/>
          <ac:spMkLst>
            <pc:docMk/>
            <pc:sldMk cId="2749714812" sldId="47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3:05:57.991" v="332" actId="1076"/>
          <ac:picMkLst>
            <pc:docMk/>
            <pc:sldMk cId="2749714812" sldId="472"/>
            <ac:picMk id="6" creationId="{0726F519-DF9C-48B7-822E-65F9E9F0A5C6}"/>
          </ac:picMkLst>
        </pc:picChg>
        <pc:picChg chg="del">
          <ac:chgData name="Vieira Ferreira, Júlio" userId="b0398a4e-5165-4128-b747-904da519835a" providerId="ADAL" clId="{5EAB661D-2CE8-4071-81CF-3F846031F629}" dt="2021-09-17T11:37:04.263" v="1" actId="478"/>
          <ac:picMkLst>
            <pc:docMk/>
            <pc:sldMk cId="2749714812" sldId="472"/>
            <ac:picMk id="7" creationId="{476B6B59-AE5E-4F1C-BC6F-01ED654F1DC6}"/>
          </ac:picMkLst>
        </pc:picChg>
      </pc:sldChg>
      <pc:sldChg chg="add">
        <pc:chgData name="Vieira Ferreira, Júlio" userId="b0398a4e-5165-4128-b747-904da519835a" providerId="ADAL" clId="{5EAB661D-2CE8-4071-81CF-3F846031F629}" dt="2021-09-17T12:39:07.994" v="67" actId="2890"/>
        <pc:sldMkLst>
          <pc:docMk/>
          <pc:sldMk cId="1617360491" sldId="473"/>
        </pc:sldMkLst>
      </pc:sldChg>
      <pc:sldChg chg="addSp delSp modSp add mod">
        <pc:chgData name="Vieira Ferreira, Júlio" userId="b0398a4e-5165-4128-b747-904da519835a" providerId="ADAL" clId="{5EAB661D-2CE8-4071-81CF-3F846031F629}" dt="2021-09-17T12:52:16.385" v="326" actId="1076"/>
        <pc:sldMkLst>
          <pc:docMk/>
          <pc:sldMk cId="1292288431" sldId="474"/>
        </pc:sldMkLst>
        <pc:spChg chg="mod">
          <ac:chgData name="Vieira Ferreira, Júlio" userId="b0398a4e-5165-4128-b747-904da519835a" providerId="ADAL" clId="{5EAB661D-2CE8-4071-81CF-3F846031F629}" dt="2021-09-17T12:50:27.984" v="293" actId="20577"/>
          <ac:spMkLst>
            <pc:docMk/>
            <pc:sldMk cId="1292288431" sldId="4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52:00.112" v="323" actId="2711"/>
          <ac:spMkLst>
            <pc:docMk/>
            <pc:sldMk cId="1292288431" sldId="47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2:50:18.284" v="284" actId="478"/>
          <ac:picMkLst>
            <pc:docMk/>
            <pc:sldMk cId="1292288431" sldId="474"/>
            <ac:picMk id="7" creationId="{C30224BB-5827-4609-AA2F-0DF5694D4B2E}"/>
          </ac:picMkLst>
        </pc:picChg>
        <pc:picChg chg="add mod">
          <ac:chgData name="Vieira Ferreira, Júlio" userId="b0398a4e-5165-4128-b747-904da519835a" providerId="ADAL" clId="{5EAB661D-2CE8-4071-81CF-3F846031F629}" dt="2021-09-17T12:52:16.385" v="326" actId="1076"/>
          <ac:picMkLst>
            <pc:docMk/>
            <pc:sldMk cId="1292288431" sldId="474"/>
            <ac:picMk id="8" creationId="{E8817798-C153-4EFE-8203-EBD693A034CE}"/>
          </ac:picMkLst>
        </pc:picChg>
      </pc:sldChg>
      <pc:sldChg chg="addSp modSp add mod">
        <pc:chgData name="Vieira Ferreira, Júlio" userId="b0398a4e-5165-4128-b747-904da519835a" providerId="ADAL" clId="{5EAB661D-2CE8-4071-81CF-3F846031F629}" dt="2021-09-17T12:53:05.317" v="331" actId="1076"/>
        <pc:sldMkLst>
          <pc:docMk/>
          <pc:sldMk cId="622397788" sldId="475"/>
        </pc:sldMkLst>
        <pc:spChg chg="mod">
          <ac:chgData name="Vieira Ferreira, Júlio" userId="b0398a4e-5165-4128-b747-904da519835a" providerId="ADAL" clId="{5EAB661D-2CE8-4071-81CF-3F846031F629}" dt="2021-09-17T12:50:39.502" v="297" actId="20577"/>
          <ac:spMkLst>
            <pc:docMk/>
            <pc:sldMk cId="622397788" sldId="4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52:31.968" v="329" actId="20577"/>
          <ac:spMkLst>
            <pc:docMk/>
            <pc:sldMk cId="622397788" sldId="47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2:53:05.317" v="331" actId="1076"/>
          <ac:picMkLst>
            <pc:docMk/>
            <pc:sldMk cId="622397788" sldId="475"/>
            <ac:picMk id="7" creationId="{0E04BBA8-9A83-4F2F-BFC1-8706D3BF510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07:21.183" v="428" actId="1076"/>
        <pc:sldMkLst>
          <pc:docMk/>
          <pc:sldMk cId="1277993705" sldId="476"/>
        </pc:sldMkLst>
        <pc:spChg chg="mod">
          <ac:chgData name="Vieira Ferreira, Júlio" userId="b0398a4e-5165-4128-b747-904da519835a" providerId="ADAL" clId="{5EAB661D-2CE8-4071-81CF-3F846031F629}" dt="2021-09-17T15:07:09.740" v="426" actId="12"/>
          <ac:spMkLst>
            <pc:docMk/>
            <pc:sldMk cId="1277993705" sldId="476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7T15:07:00.204" v="425" actId="12"/>
          <ac:spMkLst>
            <pc:docMk/>
            <pc:sldMk cId="1277993705" sldId="476"/>
            <ac:spMk id="12" creationId="{5342174E-B132-459A-A7E8-7112DBA48EA8}"/>
          </ac:spMkLst>
        </pc:spChg>
        <pc:picChg chg="del mod">
          <ac:chgData name="Vieira Ferreira, Júlio" userId="b0398a4e-5165-4128-b747-904da519835a" providerId="ADAL" clId="{5EAB661D-2CE8-4071-81CF-3F846031F629}" dt="2021-09-17T13:06:30.650" v="349" actId="478"/>
          <ac:picMkLst>
            <pc:docMk/>
            <pc:sldMk cId="1277993705" sldId="476"/>
            <ac:picMk id="6" creationId="{0726F519-DF9C-48B7-822E-65F9E9F0A5C6}"/>
          </ac:picMkLst>
        </pc:picChg>
        <pc:picChg chg="add del mod">
          <ac:chgData name="Vieira Ferreira, Júlio" userId="b0398a4e-5165-4128-b747-904da519835a" providerId="ADAL" clId="{5EAB661D-2CE8-4071-81CF-3F846031F629}" dt="2021-09-17T15:04:33.086" v="395" actId="478"/>
          <ac:picMkLst>
            <pc:docMk/>
            <pc:sldMk cId="1277993705" sldId="476"/>
            <ac:picMk id="7" creationId="{2892EA37-FA1F-4D47-A889-B283384CEF7D}"/>
          </ac:picMkLst>
        </pc:picChg>
        <pc:picChg chg="add mod">
          <ac:chgData name="Vieira Ferreira, Júlio" userId="b0398a4e-5165-4128-b747-904da519835a" providerId="ADAL" clId="{5EAB661D-2CE8-4071-81CF-3F846031F629}" dt="2021-09-17T15:07:17.923" v="427" actId="1076"/>
          <ac:picMkLst>
            <pc:docMk/>
            <pc:sldMk cId="1277993705" sldId="476"/>
            <ac:picMk id="9" creationId="{9AD91E56-3B7F-475D-A47D-A30D7294DB90}"/>
          </ac:picMkLst>
        </pc:picChg>
        <pc:picChg chg="add mod">
          <ac:chgData name="Vieira Ferreira, Júlio" userId="b0398a4e-5165-4128-b747-904da519835a" providerId="ADAL" clId="{5EAB661D-2CE8-4071-81CF-3F846031F629}" dt="2021-09-17T15:07:21.183" v="428" actId="1076"/>
          <ac:picMkLst>
            <pc:docMk/>
            <pc:sldMk cId="1277993705" sldId="476"/>
            <ac:picMk id="13" creationId="{37F8C444-AE78-44D6-8246-75C08AE77DC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13:51.073" v="443" actId="478"/>
        <pc:sldMkLst>
          <pc:docMk/>
          <pc:sldMk cId="3605232501" sldId="477"/>
        </pc:sldMkLst>
        <pc:spChg chg="mod">
          <ac:chgData name="Vieira Ferreira, Júlio" userId="b0398a4e-5165-4128-b747-904da519835a" providerId="ADAL" clId="{5EAB661D-2CE8-4071-81CF-3F846031F629}" dt="2021-09-17T15:09:15.487" v="436" actId="113"/>
          <ac:spMkLst>
            <pc:docMk/>
            <pc:sldMk cId="3605232501" sldId="477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5:13:51.073" v="443" actId="478"/>
          <ac:picMkLst>
            <pc:docMk/>
            <pc:sldMk cId="3605232501" sldId="477"/>
            <ac:picMk id="6" creationId="{AEA3C114-796A-4AF0-9AB3-9811A618F0BA}"/>
          </ac:picMkLst>
        </pc:picChg>
        <pc:picChg chg="add del mod">
          <ac:chgData name="Vieira Ferreira, Júlio" userId="b0398a4e-5165-4128-b747-904da519835a" providerId="ADAL" clId="{5EAB661D-2CE8-4071-81CF-3F846031F629}" dt="2021-09-17T15:09:50.475" v="437" actId="1076"/>
          <ac:picMkLst>
            <pc:docMk/>
            <pc:sldMk cId="3605232501" sldId="477"/>
            <ac:picMk id="7" creationId="{2892EA37-FA1F-4D47-A889-B283384CEF7D}"/>
          </ac:picMkLst>
        </pc:picChg>
        <pc:picChg chg="del">
          <ac:chgData name="Vieira Ferreira, Júlio" userId="b0398a4e-5165-4128-b747-904da519835a" providerId="ADAL" clId="{5EAB661D-2CE8-4071-81CF-3F846031F629}" dt="2021-09-17T15:08:14.057" v="429" actId="478"/>
          <ac:picMkLst>
            <pc:docMk/>
            <pc:sldMk cId="3605232501" sldId="477"/>
            <ac:picMk id="9" creationId="{9AD91E56-3B7F-475D-A47D-A30D7294DB90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5:15:22.871" v="453" actId="1076"/>
        <pc:sldMkLst>
          <pc:docMk/>
          <pc:sldMk cId="606288604" sldId="478"/>
        </pc:sldMkLst>
        <pc:spChg chg="mod">
          <ac:chgData name="Vieira Ferreira, Júlio" userId="b0398a4e-5165-4128-b747-904da519835a" providerId="ADAL" clId="{5EAB661D-2CE8-4071-81CF-3F846031F629}" dt="2021-09-17T15:15:18.605" v="452" actId="20577"/>
          <ac:spMkLst>
            <pc:docMk/>
            <pc:sldMk cId="606288604" sldId="478"/>
            <ac:spMk id="4" creationId="{398133E7-5D42-4BC5-A3A6-3C73FB7E1F07}"/>
          </ac:spMkLst>
        </pc:spChg>
        <pc:picChg chg="mod">
          <ac:chgData name="Vieira Ferreira, Júlio" userId="b0398a4e-5165-4128-b747-904da519835a" providerId="ADAL" clId="{5EAB661D-2CE8-4071-81CF-3F846031F629}" dt="2021-09-17T15:15:22.871" v="453" actId="1076"/>
          <ac:picMkLst>
            <pc:docMk/>
            <pc:sldMk cId="606288604" sldId="478"/>
            <ac:picMk id="6" creationId="{AEA3C114-796A-4AF0-9AB3-9811A618F0BA}"/>
          </ac:picMkLst>
        </pc:picChg>
        <pc:picChg chg="del">
          <ac:chgData name="Vieira Ferreira, Júlio" userId="b0398a4e-5165-4128-b747-904da519835a" providerId="ADAL" clId="{5EAB661D-2CE8-4071-81CF-3F846031F629}" dt="2021-09-17T15:13:58.893" v="444" actId="478"/>
          <ac:picMkLst>
            <pc:docMk/>
            <pc:sldMk cId="606288604" sldId="478"/>
            <ac:picMk id="7" creationId="{2892EA37-FA1F-4D47-A889-B283384CEF7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21:08.604" v="493" actId="1076"/>
        <pc:sldMkLst>
          <pc:docMk/>
          <pc:sldMk cId="3208852744" sldId="479"/>
        </pc:sldMkLst>
        <pc:spChg chg="mod">
          <ac:chgData name="Vieira Ferreira, Júlio" userId="b0398a4e-5165-4128-b747-904da519835a" providerId="ADAL" clId="{5EAB661D-2CE8-4071-81CF-3F846031F629}" dt="2021-09-17T15:18:58.404" v="488" actId="113"/>
          <ac:spMkLst>
            <pc:docMk/>
            <pc:sldMk cId="3208852744" sldId="47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5:17:50.419" v="474" actId="478"/>
          <ac:picMkLst>
            <pc:docMk/>
            <pc:sldMk cId="3208852744" sldId="479"/>
            <ac:picMk id="6" creationId="{AEA3C114-796A-4AF0-9AB3-9811A618F0BA}"/>
          </ac:picMkLst>
        </pc:picChg>
        <pc:picChg chg="add mod">
          <ac:chgData name="Vieira Ferreira, Júlio" userId="b0398a4e-5165-4128-b747-904da519835a" providerId="ADAL" clId="{5EAB661D-2CE8-4071-81CF-3F846031F629}" dt="2021-09-17T15:21:08.604" v="493" actId="1076"/>
          <ac:picMkLst>
            <pc:docMk/>
            <pc:sldMk cId="3208852744" sldId="479"/>
            <ac:picMk id="7" creationId="{6176EA63-2A40-4BE0-99FF-107440C2DD34}"/>
          </ac:picMkLst>
        </pc:picChg>
        <pc:picChg chg="add mod">
          <ac:chgData name="Vieira Ferreira, Júlio" userId="b0398a4e-5165-4128-b747-904da519835a" providerId="ADAL" clId="{5EAB661D-2CE8-4071-81CF-3F846031F629}" dt="2021-09-17T15:21:06.136" v="492" actId="1076"/>
          <ac:picMkLst>
            <pc:docMk/>
            <pc:sldMk cId="3208852744" sldId="479"/>
            <ac:picMk id="9" creationId="{588B93E7-EA4D-4F92-9583-D820CDF1E9F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04:00.299" v="572" actId="20577"/>
        <pc:sldMkLst>
          <pc:docMk/>
          <pc:sldMk cId="2416221017" sldId="480"/>
        </pc:sldMkLst>
        <pc:spChg chg="mod">
          <ac:chgData name="Vieira Ferreira, Júlio" userId="b0398a4e-5165-4128-b747-904da519835a" providerId="ADAL" clId="{5EAB661D-2CE8-4071-81CF-3F846031F629}" dt="2021-09-17T16:04:00.299" v="572" actId="20577"/>
          <ac:spMkLst>
            <pc:docMk/>
            <pc:sldMk cId="2416221017" sldId="480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5:43:22.262" v="519" actId="478"/>
          <ac:picMkLst>
            <pc:docMk/>
            <pc:sldMk cId="2416221017" sldId="480"/>
            <ac:picMk id="6" creationId="{0B0888D1-B31F-4A83-9BA2-4FECCDE8250A}"/>
          </ac:picMkLst>
        </pc:picChg>
        <pc:picChg chg="del">
          <ac:chgData name="Vieira Ferreira, Júlio" userId="b0398a4e-5165-4128-b747-904da519835a" providerId="ADAL" clId="{5EAB661D-2CE8-4071-81CF-3F846031F629}" dt="2021-09-17T15:40:33.328" v="496" actId="478"/>
          <ac:picMkLst>
            <pc:docMk/>
            <pc:sldMk cId="2416221017" sldId="480"/>
            <ac:picMk id="7" creationId="{6176EA63-2A40-4BE0-99FF-107440C2DD34}"/>
          </ac:picMkLst>
        </pc:picChg>
        <pc:picChg chg="del">
          <ac:chgData name="Vieira Ferreira, Júlio" userId="b0398a4e-5165-4128-b747-904da519835a" providerId="ADAL" clId="{5EAB661D-2CE8-4071-81CF-3F846031F629}" dt="2021-09-17T15:40:33.951" v="497" actId="478"/>
          <ac:picMkLst>
            <pc:docMk/>
            <pc:sldMk cId="2416221017" sldId="480"/>
            <ac:picMk id="9" creationId="{588B93E7-EA4D-4F92-9583-D820CDF1E9FB}"/>
          </ac:picMkLst>
        </pc:picChg>
        <pc:picChg chg="add mod">
          <ac:chgData name="Vieira Ferreira, Júlio" userId="b0398a4e-5165-4128-b747-904da519835a" providerId="ADAL" clId="{5EAB661D-2CE8-4071-81CF-3F846031F629}" dt="2021-09-17T15:44:38.157" v="540" actId="1076"/>
          <ac:picMkLst>
            <pc:docMk/>
            <pc:sldMk cId="2416221017" sldId="480"/>
            <ac:picMk id="10" creationId="{10AC4CD1-E533-4133-B924-6BC8964C24E8}"/>
          </ac:picMkLst>
        </pc:picChg>
        <pc:picChg chg="add mod">
          <ac:chgData name="Vieira Ferreira, Júlio" userId="b0398a4e-5165-4128-b747-904da519835a" providerId="ADAL" clId="{5EAB661D-2CE8-4071-81CF-3F846031F629}" dt="2021-09-17T16:03:40.128" v="553" actId="1076"/>
          <ac:picMkLst>
            <pc:docMk/>
            <pc:sldMk cId="2416221017" sldId="480"/>
            <ac:picMk id="13" creationId="{FF462448-812B-498C-9BE4-6BDE5952C978}"/>
          </ac:picMkLst>
        </pc:picChg>
        <pc:picChg chg="add mod">
          <ac:chgData name="Vieira Ferreira, Júlio" userId="b0398a4e-5165-4128-b747-904da519835a" providerId="ADAL" clId="{5EAB661D-2CE8-4071-81CF-3F846031F629}" dt="2021-09-17T16:03:42.152" v="554" actId="1076"/>
          <ac:picMkLst>
            <pc:docMk/>
            <pc:sldMk cId="2416221017" sldId="480"/>
            <ac:picMk id="15" creationId="{2DE6189E-8842-42A7-963D-92AB4BF0E4E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12:38.529" v="653" actId="6549"/>
        <pc:sldMkLst>
          <pc:docMk/>
          <pc:sldMk cId="3411131258" sldId="481"/>
        </pc:sldMkLst>
        <pc:spChg chg="mod">
          <ac:chgData name="Vieira Ferreira, Júlio" userId="b0398a4e-5165-4128-b747-904da519835a" providerId="ADAL" clId="{5EAB661D-2CE8-4071-81CF-3F846031F629}" dt="2021-09-17T16:12:38.529" v="653" actId="6549"/>
          <ac:spMkLst>
            <pc:docMk/>
            <pc:sldMk cId="3411131258" sldId="48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6:07:09.755" v="592" actId="1076"/>
          <ac:picMkLst>
            <pc:docMk/>
            <pc:sldMk cId="3411131258" sldId="481"/>
            <ac:picMk id="6" creationId="{686C4019-F57E-4DB5-9E0F-A12BD079934A}"/>
          </ac:picMkLst>
        </pc:picChg>
        <pc:picChg chg="add mod">
          <ac:chgData name="Vieira Ferreira, Júlio" userId="b0398a4e-5165-4128-b747-904da519835a" providerId="ADAL" clId="{5EAB661D-2CE8-4071-81CF-3F846031F629}" dt="2021-09-17T16:07:47.636" v="595" actId="14100"/>
          <ac:picMkLst>
            <pc:docMk/>
            <pc:sldMk cId="3411131258" sldId="481"/>
            <ac:picMk id="8" creationId="{3436ACD9-362E-4F72-9255-369DEEBB629D}"/>
          </ac:picMkLst>
        </pc:picChg>
        <pc:picChg chg="del">
          <ac:chgData name="Vieira Ferreira, Júlio" userId="b0398a4e-5165-4128-b747-904da519835a" providerId="ADAL" clId="{5EAB661D-2CE8-4071-81CF-3F846031F629}" dt="2021-09-17T16:06:45.117" v="574" actId="478"/>
          <ac:picMkLst>
            <pc:docMk/>
            <pc:sldMk cId="3411131258" sldId="481"/>
            <ac:picMk id="10" creationId="{10AC4CD1-E533-4133-B924-6BC8964C24E8}"/>
          </ac:picMkLst>
        </pc:picChg>
        <pc:picChg chg="del">
          <ac:chgData name="Vieira Ferreira, Júlio" userId="b0398a4e-5165-4128-b747-904da519835a" providerId="ADAL" clId="{5EAB661D-2CE8-4071-81CF-3F846031F629}" dt="2021-09-17T16:06:46.549" v="575" actId="478"/>
          <ac:picMkLst>
            <pc:docMk/>
            <pc:sldMk cId="3411131258" sldId="481"/>
            <ac:picMk id="13" creationId="{FF462448-812B-498C-9BE4-6BDE5952C978}"/>
          </ac:picMkLst>
        </pc:picChg>
        <pc:picChg chg="del">
          <ac:chgData name="Vieira Ferreira, Júlio" userId="b0398a4e-5165-4128-b747-904da519835a" providerId="ADAL" clId="{5EAB661D-2CE8-4071-81CF-3F846031F629}" dt="2021-09-17T16:06:47.671" v="576" actId="478"/>
          <ac:picMkLst>
            <pc:docMk/>
            <pc:sldMk cId="3411131258" sldId="481"/>
            <ac:picMk id="15" creationId="{2DE6189E-8842-42A7-963D-92AB4BF0E4EB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7T16:14:43.252" v="669"/>
        <pc:sldMkLst>
          <pc:docMk/>
          <pc:sldMk cId="3611078444" sldId="482"/>
        </pc:sldMkLst>
        <pc:spChg chg="mod">
          <ac:chgData name="Vieira Ferreira, Júlio" userId="b0398a4e-5165-4128-b747-904da519835a" providerId="ADAL" clId="{5EAB661D-2CE8-4071-81CF-3F846031F629}" dt="2021-09-17T16:14:02.989" v="661" actId="20577"/>
          <ac:spMkLst>
            <pc:docMk/>
            <pc:sldMk cId="3611078444" sldId="482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7T16:09:20.256" v="613"/>
          <ac:spMkLst>
            <pc:docMk/>
            <pc:sldMk cId="3611078444" sldId="482"/>
            <ac:spMk id="5" creationId="{B8AFEDD0-75D1-45A6-85EE-3BFEB64015AF}"/>
          </ac:spMkLst>
        </pc:spChg>
        <pc:picChg chg="del">
          <ac:chgData name="Vieira Ferreira, Júlio" userId="b0398a4e-5165-4128-b747-904da519835a" providerId="ADAL" clId="{5EAB661D-2CE8-4071-81CF-3F846031F629}" dt="2021-09-17T16:08:51.679" v="598" actId="478"/>
          <ac:picMkLst>
            <pc:docMk/>
            <pc:sldMk cId="3611078444" sldId="482"/>
            <ac:picMk id="6" creationId="{686C4019-F57E-4DB5-9E0F-A12BD079934A}"/>
          </ac:picMkLst>
        </pc:picChg>
        <pc:picChg chg="del">
          <ac:chgData name="Vieira Ferreira, Júlio" userId="b0398a4e-5165-4128-b747-904da519835a" providerId="ADAL" clId="{5EAB661D-2CE8-4071-81CF-3F846031F629}" dt="2021-09-17T16:08:52.235" v="599" actId="478"/>
          <ac:picMkLst>
            <pc:docMk/>
            <pc:sldMk cId="3611078444" sldId="482"/>
            <ac:picMk id="8" creationId="{3436ACD9-362E-4F72-9255-369DEEBB629D}"/>
          </ac:picMkLst>
        </pc:picChg>
        <pc:picChg chg="add mod">
          <ac:chgData name="Vieira Ferreira, Júlio" userId="b0398a4e-5165-4128-b747-904da519835a" providerId="ADAL" clId="{5EAB661D-2CE8-4071-81CF-3F846031F629}" dt="2021-09-17T16:10:46.859" v="649" actId="1076"/>
          <ac:picMkLst>
            <pc:docMk/>
            <pc:sldMk cId="3611078444" sldId="482"/>
            <ac:picMk id="9" creationId="{DA7C8822-A152-4707-AB35-1970E09F7CC4}"/>
          </ac:picMkLst>
        </pc:picChg>
        <pc:picChg chg="add mod">
          <ac:chgData name="Vieira Ferreira, Júlio" userId="b0398a4e-5165-4128-b747-904da519835a" providerId="ADAL" clId="{5EAB661D-2CE8-4071-81CF-3F846031F629}" dt="2021-09-17T16:10:48.357" v="650" actId="1076"/>
          <ac:picMkLst>
            <pc:docMk/>
            <pc:sldMk cId="3611078444" sldId="482"/>
            <ac:picMk id="12" creationId="{BEBE63C8-2D00-430E-B738-4F0DFBD3C3A1}"/>
          </ac:picMkLst>
        </pc:picChg>
        <pc:picChg chg="add mod">
          <ac:chgData name="Vieira Ferreira, Júlio" userId="b0398a4e-5165-4128-b747-904da519835a" providerId="ADAL" clId="{5EAB661D-2CE8-4071-81CF-3F846031F629}" dt="2021-09-17T16:14:14.562" v="665" actId="1076"/>
          <ac:picMkLst>
            <pc:docMk/>
            <pc:sldMk cId="3611078444" sldId="482"/>
            <ac:picMk id="14" creationId="{14CA0903-68A1-49CC-AEFB-C4F661EAFF08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7T16:20:53.423" v="744" actId="1076"/>
        <pc:sldMkLst>
          <pc:docMk/>
          <pc:sldMk cId="319894940" sldId="483"/>
        </pc:sldMkLst>
        <pc:spChg chg="mod">
          <ac:chgData name="Vieira Ferreira, Júlio" userId="b0398a4e-5165-4128-b747-904da519835a" providerId="ADAL" clId="{5EAB661D-2CE8-4071-81CF-3F846031F629}" dt="2021-09-17T16:20:05.259" v="741" actId="20577"/>
          <ac:spMkLst>
            <pc:docMk/>
            <pc:sldMk cId="319894940" sldId="48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6:17:32.408" v="711" actId="1076"/>
          <ac:picMkLst>
            <pc:docMk/>
            <pc:sldMk cId="319894940" sldId="483"/>
            <ac:picMk id="6" creationId="{0655DFB0-8DF5-4BA7-9EA1-0729A8B897FA}"/>
          </ac:picMkLst>
        </pc:picChg>
        <pc:picChg chg="add mod">
          <ac:chgData name="Vieira Ferreira, Júlio" userId="b0398a4e-5165-4128-b747-904da519835a" providerId="ADAL" clId="{5EAB661D-2CE8-4071-81CF-3F846031F629}" dt="2021-09-17T16:17:21.450" v="708" actId="14100"/>
          <ac:picMkLst>
            <pc:docMk/>
            <pc:sldMk cId="319894940" sldId="483"/>
            <ac:picMk id="8" creationId="{062FDFFE-BE49-48EF-858D-87B62CF1618D}"/>
          </ac:picMkLst>
        </pc:picChg>
        <pc:picChg chg="del">
          <ac:chgData name="Vieira Ferreira, Júlio" userId="b0398a4e-5165-4128-b747-904da519835a" providerId="ADAL" clId="{5EAB661D-2CE8-4071-81CF-3F846031F629}" dt="2021-09-17T16:16:00.777" v="694" actId="478"/>
          <ac:picMkLst>
            <pc:docMk/>
            <pc:sldMk cId="319894940" sldId="483"/>
            <ac:picMk id="9" creationId="{DA7C8822-A152-4707-AB35-1970E09F7CC4}"/>
          </ac:picMkLst>
        </pc:picChg>
        <pc:picChg chg="del">
          <ac:chgData name="Vieira Ferreira, Júlio" userId="b0398a4e-5165-4128-b747-904da519835a" providerId="ADAL" clId="{5EAB661D-2CE8-4071-81CF-3F846031F629}" dt="2021-09-17T16:16:01.507" v="695" actId="478"/>
          <ac:picMkLst>
            <pc:docMk/>
            <pc:sldMk cId="319894940" sldId="483"/>
            <ac:picMk id="12" creationId="{BEBE63C8-2D00-430E-B738-4F0DFBD3C3A1}"/>
          </ac:picMkLst>
        </pc:picChg>
        <pc:picChg chg="add mod">
          <ac:chgData name="Vieira Ferreira, Júlio" userId="b0398a4e-5165-4128-b747-904da519835a" providerId="ADAL" clId="{5EAB661D-2CE8-4071-81CF-3F846031F629}" dt="2021-09-17T16:20:08.254" v="742" actId="1076"/>
          <ac:picMkLst>
            <pc:docMk/>
            <pc:sldMk cId="319894940" sldId="483"/>
            <ac:picMk id="13" creationId="{B9F72A49-1DE6-4951-B22B-9ED163A743C3}"/>
          </ac:picMkLst>
        </pc:picChg>
        <pc:picChg chg="add mod">
          <ac:chgData name="Vieira Ferreira, Júlio" userId="b0398a4e-5165-4128-b747-904da519835a" providerId="ADAL" clId="{5EAB661D-2CE8-4071-81CF-3F846031F629}" dt="2021-09-17T16:20:53.423" v="744" actId="1076"/>
          <ac:picMkLst>
            <pc:docMk/>
            <pc:sldMk cId="319894940" sldId="483"/>
            <ac:picMk id="15" creationId="{2388B919-F6BB-4619-B91B-8C616460E21D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6:23:58.534" v="782" actId="1076"/>
        <pc:sldMkLst>
          <pc:docMk/>
          <pc:sldMk cId="620202995" sldId="484"/>
        </pc:sldMkLst>
        <pc:spChg chg="mod">
          <ac:chgData name="Vieira Ferreira, Júlio" userId="b0398a4e-5165-4128-b747-904da519835a" providerId="ADAL" clId="{5EAB661D-2CE8-4071-81CF-3F846031F629}" dt="2021-09-17T16:21:22.978" v="779" actId="6549"/>
          <ac:spMkLst>
            <pc:docMk/>
            <pc:sldMk cId="620202995" sldId="48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6:21:12.317" v="746" actId="478"/>
          <ac:picMkLst>
            <pc:docMk/>
            <pc:sldMk cId="620202995" sldId="484"/>
            <ac:picMk id="6" creationId="{0655DFB0-8DF5-4BA7-9EA1-0729A8B897FA}"/>
          </ac:picMkLst>
        </pc:picChg>
        <pc:picChg chg="del">
          <ac:chgData name="Vieira Ferreira, Júlio" userId="b0398a4e-5165-4128-b747-904da519835a" providerId="ADAL" clId="{5EAB661D-2CE8-4071-81CF-3F846031F629}" dt="2021-09-17T16:21:12.992" v="747" actId="478"/>
          <ac:picMkLst>
            <pc:docMk/>
            <pc:sldMk cId="620202995" sldId="484"/>
            <ac:picMk id="8" creationId="{062FDFFE-BE49-48EF-858D-87B62CF1618D}"/>
          </ac:picMkLst>
        </pc:picChg>
        <pc:picChg chg="mod">
          <ac:chgData name="Vieira Ferreira, Júlio" userId="b0398a4e-5165-4128-b747-904da519835a" providerId="ADAL" clId="{5EAB661D-2CE8-4071-81CF-3F846031F629}" dt="2021-09-17T16:21:26.771" v="780" actId="1076"/>
          <ac:picMkLst>
            <pc:docMk/>
            <pc:sldMk cId="620202995" sldId="484"/>
            <ac:picMk id="13" creationId="{B9F72A49-1DE6-4951-B22B-9ED163A743C3}"/>
          </ac:picMkLst>
        </pc:picChg>
        <pc:picChg chg="mod">
          <ac:chgData name="Vieira Ferreira, Júlio" userId="b0398a4e-5165-4128-b747-904da519835a" providerId="ADAL" clId="{5EAB661D-2CE8-4071-81CF-3F846031F629}" dt="2021-09-17T16:23:58.534" v="782" actId="1076"/>
          <ac:picMkLst>
            <pc:docMk/>
            <pc:sldMk cId="620202995" sldId="484"/>
            <ac:picMk id="15" creationId="{2388B919-F6BB-4619-B91B-8C616460E21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33:02.801" v="922" actId="313"/>
        <pc:sldMkLst>
          <pc:docMk/>
          <pc:sldMk cId="2415394323" sldId="485"/>
        </pc:sldMkLst>
        <pc:spChg chg="mod">
          <ac:chgData name="Vieira Ferreira, Júlio" userId="b0398a4e-5165-4128-b747-904da519835a" providerId="ADAL" clId="{5EAB661D-2CE8-4071-81CF-3F846031F629}" dt="2021-09-17T16:33:02.801" v="922" actId="313"/>
          <ac:spMkLst>
            <pc:docMk/>
            <pc:sldMk cId="2415394323" sldId="485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7T16:32:46.967" v="920" actId="255"/>
          <ac:spMkLst>
            <pc:docMk/>
            <pc:sldMk cId="2415394323" sldId="485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6:27:14.727" v="853" actId="14100"/>
          <ac:picMkLst>
            <pc:docMk/>
            <pc:sldMk cId="2415394323" sldId="485"/>
            <ac:picMk id="6" creationId="{3E3C526A-4750-47E0-A1F4-DC5C57D06182}"/>
          </ac:picMkLst>
        </pc:picChg>
        <pc:picChg chg="add mod">
          <ac:chgData name="Vieira Ferreira, Júlio" userId="b0398a4e-5165-4128-b747-904da519835a" providerId="ADAL" clId="{5EAB661D-2CE8-4071-81CF-3F846031F629}" dt="2021-09-17T16:27:12.463" v="852" actId="1076"/>
          <ac:picMkLst>
            <pc:docMk/>
            <pc:sldMk cId="2415394323" sldId="485"/>
            <ac:picMk id="8" creationId="{62CC4B23-07EA-4BBB-A949-A7B55B70CC6D}"/>
          </ac:picMkLst>
        </pc:picChg>
        <pc:picChg chg="add mod">
          <ac:chgData name="Vieira Ferreira, Júlio" userId="b0398a4e-5165-4128-b747-904da519835a" providerId="ADAL" clId="{5EAB661D-2CE8-4071-81CF-3F846031F629}" dt="2021-09-17T16:29:55.413" v="860" actId="1076"/>
          <ac:picMkLst>
            <pc:docMk/>
            <pc:sldMk cId="2415394323" sldId="485"/>
            <ac:picMk id="10" creationId="{2E24F1CB-840E-47CB-A94A-A1C00A728F50}"/>
          </ac:picMkLst>
        </pc:picChg>
        <pc:picChg chg="del mod">
          <ac:chgData name="Vieira Ferreira, Júlio" userId="b0398a4e-5165-4128-b747-904da519835a" providerId="ADAL" clId="{5EAB661D-2CE8-4071-81CF-3F846031F629}" dt="2021-09-17T16:26:14.098" v="844" actId="478"/>
          <ac:picMkLst>
            <pc:docMk/>
            <pc:sldMk cId="2415394323" sldId="485"/>
            <ac:picMk id="13" creationId="{B9F72A49-1DE6-4951-B22B-9ED163A743C3}"/>
          </ac:picMkLst>
        </pc:picChg>
        <pc:picChg chg="add mod">
          <ac:chgData name="Vieira Ferreira, Júlio" userId="b0398a4e-5165-4128-b747-904da519835a" providerId="ADAL" clId="{5EAB661D-2CE8-4071-81CF-3F846031F629}" dt="2021-09-17T16:32:51.601" v="921" actId="1076"/>
          <ac:picMkLst>
            <pc:docMk/>
            <pc:sldMk cId="2415394323" sldId="485"/>
            <ac:picMk id="14" creationId="{D3D62AAC-1AAD-47F5-B63B-17DA18DE7958}"/>
          </ac:picMkLst>
        </pc:picChg>
        <pc:picChg chg="del mod">
          <ac:chgData name="Vieira Ferreira, Júlio" userId="b0398a4e-5165-4128-b747-904da519835a" providerId="ADAL" clId="{5EAB661D-2CE8-4071-81CF-3F846031F629}" dt="2021-09-17T16:26:18.753" v="847" actId="478"/>
          <ac:picMkLst>
            <pc:docMk/>
            <pc:sldMk cId="2415394323" sldId="485"/>
            <ac:picMk id="15" creationId="{2388B919-F6BB-4619-B91B-8C616460E21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7:46:17.450" v="1211" actId="14100"/>
        <pc:sldMkLst>
          <pc:docMk/>
          <pc:sldMk cId="3907196818" sldId="486"/>
        </pc:sldMkLst>
        <pc:spChg chg="mod">
          <ac:chgData name="Vieira Ferreira, Júlio" userId="b0398a4e-5165-4128-b747-904da519835a" providerId="ADAL" clId="{5EAB661D-2CE8-4071-81CF-3F846031F629}" dt="2021-09-17T16:47:39.698" v="1025" actId="20577"/>
          <ac:spMkLst>
            <pc:docMk/>
            <pc:sldMk cId="3907196818" sldId="486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7:46:17.450" v="1211" actId="14100"/>
          <ac:spMkLst>
            <pc:docMk/>
            <pc:sldMk cId="3907196818" sldId="486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6:35:54.801" v="931" actId="478"/>
          <ac:picMkLst>
            <pc:docMk/>
            <pc:sldMk cId="3907196818" sldId="486"/>
            <ac:picMk id="6" creationId="{3E3C526A-4750-47E0-A1F4-DC5C57D06182}"/>
          </ac:picMkLst>
        </pc:picChg>
        <pc:picChg chg="add mod">
          <ac:chgData name="Vieira Ferreira, Júlio" userId="b0398a4e-5165-4128-b747-904da519835a" providerId="ADAL" clId="{5EAB661D-2CE8-4071-81CF-3F846031F629}" dt="2021-09-17T16:42:54.395" v="957" actId="1076"/>
          <ac:picMkLst>
            <pc:docMk/>
            <pc:sldMk cId="3907196818" sldId="486"/>
            <ac:picMk id="7" creationId="{91ECA06D-A704-49C8-8DBE-639CAD6E16DB}"/>
          </ac:picMkLst>
        </pc:picChg>
        <pc:picChg chg="del">
          <ac:chgData name="Vieira Ferreira, Júlio" userId="b0398a4e-5165-4128-b747-904da519835a" providerId="ADAL" clId="{5EAB661D-2CE8-4071-81CF-3F846031F629}" dt="2021-09-17T16:35:55.485" v="932" actId="478"/>
          <ac:picMkLst>
            <pc:docMk/>
            <pc:sldMk cId="3907196818" sldId="486"/>
            <ac:picMk id="8" creationId="{62CC4B23-07EA-4BBB-A949-A7B55B70CC6D}"/>
          </ac:picMkLst>
        </pc:picChg>
        <pc:picChg chg="del">
          <ac:chgData name="Vieira Ferreira, Júlio" userId="b0398a4e-5165-4128-b747-904da519835a" providerId="ADAL" clId="{5EAB661D-2CE8-4071-81CF-3F846031F629}" dt="2021-09-17T16:35:57.483" v="934" actId="478"/>
          <ac:picMkLst>
            <pc:docMk/>
            <pc:sldMk cId="3907196818" sldId="486"/>
            <ac:picMk id="10" creationId="{2E24F1CB-840E-47CB-A94A-A1C00A728F50}"/>
          </ac:picMkLst>
        </pc:picChg>
        <pc:picChg chg="add mod">
          <ac:chgData name="Vieira Ferreira, Júlio" userId="b0398a4e-5165-4128-b747-904da519835a" providerId="ADAL" clId="{5EAB661D-2CE8-4071-81CF-3F846031F629}" dt="2021-09-17T16:44:18.142" v="967" actId="1076"/>
          <ac:picMkLst>
            <pc:docMk/>
            <pc:sldMk cId="3907196818" sldId="486"/>
            <ac:picMk id="12" creationId="{A1720616-9752-478B-B5BC-D07EB9074567}"/>
          </ac:picMkLst>
        </pc:picChg>
        <pc:picChg chg="del">
          <ac:chgData name="Vieira Ferreira, Júlio" userId="b0398a4e-5165-4128-b747-904da519835a" providerId="ADAL" clId="{5EAB661D-2CE8-4071-81CF-3F846031F629}" dt="2021-09-17T16:35:56.780" v="933" actId="478"/>
          <ac:picMkLst>
            <pc:docMk/>
            <pc:sldMk cId="3907196818" sldId="486"/>
            <ac:picMk id="14" creationId="{D3D62AAC-1AAD-47F5-B63B-17DA18DE795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8:15:28.256" v="1282" actId="14100"/>
        <pc:sldMkLst>
          <pc:docMk/>
          <pc:sldMk cId="58314616" sldId="487"/>
        </pc:sldMkLst>
        <pc:spChg chg="mod">
          <ac:chgData name="Vieira Ferreira, Júlio" userId="b0398a4e-5165-4128-b747-904da519835a" providerId="ADAL" clId="{5EAB661D-2CE8-4071-81CF-3F846031F629}" dt="2021-09-17T18:15:11.658" v="1278" actId="21"/>
          <ac:spMkLst>
            <pc:docMk/>
            <pc:sldMk cId="58314616" sldId="487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18:14:16.053" v="1271" actId="478"/>
          <ac:spMkLst>
            <pc:docMk/>
            <pc:sldMk cId="58314616" sldId="487"/>
            <ac:spMk id="13" creationId="{CE35E388-483E-41AF-9FD9-A5CE8EF90ADE}"/>
          </ac:spMkLst>
        </pc:spChg>
        <pc:spChg chg="add del mod">
          <ac:chgData name="Vieira Ferreira, Júlio" userId="b0398a4e-5165-4128-b747-904da519835a" providerId="ADAL" clId="{5EAB661D-2CE8-4071-81CF-3F846031F629}" dt="2021-09-17T18:14:13.570" v="1269" actId="478"/>
          <ac:spMkLst>
            <pc:docMk/>
            <pc:sldMk cId="58314616" sldId="487"/>
            <ac:spMk id="16" creationId="{4428D27B-E7E3-4CDD-BC14-2E4C6A8D0D1B}"/>
          </ac:spMkLst>
        </pc:spChg>
        <pc:spChg chg="del mod">
          <ac:chgData name="Vieira Ferreira, Júlio" userId="b0398a4e-5165-4128-b747-904da519835a" providerId="ADAL" clId="{5EAB661D-2CE8-4071-81CF-3F846031F629}" dt="2021-09-17T16:51:29.498" v="1067" actId="478"/>
          <ac:spMkLst>
            <pc:docMk/>
            <pc:sldMk cId="58314616" sldId="487"/>
            <ac:spMk id="17" creationId="{3108DFC6-39DF-4A7D-9AB5-A661B8B65D2D}"/>
          </ac:spMkLst>
        </pc:spChg>
        <pc:spChg chg="add mod">
          <ac:chgData name="Vieira Ferreira, Júlio" userId="b0398a4e-5165-4128-b747-904da519835a" providerId="ADAL" clId="{5EAB661D-2CE8-4071-81CF-3F846031F629}" dt="2021-09-17T18:15:28.256" v="1282" actId="14100"/>
          <ac:spMkLst>
            <pc:docMk/>
            <pc:sldMk cId="58314616" sldId="487"/>
            <ac:spMk id="19" creationId="{79B52143-E7A1-4DF1-B57B-A84D31B5B721}"/>
          </ac:spMkLst>
        </pc:spChg>
        <pc:picChg chg="add mod">
          <ac:chgData name="Vieira Ferreira, Júlio" userId="b0398a4e-5165-4128-b747-904da519835a" providerId="ADAL" clId="{5EAB661D-2CE8-4071-81CF-3F846031F629}" dt="2021-09-17T18:15:23.655" v="1281" actId="1076"/>
          <ac:picMkLst>
            <pc:docMk/>
            <pc:sldMk cId="58314616" sldId="487"/>
            <ac:picMk id="6" creationId="{98B2B5CF-97CE-465E-8180-D4880BBAE093}"/>
          </ac:picMkLst>
        </pc:picChg>
        <pc:picChg chg="del">
          <ac:chgData name="Vieira Ferreira, Júlio" userId="b0398a4e-5165-4128-b747-904da519835a" providerId="ADAL" clId="{5EAB661D-2CE8-4071-81CF-3F846031F629}" dt="2021-09-17T16:50:34.789" v="1056" actId="478"/>
          <ac:picMkLst>
            <pc:docMk/>
            <pc:sldMk cId="58314616" sldId="487"/>
            <ac:picMk id="7" creationId="{91ECA06D-A704-49C8-8DBE-639CAD6E16DB}"/>
          </ac:picMkLst>
        </pc:picChg>
        <pc:picChg chg="add del mod">
          <ac:chgData name="Vieira Ferreira, Júlio" userId="b0398a4e-5165-4128-b747-904da519835a" providerId="ADAL" clId="{5EAB661D-2CE8-4071-81CF-3F846031F629}" dt="2021-09-17T18:14:14.107" v="1270" actId="478"/>
          <ac:picMkLst>
            <pc:docMk/>
            <pc:sldMk cId="58314616" sldId="487"/>
            <ac:picMk id="9" creationId="{2BF288F4-9A51-4993-876A-3FEB12D51603}"/>
          </ac:picMkLst>
        </pc:picChg>
        <pc:picChg chg="add del mod">
          <ac:chgData name="Vieira Ferreira, Júlio" userId="b0398a4e-5165-4128-b747-904da519835a" providerId="ADAL" clId="{5EAB661D-2CE8-4071-81CF-3F846031F629}" dt="2021-09-17T18:14:17.593" v="1272" actId="478"/>
          <ac:picMkLst>
            <pc:docMk/>
            <pc:sldMk cId="58314616" sldId="487"/>
            <ac:picMk id="12" creationId="{9E6D0CBC-DCC7-4C51-8522-62211C122884}"/>
          </ac:picMkLst>
        </pc:picChg>
        <pc:picChg chg="add mod">
          <ac:chgData name="Vieira Ferreira, Júlio" userId="b0398a4e-5165-4128-b747-904da519835a" providerId="ADAL" clId="{5EAB661D-2CE8-4071-81CF-3F846031F629}" dt="2021-09-17T18:15:17.320" v="1280" actId="1076"/>
          <ac:picMkLst>
            <pc:docMk/>
            <pc:sldMk cId="58314616" sldId="487"/>
            <ac:picMk id="15" creationId="{943C4F04-DDA9-44EC-A98B-AB4A1BCCBA6F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13.723" v="1505" actId="478"/>
        <pc:sldMkLst>
          <pc:docMk/>
          <pc:sldMk cId="4142048696" sldId="488"/>
        </pc:sldMkLst>
        <pc:spChg chg="mod">
          <ac:chgData name="Vieira Ferreira, Júlio" userId="b0398a4e-5165-4128-b747-904da519835a" providerId="ADAL" clId="{5EAB661D-2CE8-4071-81CF-3F846031F629}" dt="2021-09-17T18:30:58.805" v="1445" actId="113"/>
          <ac:spMkLst>
            <pc:docMk/>
            <pc:sldMk cId="4142048696" sldId="488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9:05:13.723" v="1505" actId="478"/>
          <ac:spMkLst>
            <pc:docMk/>
            <pc:sldMk cId="4142048696" sldId="488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8:17:25.275" v="1294" actId="478"/>
          <ac:picMkLst>
            <pc:docMk/>
            <pc:sldMk cId="4142048696" sldId="488"/>
            <ac:picMk id="6" creationId="{98B2B5CF-97CE-465E-8180-D4880BBAE093}"/>
          </ac:picMkLst>
        </pc:picChg>
        <pc:picChg chg="add del mod">
          <ac:chgData name="Vieira Ferreira, Júlio" userId="b0398a4e-5165-4128-b747-904da519835a" providerId="ADAL" clId="{5EAB661D-2CE8-4071-81CF-3F846031F629}" dt="2021-09-17T18:28:54.023" v="1376" actId="478"/>
          <ac:picMkLst>
            <pc:docMk/>
            <pc:sldMk cId="4142048696" sldId="488"/>
            <ac:picMk id="7" creationId="{FB33639B-04B4-4718-869D-790D1B04EA8A}"/>
          </ac:picMkLst>
        </pc:picChg>
        <pc:picChg chg="add mod">
          <ac:chgData name="Vieira Ferreira, Júlio" userId="b0398a4e-5165-4128-b747-904da519835a" providerId="ADAL" clId="{5EAB661D-2CE8-4071-81CF-3F846031F629}" dt="2021-09-17T18:30:19.641" v="1442" actId="1076"/>
          <ac:picMkLst>
            <pc:docMk/>
            <pc:sldMk cId="4142048696" sldId="488"/>
            <ac:picMk id="9" creationId="{D3320A20-6C77-4767-B1EF-31CE1A6FEA27}"/>
          </ac:picMkLst>
        </pc:picChg>
        <pc:picChg chg="add mod">
          <ac:chgData name="Vieira Ferreira, Júlio" userId="b0398a4e-5165-4128-b747-904da519835a" providerId="ADAL" clId="{5EAB661D-2CE8-4071-81CF-3F846031F629}" dt="2021-09-17T18:31:33.970" v="1447" actId="1076"/>
          <ac:picMkLst>
            <pc:docMk/>
            <pc:sldMk cId="4142048696" sldId="488"/>
            <ac:picMk id="12" creationId="{A1988E3A-5782-400C-9B91-AF8180492265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8:12:43.135" v="1252" actId="14100"/>
        <pc:sldMkLst>
          <pc:docMk/>
          <pc:sldMk cId="2473245904" sldId="489"/>
        </pc:sldMkLst>
        <pc:spChg chg="mod">
          <ac:chgData name="Vieira Ferreira, Júlio" userId="b0398a4e-5165-4128-b747-904da519835a" providerId="ADAL" clId="{5EAB661D-2CE8-4071-81CF-3F846031F629}" dt="2021-09-17T18:12:38.041" v="1251" actId="20577"/>
          <ac:spMkLst>
            <pc:docMk/>
            <pc:sldMk cId="2473245904" sldId="489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8:12:02.073" v="1249" actId="478"/>
          <ac:spMkLst>
            <pc:docMk/>
            <pc:sldMk cId="2473245904" sldId="489"/>
            <ac:spMk id="13" creationId="{CE35E388-483E-41AF-9FD9-A5CE8EF90ADE}"/>
          </ac:spMkLst>
        </pc:spChg>
        <pc:spChg chg="del mod">
          <ac:chgData name="Vieira Ferreira, Júlio" userId="b0398a4e-5165-4128-b747-904da519835a" providerId="ADAL" clId="{5EAB661D-2CE8-4071-81CF-3F846031F629}" dt="2021-09-17T18:12:02.073" v="1249" actId="478"/>
          <ac:spMkLst>
            <pc:docMk/>
            <pc:sldMk cId="2473245904" sldId="489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7:29:39.359" v="1108" actId="478"/>
          <ac:picMkLst>
            <pc:docMk/>
            <pc:sldMk cId="2473245904" sldId="489"/>
            <ac:picMk id="6" creationId="{98B2B5CF-97CE-465E-8180-D4880BBAE093}"/>
          </ac:picMkLst>
        </pc:picChg>
        <pc:picChg chg="add mod">
          <ac:chgData name="Vieira Ferreira, Júlio" userId="b0398a4e-5165-4128-b747-904da519835a" providerId="ADAL" clId="{5EAB661D-2CE8-4071-81CF-3F846031F629}" dt="2021-09-17T17:41:26.554" v="1180" actId="1076"/>
          <ac:picMkLst>
            <pc:docMk/>
            <pc:sldMk cId="2473245904" sldId="489"/>
            <ac:picMk id="7" creationId="{400B5377-144F-46C2-8FEC-63B46BB3C179}"/>
          </ac:picMkLst>
        </pc:picChg>
        <pc:picChg chg="del">
          <ac:chgData name="Vieira Ferreira, Júlio" userId="b0398a4e-5165-4128-b747-904da519835a" providerId="ADAL" clId="{5EAB661D-2CE8-4071-81CF-3F846031F629}" dt="2021-09-17T17:29:40.229" v="1109" actId="478"/>
          <ac:picMkLst>
            <pc:docMk/>
            <pc:sldMk cId="2473245904" sldId="489"/>
            <ac:picMk id="9" creationId="{2BF288F4-9A51-4993-876A-3FEB12D51603}"/>
          </ac:picMkLst>
        </pc:picChg>
        <pc:picChg chg="add del mod">
          <ac:chgData name="Vieira Ferreira, Júlio" userId="b0398a4e-5165-4128-b747-904da519835a" providerId="ADAL" clId="{5EAB661D-2CE8-4071-81CF-3F846031F629}" dt="2021-09-17T18:12:02.073" v="1249" actId="478"/>
          <ac:picMkLst>
            <pc:docMk/>
            <pc:sldMk cId="2473245904" sldId="489"/>
            <ac:picMk id="10" creationId="{F3111D8D-5BA6-4EF9-B2BC-7DF95E960456}"/>
          </ac:picMkLst>
        </pc:picChg>
        <pc:picChg chg="del">
          <ac:chgData name="Vieira Ferreira, Júlio" userId="b0398a4e-5165-4128-b747-904da519835a" providerId="ADAL" clId="{5EAB661D-2CE8-4071-81CF-3F846031F629}" dt="2021-09-17T17:29:41.420" v="1110" actId="478"/>
          <ac:picMkLst>
            <pc:docMk/>
            <pc:sldMk cId="2473245904" sldId="489"/>
            <ac:picMk id="12" creationId="{9E6D0CBC-DCC7-4C51-8522-62211C122884}"/>
          </ac:picMkLst>
        </pc:picChg>
        <pc:picChg chg="del">
          <ac:chgData name="Vieira Ferreira, Júlio" userId="b0398a4e-5165-4128-b747-904da519835a" providerId="ADAL" clId="{5EAB661D-2CE8-4071-81CF-3F846031F629}" dt="2021-09-17T17:29:41.981" v="1111" actId="478"/>
          <ac:picMkLst>
            <pc:docMk/>
            <pc:sldMk cId="2473245904" sldId="489"/>
            <ac:picMk id="15" creationId="{943C4F04-DDA9-44EC-A98B-AB4A1BCCBA6F}"/>
          </ac:picMkLst>
        </pc:picChg>
        <pc:picChg chg="add mod">
          <ac:chgData name="Vieira Ferreira, Júlio" userId="b0398a4e-5165-4128-b747-904da519835a" providerId="ADAL" clId="{5EAB661D-2CE8-4071-81CF-3F846031F629}" dt="2021-09-17T18:12:43.135" v="1252" actId="14100"/>
          <ac:picMkLst>
            <pc:docMk/>
            <pc:sldMk cId="2473245904" sldId="489"/>
            <ac:picMk id="17" creationId="{59B4B1AC-C25C-4A64-8D05-0B8AA217FA33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8:11:54.825" v="1248" actId="14100"/>
        <pc:sldMkLst>
          <pc:docMk/>
          <pc:sldMk cId="2108192063" sldId="490"/>
        </pc:sldMkLst>
        <pc:spChg chg="mod">
          <ac:chgData name="Vieira Ferreira, Júlio" userId="b0398a4e-5165-4128-b747-904da519835a" providerId="ADAL" clId="{5EAB661D-2CE8-4071-81CF-3F846031F629}" dt="2021-09-17T18:11:35.921" v="1245" actId="6549"/>
          <ac:spMkLst>
            <pc:docMk/>
            <pc:sldMk cId="2108192063" sldId="490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11:54.825" v="1248" actId="14100"/>
          <ac:spMkLst>
            <pc:docMk/>
            <pc:sldMk cId="2108192063" sldId="490"/>
            <ac:spMk id="13" creationId="{CE35E388-483E-41AF-9FD9-A5CE8EF90ADE}"/>
          </ac:spMkLst>
        </pc:spChg>
        <pc:spChg chg="mod">
          <ac:chgData name="Vieira Ferreira, Júlio" userId="b0398a4e-5165-4128-b747-904da519835a" providerId="ADAL" clId="{5EAB661D-2CE8-4071-81CF-3F846031F629}" dt="2021-09-17T18:11:48.556" v="1247" actId="14100"/>
          <ac:spMkLst>
            <pc:docMk/>
            <pc:sldMk cId="2108192063" sldId="490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8:11:30.720" v="1244" actId="478"/>
          <ac:picMkLst>
            <pc:docMk/>
            <pc:sldMk cId="2108192063" sldId="490"/>
            <ac:picMk id="7" creationId="{400B5377-144F-46C2-8FEC-63B46BB3C179}"/>
          </ac:picMkLst>
        </pc:picChg>
        <pc:picChg chg="mod">
          <ac:chgData name="Vieira Ferreira, Júlio" userId="b0398a4e-5165-4128-b747-904da519835a" providerId="ADAL" clId="{5EAB661D-2CE8-4071-81CF-3F846031F629}" dt="2021-09-17T18:11:44.620" v="1246" actId="1076"/>
          <ac:picMkLst>
            <pc:docMk/>
            <pc:sldMk cId="2108192063" sldId="490"/>
            <ac:picMk id="10" creationId="{F3111D8D-5BA6-4EF9-B2BC-7DF95E960456}"/>
          </ac:picMkLst>
        </pc:picChg>
        <pc:picChg chg="del">
          <ac:chgData name="Vieira Ferreira, Júlio" userId="b0398a4e-5165-4128-b747-904da519835a" providerId="ADAL" clId="{5EAB661D-2CE8-4071-81CF-3F846031F629}" dt="2021-09-17T18:11:30.720" v="1244" actId="478"/>
          <ac:picMkLst>
            <pc:docMk/>
            <pc:sldMk cId="2108192063" sldId="490"/>
            <ac:picMk id="17" creationId="{59B4B1AC-C25C-4A64-8D05-0B8AA217FA33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8:13:59.234" v="1268" actId="1076"/>
        <pc:sldMkLst>
          <pc:docMk/>
          <pc:sldMk cId="346980416" sldId="491"/>
        </pc:sldMkLst>
        <pc:spChg chg="mod">
          <ac:chgData name="Vieira Ferreira, Júlio" userId="b0398a4e-5165-4128-b747-904da519835a" providerId="ADAL" clId="{5EAB661D-2CE8-4071-81CF-3F846031F629}" dt="2021-09-17T18:13:56.400" v="1267"/>
          <ac:spMkLst>
            <pc:docMk/>
            <pc:sldMk cId="346980416" sldId="49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13:53.119" v="1265" actId="21"/>
          <ac:spMkLst>
            <pc:docMk/>
            <pc:sldMk cId="346980416" sldId="491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8:13:27.435" v="1254" actId="478"/>
          <ac:picMkLst>
            <pc:docMk/>
            <pc:sldMk cId="346980416" sldId="491"/>
            <ac:picMk id="6" creationId="{98B2B5CF-97CE-465E-8180-D4880BBAE093}"/>
          </ac:picMkLst>
        </pc:picChg>
        <pc:picChg chg="mod">
          <ac:chgData name="Vieira Ferreira, Júlio" userId="b0398a4e-5165-4128-b747-904da519835a" providerId="ADAL" clId="{5EAB661D-2CE8-4071-81CF-3F846031F629}" dt="2021-09-17T18:13:59.234" v="1268" actId="1076"/>
          <ac:picMkLst>
            <pc:docMk/>
            <pc:sldMk cId="346980416" sldId="491"/>
            <ac:picMk id="9" creationId="{2BF288F4-9A51-4993-876A-3FEB12D51603}"/>
          </ac:picMkLst>
        </pc:picChg>
        <pc:picChg chg="del">
          <ac:chgData name="Vieira Ferreira, Júlio" userId="b0398a4e-5165-4128-b747-904da519835a" providerId="ADAL" clId="{5EAB661D-2CE8-4071-81CF-3F846031F629}" dt="2021-09-17T18:13:28.434" v="1255" actId="478"/>
          <ac:picMkLst>
            <pc:docMk/>
            <pc:sldMk cId="346980416" sldId="491"/>
            <ac:picMk id="15" creationId="{943C4F04-DDA9-44EC-A98B-AB4A1BCCBA6F}"/>
          </ac:picMkLst>
        </pc:picChg>
      </pc:sldChg>
      <pc:sldChg chg="addSp modSp add mod ord">
        <pc:chgData name="Vieira Ferreira, Júlio" userId="b0398a4e-5165-4128-b747-904da519835a" providerId="ADAL" clId="{5EAB661D-2CE8-4071-81CF-3F846031F629}" dt="2021-09-17T18:22:59.699" v="1353" actId="1076"/>
        <pc:sldMkLst>
          <pc:docMk/>
          <pc:sldMk cId="939451087" sldId="492"/>
        </pc:sldMkLst>
        <pc:spChg chg="mod">
          <ac:chgData name="Vieira Ferreira, Júlio" userId="b0398a4e-5165-4128-b747-904da519835a" providerId="ADAL" clId="{5EAB661D-2CE8-4071-81CF-3F846031F629}" dt="2021-09-17T18:22:39.178" v="1351" actId="113"/>
          <ac:spMkLst>
            <pc:docMk/>
            <pc:sldMk cId="939451087" sldId="492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21:13.033" v="1346" actId="1076"/>
          <ac:spMkLst>
            <pc:docMk/>
            <pc:sldMk cId="939451087" sldId="492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8:21:14.689" v="1347" actId="1076"/>
          <ac:picMkLst>
            <pc:docMk/>
            <pc:sldMk cId="939451087" sldId="492"/>
            <ac:picMk id="6" creationId="{D3B91CD6-87E6-46CE-B28A-3989E8E4634C}"/>
          </ac:picMkLst>
        </pc:picChg>
        <pc:picChg chg="mod">
          <ac:chgData name="Vieira Ferreira, Júlio" userId="b0398a4e-5165-4128-b747-904da519835a" providerId="ADAL" clId="{5EAB661D-2CE8-4071-81CF-3F846031F629}" dt="2021-09-17T18:19:32.355" v="1324" actId="1076"/>
          <ac:picMkLst>
            <pc:docMk/>
            <pc:sldMk cId="939451087" sldId="492"/>
            <ac:picMk id="7" creationId="{FB33639B-04B4-4718-869D-790D1B04EA8A}"/>
          </ac:picMkLst>
        </pc:picChg>
        <pc:picChg chg="add mod">
          <ac:chgData name="Vieira Ferreira, Júlio" userId="b0398a4e-5165-4128-b747-904da519835a" providerId="ADAL" clId="{5EAB661D-2CE8-4071-81CF-3F846031F629}" dt="2021-09-17T18:22:59.699" v="1353" actId="1076"/>
          <ac:picMkLst>
            <pc:docMk/>
            <pc:sldMk cId="939451087" sldId="492"/>
            <ac:picMk id="9" creationId="{7CB772A8-D5E6-4DEC-A56A-F08522AFCA6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0.453" v="1506" actId="478"/>
        <pc:sldMkLst>
          <pc:docMk/>
          <pc:sldMk cId="1452256314" sldId="493"/>
        </pc:sldMkLst>
        <pc:spChg chg="mod">
          <ac:chgData name="Vieira Ferreira, Júlio" userId="b0398a4e-5165-4128-b747-904da519835a" providerId="ADAL" clId="{5EAB661D-2CE8-4071-81CF-3F846031F629}" dt="2021-09-17T18:36:18.393" v="1472" actId="20577"/>
          <ac:spMkLst>
            <pc:docMk/>
            <pc:sldMk cId="1452256314" sldId="493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5:20.453" v="1506" actId="478"/>
          <ac:spMkLst>
            <pc:docMk/>
            <pc:sldMk cId="1452256314" sldId="493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8:36:12.896" v="1470" actId="1076"/>
          <ac:picMkLst>
            <pc:docMk/>
            <pc:sldMk cId="1452256314" sldId="493"/>
            <ac:picMk id="6" creationId="{20A59B6F-61F8-4039-9842-326DA89AEA4A}"/>
          </ac:picMkLst>
        </pc:picChg>
        <pc:picChg chg="del">
          <ac:chgData name="Vieira Ferreira, Júlio" userId="b0398a4e-5165-4128-b747-904da519835a" providerId="ADAL" clId="{5EAB661D-2CE8-4071-81CF-3F846031F629}" dt="2021-09-17T18:35:45.387" v="1465" actId="478"/>
          <ac:picMkLst>
            <pc:docMk/>
            <pc:sldMk cId="1452256314" sldId="493"/>
            <ac:picMk id="9" creationId="{D3320A20-6C77-4767-B1EF-31CE1A6FEA27}"/>
          </ac:picMkLst>
        </pc:picChg>
        <pc:picChg chg="del">
          <ac:chgData name="Vieira Ferreira, Júlio" userId="b0398a4e-5165-4128-b747-904da519835a" providerId="ADAL" clId="{5EAB661D-2CE8-4071-81CF-3F846031F629}" dt="2021-09-17T18:35:46.655" v="1466" actId="478"/>
          <ac:picMkLst>
            <pc:docMk/>
            <pc:sldMk cId="1452256314" sldId="493"/>
            <ac:picMk id="12" creationId="{A1988E3A-5782-400C-9B91-AF8180492265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4.580" v="1507" actId="478"/>
        <pc:sldMkLst>
          <pc:docMk/>
          <pc:sldMk cId="2585089747" sldId="494"/>
        </pc:sldMkLst>
        <pc:spChg chg="mod">
          <ac:chgData name="Vieira Ferreira, Júlio" userId="b0398a4e-5165-4128-b747-904da519835a" providerId="ADAL" clId="{5EAB661D-2CE8-4071-81CF-3F846031F629}" dt="2021-09-17T19:01:04.866" v="1490" actId="12"/>
          <ac:spMkLst>
            <pc:docMk/>
            <pc:sldMk cId="2585089747" sldId="494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9:05:24.580" v="1507" actId="478"/>
          <ac:spMkLst>
            <pc:docMk/>
            <pc:sldMk cId="2585089747" sldId="494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8:57:29.007" v="1475" actId="478"/>
          <ac:picMkLst>
            <pc:docMk/>
            <pc:sldMk cId="2585089747" sldId="494"/>
            <ac:picMk id="6" creationId="{20A59B6F-61F8-4039-9842-326DA89AEA4A}"/>
          </ac:picMkLst>
        </pc:picChg>
        <pc:picChg chg="add mod">
          <ac:chgData name="Vieira Ferreira, Júlio" userId="b0398a4e-5165-4128-b747-904da519835a" providerId="ADAL" clId="{5EAB661D-2CE8-4071-81CF-3F846031F629}" dt="2021-09-17T18:58:19.573" v="1481" actId="1076"/>
          <ac:picMkLst>
            <pc:docMk/>
            <pc:sldMk cId="2585089747" sldId="494"/>
            <ac:picMk id="7" creationId="{364CD53B-9105-4DDF-97FE-2467156E0A6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8.259" v="1508" actId="478"/>
        <pc:sldMkLst>
          <pc:docMk/>
          <pc:sldMk cId="410208464" sldId="495"/>
        </pc:sldMkLst>
        <pc:spChg chg="mod">
          <ac:chgData name="Vieira Ferreira, Júlio" userId="b0398a4e-5165-4128-b747-904da519835a" providerId="ADAL" clId="{5EAB661D-2CE8-4071-81CF-3F846031F629}" dt="2021-09-17T19:03:15.806" v="1498" actId="20577"/>
          <ac:spMkLst>
            <pc:docMk/>
            <pc:sldMk cId="410208464" sldId="495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5:28.259" v="1508" actId="478"/>
          <ac:spMkLst>
            <pc:docMk/>
            <pc:sldMk cId="410208464" sldId="495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9:03:00.582" v="1496" actId="1076"/>
          <ac:picMkLst>
            <pc:docMk/>
            <pc:sldMk cId="410208464" sldId="495"/>
            <ac:picMk id="6" creationId="{D76370E1-D178-44F5-A622-1B1448C69E2E}"/>
          </ac:picMkLst>
        </pc:picChg>
        <pc:picChg chg="del">
          <ac:chgData name="Vieira Ferreira, Júlio" userId="b0398a4e-5165-4128-b747-904da519835a" providerId="ADAL" clId="{5EAB661D-2CE8-4071-81CF-3F846031F629}" dt="2021-09-17T19:02:02.454" v="1493" actId="478"/>
          <ac:picMkLst>
            <pc:docMk/>
            <pc:sldMk cId="410208464" sldId="495"/>
            <ac:picMk id="7" creationId="{364CD53B-9105-4DDF-97FE-2467156E0A6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4:55.531" v="1504" actId="1076"/>
        <pc:sldMkLst>
          <pc:docMk/>
          <pc:sldMk cId="3530647281" sldId="496"/>
        </pc:sldMkLst>
        <pc:spChg chg="mod">
          <ac:chgData name="Vieira Ferreira, Júlio" userId="b0398a4e-5165-4128-b747-904da519835a" providerId="ADAL" clId="{5EAB661D-2CE8-4071-81CF-3F846031F629}" dt="2021-09-17T19:04:21.725" v="1502" actId="20577"/>
          <ac:spMkLst>
            <pc:docMk/>
            <pc:sldMk cId="3530647281" sldId="49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9:04:18.859" v="1501" actId="478"/>
          <ac:picMkLst>
            <pc:docMk/>
            <pc:sldMk cId="3530647281" sldId="496"/>
            <ac:picMk id="6" creationId="{D76370E1-D178-44F5-A622-1B1448C69E2E}"/>
          </ac:picMkLst>
        </pc:picChg>
        <pc:picChg chg="add mod">
          <ac:chgData name="Vieira Ferreira, Júlio" userId="b0398a4e-5165-4128-b747-904da519835a" providerId="ADAL" clId="{5EAB661D-2CE8-4071-81CF-3F846031F629}" dt="2021-09-17T19:04:55.531" v="1504" actId="1076"/>
          <ac:picMkLst>
            <pc:docMk/>
            <pc:sldMk cId="3530647281" sldId="496"/>
            <ac:picMk id="7" creationId="{A8FA46DA-B30A-4925-BCC7-EFE6964F0EC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20:00:54.196" v="1757" actId="255"/>
        <pc:sldMkLst>
          <pc:docMk/>
          <pc:sldMk cId="1416388112" sldId="497"/>
        </pc:sldMkLst>
        <pc:spChg chg="mod">
          <ac:chgData name="Vieira Ferreira, Júlio" userId="b0398a4e-5165-4128-b747-904da519835a" providerId="ADAL" clId="{5EAB661D-2CE8-4071-81CF-3F846031F629}" dt="2021-09-17T20:00:54.196" v="1757" actId="255"/>
          <ac:spMkLst>
            <pc:docMk/>
            <pc:sldMk cId="1416388112" sldId="497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9:25.136" v="1548" actId="478"/>
          <ac:spMkLst>
            <pc:docMk/>
            <pc:sldMk cId="1416388112" sldId="497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9:07:37.953" v="1538" actId="1076"/>
          <ac:picMkLst>
            <pc:docMk/>
            <pc:sldMk cId="1416388112" sldId="497"/>
            <ac:picMk id="6" creationId="{1925EA7F-A31A-47A3-8FFA-773DA3357BEE}"/>
          </ac:picMkLst>
        </pc:picChg>
        <pc:picChg chg="del">
          <ac:chgData name="Vieira Ferreira, Júlio" userId="b0398a4e-5165-4128-b747-904da519835a" providerId="ADAL" clId="{5EAB661D-2CE8-4071-81CF-3F846031F629}" dt="2021-09-17T19:07:20.222" v="1536" actId="478"/>
          <ac:picMkLst>
            <pc:docMk/>
            <pc:sldMk cId="1416388112" sldId="497"/>
            <ac:picMk id="7" creationId="{A8FA46DA-B30A-4925-BCC7-EFE6964F0EC3}"/>
          </ac:picMkLst>
        </pc:picChg>
        <pc:picChg chg="add mod">
          <ac:chgData name="Vieira Ferreira, Júlio" userId="b0398a4e-5165-4128-b747-904da519835a" providerId="ADAL" clId="{5EAB661D-2CE8-4071-81CF-3F846031F629}" dt="2021-09-17T19:10:45.151" v="1560" actId="1076"/>
          <ac:picMkLst>
            <pc:docMk/>
            <pc:sldMk cId="1416388112" sldId="497"/>
            <ac:picMk id="9" creationId="{66158B9D-4878-4CE7-9525-ABE4CA84888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40:37.585" v="1686" actId="1076"/>
        <pc:sldMkLst>
          <pc:docMk/>
          <pc:sldMk cId="1410312552" sldId="498"/>
        </pc:sldMkLst>
        <pc:spChg chg="mod">
          <ac:chgData name="Vieira Ferreira, Júlio" userId="b0398a4e-5165-4128-b747-904da519835a" providerId="ADAL" clId="{5EAB661D-2CE8-4071-81CF-3F846031F629}" dt="2021-09-17T19:40:34.510" v="1685" actId="255"/>
          <ac:spMkLst>
            <pc:docMk/>
            <pc:sldMk cId="1410312552" sldId="498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9:23:25.051" v="1562" actId="478"/>
          <ac:picMkLst>
            <pc:docMk/>
            <pc:sldMk cId="1410312552" sldId="498"/>
            <ac:picMk id="6" creationId="{1925EA7F-A31A-47A3-8FFA-773DA3357BEE}"/>
          </ac:picMkLst>
        </pc:picChg>
        <pc:picChg chg="add mod">
          <ac:chgData name="Vieira Ferreira, Júlio" userId="b0398a4e-5165-4128-b747-904da519835a" providerId="ADAL" clId="{5EAB661D-2CE8-4071-81CF-3F846031F629}" dt="2021-09-17T19:40:37.585" v="1686" actId="1076"/>
          <ac:picMkLst>
            <pc:docMk/>
            <pc:sldMk cId="1410312552" sldId="498"/>
            <ac:picMk id="7" creationId="{43E757B6-FA9D-433D-9221-253BF90B54C2}"/>
          </ac:picMkLst>
        </pc:picChg>
        <pc:picChg chg="del">
          <ac:chgData name="Vieira Ferreira, Júlio" userId="b0398a4e-5165-4128-b747-904da519835a" providerId="ADAL" clId="{5EAB661D-2CE8-4071-81CF-3F846031F629}" dt="2021-09-17T19:23:25.696" v="1563" actId="478"/>
          <ac:picMkLst>
            <pc:docMk/>
            <pc:sldMk cId="1410312552" sldId="498"/>
            <ac:picMk id="9" creationId="{66158B9D-4878-4CE7-9525-ABE4CA84888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40:26.572" v="1684" actId="255"/>
        <pc:sldMkLst>
          <pc:docMk/>
          <pc:sldMk cId="3274354723" sldId="499"/>
        </pc:sldMkLst>
        <pc:spChg chg="mod">
          <ac:chgData name="Vieira Ferreira, Júlio" userId="b0398a4e-5165-4128-b747-904da519835a" providerId="ADAL" clId="{5EAB661D-2CE8-4071-81CF-3F846031F629}" dt="2021-09-17T19:40:26.572" v="1684" actId="255"/>
          <ac:spMkLst>
            <pc:docMk/>
            <pc:sldMk cId="3274354723" sldId="499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9:28:57.818" v="1639" actId="1076"/>
          <ac:picMkLst>
            <pc:docMk/>
            <pc:sldMk cId="3274354723" sldId="499"/>
            <ac:picMk id="6" creationId="{5D1BCC2A-563C-4B73-BAE7-65D1C4469F0D}"/>
          </ac:picMkLst>
        </pc:picChg>
        <pc:picChg chg="del">
          <ac:chgData name="Vieira Ferreira, Júlio" userId="b0398a4e-5165-4128-b747-904da519835a" providerId="ADAL" clId="{5EAB661D-2CE8-4071-81CF-3F846031F629}" dt="2021-09-17T19:26:36.624" v="1583" actId="478"/>
          <ac:picMkLst>
            <pc:docMk/>
            <pc:sldMk cId="3274354723" sldId="499"/>
            <ac:picMk id="7" creationId="{43E757B6-FA9D-433D-9221-253BF90B54C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20:08:26.255" v="1813" actId="14100"/>
        <pc:sldMkLst>
          <pc:docMk/>
          <pc:sldMk cId="3825217684" sldId="500"/>
        </pc:sldMkLst>
        <pc:spChg chg="mod">
          <ac:chgData name="Vieira Ferreira, Júlio" userId="b0398a4e-5165-4128-b747-904da519835a" providerId="ADAL" clId="{5EAB661D-2CE8-4071-81CF-3F846031F629}" dt="2021-09-17T20:05:43.713" v="1802" actId="12"/>
          <ac:spMkLst>
            <pc:docMk/>
            <pc:sldMk cId="3825217684" sldId="500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20:05:25.005" v="1798" actId="478"/>
          <ac:spMkLst>
            <pc:docMk/>
            <pc:sldMk cId="3825217684" sldId="500"/>
            <ac:spMk id="12" creationId="{2671699D-AE12-4595-8CE1-E8C2BF449992}"/>
          </ac:spMkLst>
        </pc:spChg>
        <pc:picChg chg="del">
          <ac:chgData name="Vieira Ferreira, Júlio" userId="b0398a4e-5165-4128-b747-904da519835a" providerId="ADAL" clId="{5EAB661D-2CE8-4071-81CF-3F846031F629}" dt="2021-09-17T19:38:09.072" v="1650" actId="478"/>
          <ac:picMkLst>
            <pc:docMk/>
            <pc:sldMk cId="3825217684" sldId="500"/>
            <ac:picMk id="6" creationId="{5D1BCC2A-563C-4B73-BAE7-65D1C4469F0D}"/>
          </ac:picMkLst>
        </pc:picChg>
        <pc:picChg chg="add del mod">
          <ac:chgData name="Vieira Ferreira, Júlio" userId="b0398a4e-5165-4128-b747-904da519835a" providerId="ADAL" clId="{5EAB661D-2CE8-4071-81CF-3F846031F629}" dt="2021-09-17T20:04:20.835" v="1785" actId="478"/>
          <ac:picMkLst>
            <pc:docMk/>
            <pc:sldMk cId="3825217684" sldId="500"/>
            <ac:picMk id="7" creationId="{665F0EBE-6271-4CCD-9F52-78A95497C1E3}"/>
          </ac:picMkLst>
        </pc:picChg>
        <pc:picChg chg="add del mod">
          <ac:chgData name="Vieira Ferreira, Júlio" userId="b0398a4e-5165-4128-b747-904da519835a" providerId="ADAL" clId="{5EAB661D-2CE8-4071-81CF-3F846031F629}" dt="2021-09-17T20:04:21.491" v="1786" actId="478"/>
          <ac:picMkLst>
            <pc:docMk/>
            <pc:sldMk cId="3825217684" sldId="500"/>
            <ac:picMk id="9" creationId="{3E944715-CA00-42F9-9965-4E853FA32AF8}"/>
          </ac:picMkLst>
        </pc:picChg>
        <pc:picChg chg="add mod">
          <ac:chgData name="Vieira Ferreira, Júlio" userId="b0398a4e-5165-4128-b747-904da519835a" providerId="ADAL" clId="{5EAB661D-2CE8-4071-81CF-3F846031F629}" dt="2021-09-17T20:08:26.255" v="1813" actId="14100"/>
          <ac:picMkLst>
            <pc:docMk/>
            <pc:sldMk cId="3825217684" sldId="500"/>
            <ac:picMk id="13" creationId="{7608F655-2059-4781-8492-0E24A50D6023}"/>
          </ac:picMkLst>
        </pc:picChg>
        <pc:picChg chg="add mod">
          <ac:chgData name="Vieira Ferreira, Júlio" userId="b0398a4e-5165-4128-b747-904da519835a" providerId="ADAL" clId="{5EAB661D-2CE8-4071-81CF-3F846031F629}" dt="2021-09-17T20:08:17.257" v="1811" actId="14100"/>
          <ac:picMkLst>
            <pc:docMk/>
            <pc:sldMk cId="3825217684" sldId="500"/>
            <ac:picMk id="15" creationId="{BEB4EFE8-92C9-4247-8DF9-E7D5196A2B49}"/>
          </ac:picMkLst>
        </pc:picChg>
      </pc:sldChg>
      <pc:sldChg chg="add">
        <pc:chgData name="Vieira Ferreira, Júlio" userId="b0398a4e-5165-4128-b747-904da519835a" providerId="ADAL" clId="{5EAB661D-2CE8-4071-81CF-3F846031F629}" dt="2021-09-17T20:01:06.116" v="1758" actId="2890"/>
        <pc:sldMkLst>
          <pc:docMk/>
          <pc:sldMk cId="2036391936" sldId="501"/>
        </pc:sldMkLst>
      </pc:sldChg>
      <pc:sldChg chg="addSp delSp modSp add mod">
        <pc:chgData name="Vieira Ferreira, Júlio" userId="b0398a4e-5165-4128-b747-904da519835a" providerId="ADAL" clId="{5EAB661D-2CE8-4071-81CF-3F846031F629}" dt="2021-09-17T20:11:14.151" v="1842" actId="1076"/>
        <pc:sldMkLst>
          <pc:docMk/>
          <pc:sldMk cId="1608390908" sldId="502"/>
        </pc:sldMkLst>
        <pc:spChg chg="mod">
          <ac:chgData name="Vieira Ferreira, Júlio" userId="b0398a4e-5165-4128-b747-904da519835a" providerId="ADAL" clId="{5EAB661D-2CE8-4071-81CF-3F846031F629}" dt="2021-09-17T20:11:11.169" v="1841" actId="20577"/>
          <ac:spMkLst>
            <pc:docMk/>
            <pc:sldMk cId="1608390908" sldId="50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20:11:14.151" v="1842" actId="1076"/>
          <ac:picMkLst>
            <pc:docMk/>
            <pc:sldMk cId="1608390908" sldId="502"/>
            <ac:picMk id="6" creationId="{4DF358B1-A913-4B5A-A2FD-3C59992EB14B}"/>
          </ac:picMkLst>
        </pc:picChg>
        <pc:picChg chg="del mod">
          <ac:chgData name="Vieira Ferreira, Júlio" userId="b0398a4e-5165-4128-b747-904da519835a" providerId="ADAL" clId="{5EAB661D-2CE8-4071-81CF-3F846031F629}" dt="2021-09-17T20:08:53.060" v="1816" actId="478"/>
          <ac:picMkLst>
            <pc:docMk/>
            <pc:sldMk cId="1608390908" sldId="502"/>
            <ac:picMk id="13" creationId="{7608F655-2059-4781-8492-0E24A50D6023}"/>
          </ac:picMkLst>
        </pc:picChg>
        <pc:picChg chg="mod">
          <ac:chgData name="Vieira Ferreira, Júlio" userId="b0398a4e-5165-4128-b747-904da519835a" providerId="ADAL" clId="{5EAB661D-2CE8-4071-81CF-3F846031F629}" dt="2021-09-17T20:11:04.308" v="1836" actId="14100"/>
          <ac:picMkLst>
            <pc:docMk/>
            <pc:sldMk cId="1608390908" sldId="502"/>
            <ac:picMk id="15" creationId="{BEB4EFE8-92C9-4247-8DF9-E7D5196A2B4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2:47:29.313" v="1956" actId="113"/>
        <pc:sldMkLst>
          <pc:docMk/>
          <pc:sldMk cId="1698591477" sldId="503"/>
        </pc:sldMkLst>
        <pc:spChg chg="mod">
          <ac:chgData name="Vieira Ferreira, Júlio" userId="b0398a4e-5165-4128-b747-904da519835a" providerId="ADAL" clId="{5EAB661D-2CE8-4071-81CF-3F846031F629}" dt="2021-09-17T20:16:28.611" v="1868" actId="14100"/>
          <ac:spMkLst>
            <pc:docMk/>
            <pc:sldMk cId="1698591477" sldId="503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2:46:49.325" v="1955" actId="478"/>
          <ac:spMkLst>
            <pc:docMk/>
            <pc:sldMk cId="1698591477" sldId="503"/>
            <ac:spMk id="12" creationId="{2671699D-AE12-4595-8CE1-E8C2BF449992}"/>
          </ac:spMkLst>
        </pc:spChg>
        <pc:spChg chg="add mod">
          <ac:chgData name="Vieira Ferreira, Júlio" userId="b0398a4e-5165-4128-b747-904da519835a" providerId="ADAL" clId="{5EAB661D-2CE8-4071-81CF-3F846031F629}" dt="2021-09-17T20:21:30.900" v="1899" actId="14100"/>
          <ac:spMkLst>
            <pc:docMk/>
            <pc:sldMk cId="1698591477" sldId="503"/>
            <ac:spMk id="16" creationId="{9858B891-D03C-4B5E-B8B2-A6ADCF4360D7}"/>
          </ac:spMkLst>
        </pc:spChg>
        <pc:spChg chg="add mod">
          <ac:chgData name="Vieira Ferreira, Júlio" userId="b0398a4e-5165-4128-b747-904da519835a" providerId="ADAL" clId="{5EAB661D-2CE8-4071-81CF-3F846031F629}" dt="2021-09-18T12:47:29.313" v="1956" actId="113"/>
          <ac:spMkLst>
            <pc:docMk/>
            <pc:sldMk cId="1698591477" sldId="503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7T20:17:01.914" v="1888" actId="1076"/>
          <ac:picMkLst>
            <pc:docMk/>
            <pc:sldMk cId="1698591477" sldId="503"/>
            <ac:picMk id="6" creationId="{C5477078-AEC6-42AB-8FAB-39FA4F17F2F1}"/>
          </ac:picMkLst>
        </pc:picChg>
        <pc:picChg chg="del">
          <ac:chgData name="Vieira Ferreira, Júlio" userId="b0398a4e-5165-4128-b747-904da519835a" providerId="ADAL" clId="{5EAB661D-2CE8-4071-81CF-3F846031F629}" dt="2021-09-17T20:12:56.246" v="1853" actId="478"/>
          <ac:picMkLst>
            <pc:docMk/>
            <pc:sldMk cId="1698591477" sldId="503"/>
            <ac:picMk id="7" creationId="{665F0EBE-6271-4CCD-9F52-78A95497C1E3}"/>
          </ac:picMkLst>
        </pc:picChg>
        <pc:picChg chg="del">
          <ac:chgData name="Vieira Ferreira, Júlio" userId="b0398a4e-5165-4128-b747-904da519835a" providerId="ADAL" clId="{5EAB661D-2CE8-4071-81CF-3F846031F629}" dt="2021-09-17T20:12:54.734" v="1852" actId="478"/>
          <ac:picMkLst>
            <pc:docMk/>
            <pc:sldMk cId="1698591477" sldId="503"/>
            <ac:picMk id="9" creationId="{3E944715-CA00-42F9-9965-4E853FA32AF8}"/>
          </ac:picMkLst>
        </pc:picChg>
        <pc:picChg chg="add mod">
          <ac:chgData name="Vieira Ferreira, Júlio" userId="b0398a4e-5165-4128-b747-904da519835a" providerId="ADAL" clId="{5EAB661D-2CE8-4071-81CF-3F846031F629}" dt="2021-09-17T20:16:58.900" v="1887" actId="1076"/>
          <ac:picMkLst>
            <pc:docMk/>
            <pc:sldMk cId="1698591477" sldId="503"/>
            <ac:picMk id="10" creationId="{F8668EA2-66B1-4E87-8C57-E36175C1FBC2}"/>
          </ac:picMkLst>
        </pc:picChg>
        <pc:picChg chg="add mod">
          <ac:chgData name="Vieira Ferreira, Júlio" userId="b0398a4e-5165-4128-b747-904da519835a" providerId="ADAL" clId="{5EAB661D-2CE8-4071-81CF-3F846031F629}" dt="2021-09-17T20:16:33.057" v="1870" actId="1076"/>
          <ac:picMkLst>
            <pc:docMk/>
            <pc:sldMk cId="1698591477" sldId="503"/>
            <ac:picMk id="14" creationId="{89B4A33F-D594-4BE0-9725-4B362A896360}"/>
          </ac:picMkLst>
        </pc:picChg>
        <pc:picChg chg="add mod">
          <ac:chgData name="Vieira Ferreira, Júlio" userId="b0398a4e-5165-4128-b747-904da519835a" providerId="ADAL" clId="{5EAB661D-2CE8-4071-81CF-3F846031F629}" dt="2021-09-17T20:22:03.801" v="1915" actId="1076"/>
          <ac:picMkLst>
            <pc:docMk/>
            <pc:sldMk cId="1698591477" sldId="503"/>
            <ac:picMk id="17" creationId="{8033E2B4-7C8B-4DC6-9392-519082178A64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8:05:24.594" v="2852" actId="478"/>
        <pc:sldMkLst>
          <pc:docMk/>
          <pc:sldMk cId="3798811643" sldId="504"/>
        </pc:sldMkLst>
        <pc:spChg chg="mod">
          <ac:chgData name="Vieira Ferreira, Júlio" userId="b0398a4e-5165-4128-b747-904da519835a" providerId="ADAL" clId="{5EAB661D-2CE8-4071-81CF-3F846031F629}" dt="2021-09-17T20:25:40.735" v="1950" actId="6549"/>
          <ac:spMkLst>
            <pc:docMk/>
            <pc:sldMk cId="3798811643" sldId="50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8:05:24.594" v="2852" actId="478"/>
          <ac:spMkLst>
            <pc:docMk/>
            <pc:sldMk cId="3798811643" sldId="504"/>
            <ac:spMk id="12" creationId="{2671699D-AE12-4595-8CE1-E8C2BF449992}"/>
          </ac:spMkLst>
        </pc:spChg>
        <pc:spChg chg="mod">
          <ac:chgData name="Vieira Ferreira, Júlio" userId="b0398a4e-5165-4128-b747-904da519835a" providerId="ADAL" clId="{5EAB661D-2CE8-4071-81CF-3F846031F629}" dt="2021-09-18T18:05:07.219" v="2850" actId="14100"/>
          <ac:spMkLst>
            <pc:docMk/>
            <pc:sldMk cId="3798811643" sldId="504"/>
            <ac:spMk id="16" creationId="{9858B891-D03C-4B5E-B8B2-A6ADCF4360D7}"/>
          </ac:spMkLst>
        </pc:spChg>
        <pc:spChg chg="del mod">
          <ac:chgData name="Vieira Ferreira, Júlio" userId="b0398a4e-5165-4128-b747-904da519835a" providerId="ADAL" clId="{5EAB661D-2CE8-4071-81CF-3F846031F629}" dt="2021-09-18T18:05:22.369" v="2851" actId="478"/>
          <ac:spMkLst>
            <pc:docMk/>
            <pc:sldMk cId="3798811643" sldId="504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8T18:04:50.919" v="2828" actId="1076"/>
          <ac:picMkLst>
            <pc:docMk/>
            <pc:sldMk cId="3798811643" sldId="504"/>
            <ac:picMk id="6" creationId="{423C4CF0-B126-4C26-B06E-240B17741069}"/>
          </ac:picMkLst>
        </pc:picChg>
        <pc:picChg chg="del">
          <ac:chgData name="Vieira Ferreira, Júlio" userId="b0398a4e-5165-4128-b747-904da519835a" providerId="ADAL" clId="{5EAB661D-2CE8-4071-81CF-3F846031F629}" dt="2021-09-17T20:24:18.315" v="1942" actId="478"/>
          <ac:picMkLst>
            <pc:docMk/>
            <pc:sldMk cId="3798811643" sldId="504"/>
            <ac:picMk id="6" creationId="{C5477078-AEC6-42AB-8FAB-39FA4F17F2F1}"/>
          </ac:picMkLst>
        </pc:picChg>
        <pc:picChg chg="add mod">
          <ac:chgData name="Vieira Ferreira, Júlio" userId="b0398a4e-5165-4128-b747-904da519835a" providerId="ADAL" clId="{5EAB661D-2CE8-4071-81CF-3F846031F629}" dt="2021-09-17T20:25:04.988" v="1947" actId="1076"/>
          <ac:picMkLst>
            <pc:docMk/>
            <pc:sldMk cId="3798811643" sldId="504"/>
            <ac:picMk id="7" creationId="{78D75241-1621-4E9C-9166-A8B896D62B03}"/>
          </ac:picMkLst>
        </pc:picChg>
        <pc:picChg chg="add mod">
          <ac:chgData name="Vieira Ferreira, Júlio" userId="b0398a4e-5165-4128-b747-904da519835a" providerId="ADAL" clId="{5EAB661D-2CE8-4071-81CF-3F846031F629}" dt="2021-09-17T20:27:25.390" v="1953" actId="14100"/>
          <ac:picMkLst>
            <pc:docMk/>
            <pc:sldMk cId="3798811643" sldId="504"/>
            <ac:picMk id="9" creationId="{B5A6918C-6D78-46AE-BC3E-9422895375DF}"/>
          </ac:picMkLst>
        </pc:picChg>
        <pc:picChg chg="del">
          <ac:chgData name="Vieira Ferreira, Júlio" userId="b0398a4e-5165-4128-b747-904da519835a" providerId="ADAL" clId="{5EAB661D-2CE8-4071-81CF-3F846031F629}" dt="2021-09-17T20:24:17.931" v="1941" actId="478"/>
          <ac:picMkLst>
            <pc:docMk/>
            <pc:sldMk cId="3798811643" sldId="504"/>
            <ac:picMk id="10" creationId="{F8668EA2-66B1-4E87-8C57-E36175C1FBC2}"/>
          </ac:picMkLst>
        </pc:picChg>
        <pc:picChg chg="del">
          <ac:chgData name="Vieira Ferreira, Júlio" userId="b0398a4e-5165-4128-b747-904da519835a" providerId="ADAL" clId="{5EAB661D-2CE8-4071-81CF-3F846031F629}" dt="2021-09-17T20:24:16.004" v="1939" actId="478"/>
          <ac:picMkLst>
            <pc:docMk/>
            <pc:sldMk cId="3798811643" sldId="504"/>
            <ac:picMk id="14" creationId="{89B4A33F-D594-4BE0-9725-4B362A896360}"/>
          </ac:picMkLst>
        </pc:picChg>
        <pc:picChg chg="del">
          <ac:chgData name="Vieira Ferreira, Júlio" userId="b0398a4e-5165-4128-b747-904da519835a" providerId="ADAL" clId="{5EAB661D-2CE8-4071-81CF-3F846031F629}" dt="2021-09-17T20:24:16.809" v="1940" actId="478"/>
          <ac:picMkLst>
            <pc:docMk/>
            <pc:sldMk cId="3798811643" sldId="504"/>
            <ac:picMk id="17" creationId="{8033E2B4-7C8B-4DC6-9392-519082178A64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11:30.712" v="2058" actId="113"/>
        <pc:sldMkLst>
          <pc:docMk/>
          <pc:sldMk cId="3943886648" sldId="505"/>
        </pc:sldMkLst>
        <pc:spChg chg="mod">
          <ac:chgData name="Vieira Ferreira, Júlio" userId="b0398a4e-5165-4128-b747-904da519835a" providerId="ADAL" clId="{5EAB661D-2CE8-4071-81CF-3F846031F629}" dt="2021-09-18T13:11:30.712" v="2058" actId="113"/>
          <ac:spMkLst>
            <pc:docMk/>
            <pc:sldMk cId="3943886648" sldId="505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2:57:58.667" v="1998" actId="478"/>
          <ac:spMkLst>
            <pc:docMk/>
            <pc:sldMk cId="3943886648" sldId="505"/>
            <ac:spMk id="16" creationId="{9858B891-D03C-4B5E-B8B2-A6ADCF4360D7}"/>
          </ac:spMkLst>
        </pc:spChg>
        <pc:spChg chg="mod">
          <ac:chgData name="Vieira Ferreira, Júlio" userId="b0398a4e-5165-4128-b747-904da519835a" providerId="ADAL" clId="{5EAB661D-2CE8-4071-81CF-3F846031F629}" dt="2021-09-18T12:52:20.501" v="1980" actId="1076"/>
          <ac:spMkLst>
            <pc:docMk/>
            <pc:sldMk cId="3943886648" sldId="505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2:49:00.119" v="1958" actId="478"/>
          <ac:picMkLst>
            <pc:docMk/>
            <pc:sldMk cId="3943886648" sldId="505"/>
            <ac:picMk id="6" creationId="{C5477078-AEC6-42AB-8FAB-39FA4F17F2F1}"/>
          </ac:picMkLst>
        </pc:picChg>
        <pc:picChg chg="add del mod">
          <ac:chgData name="Vieira Ferreira, Júlio" userId="b0398a4e-5165-4128-b747-904da519835a" providerId="ADAL" clId="{5EAB661D-2CE8-4071-81CF-3F846031F629}" dt="2021-09-18T12:51:25.193" v="1976" actId="478"/>
          <ac:picMkLst>
            <pc:docMk/>
            <pc:sldMk cId="3943886648" sldId="505"/>
            <ac:picMk id="7" creationId="{1ABA271D-06B0-4F39-A890-D4B0A5970D22}"/>
          </ac:picMkLst>
        </pc:picChg>
        <pc:picChg chg="add mod">
          <ac:chgData name="Vieira Ferreira, Júlio" userId="b0398a4e-5165-4128-b747-904da519835a" providerId="ADAL" clId="{5EAB661D-2CE8-4071-81CF-3F846031F629}" dt="2021-09-18T12:53:15.356" v="1987" actId="14100"/>
          <ac:picMkLst>
            <pc:docMk/>
            <pc:sldMk cId="3943886648" sldId="505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2:49:02.799" v="1961" actId="478"/>
          <ac:picMkLst>
            <pc:docMk/>
            <pc:sldMk cId="3943886648" sldId="505"/>
            <ac:picMk id="10" creationId="{F8668EA2-66B1-4E87-8C57-E36175C1FBC2}"/>
          </ac:picMkLst>
        </pc:picChg>
        <pc:picChg chg="add mod">
          <ac:chgData name="Vieira Ferreira, Júlio" userId="b0398a4e-5165-4128-b747-904da519835a" providerId="ADAL" clId="{5EAB661D-2CE8-4071-81CF-3F846031F629}" dt="2021-09-18T12:53:09.933" v="1986" actId="1076"/>
          <ac:picMkLst>
            <pc:docMk/>
            <pc:sldMk cId="3943886648" sldId="505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2:49:00.843" v="1959" actId="478"/>
          <ac:picMkLst>
            <pc:docMk/>
            <pc:sldMk cId="3943886648" sldId="505"/>
            <ac:picMk id="14" creationId="{89B4A33F-D594-4BE0-9725-4B362A896360}"/>
          </ac:picMkLst>
        </pc:picChg>
        <pc:picChg chg="del">
          <ac:chgData name="Vieira Ferreira, Júlio" userId="b0398a4e-5165-4128-b747-904da519835a" providerId="ADAL" clId="{5EAB661D-2CE8-4071-81CF-3F846031F629}" dt="2021-09-18T12:49:01.815" v="1960" actId="478"/>
          <ac:picMkLst>
            <pc:docMk/>
            <pc:sldMk cId="3943886648" sldId="505"/>
            <ac:picMk id="17" creationId="{8033E2B4-7C8B-4DC6-9392-519082178A64}"/>
          </ac:picMkLst>
        </pc:picChg>
        <pc:picChg chg="add mod">
          <ac:chgData name="Vieira Ferreira, Júlio" userId="b0398a4e-5165-4128-b747-904da519835a" providerId="ADAL" clId="{5EAB661D-2CE8-4071-81CF-3F846031F629}" dt="2021-09-18T12:57:39.184" v="1997" actId="1076"/>
          <ac:picMkLst>
            <pc:docMk/>
            <pc:sldMk cId="3943886648" sldId="505"/>
            <ac:picMk id="18" creationId="{FE3609A8-1CD3-42B7-B190-D49722632BA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18:22.298" v="2147" actId="20577"/>
        <pc:sldMkLst>
          <pc:docMk/>
          <pc:sldMk cId="4145140947" sldId="506"/>
        </pc:sldMkLst>
        <pc:spChg chg="mod">
          <ac:chgData name="Vieira Ferreira, Júlio" userId="b0398a4e-5165-4128-b747-904da519835a" providerId="ADAL" clId="{5EAB661D-2CE8-4071-81CF-3F846031F629}" dt="2021-09-18T13:18:22.298" v="2147" actId="20577"/>
          <ac:spMkLst>
            <pc:docMk/>
            <pc:sldMk cId="4145140947" sldId="506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3:16:47.773" v="2111" actId="478"/>
          <ac:spMkLst>
            <pc:docMk/>
            <pc:sldMk cId="4145140947" sldId="506"/>
            <ac:spMk id="19" creationId="{F2A31D92-E3B6-4D8C-9867-8DFFB2523ECE}"/>
          </ac:spMkLst>
        </pc:spChg>
        <pc:picChg chg="add del mod">
          <ac:chgData name="Vieira Ferreira, Júlio" userId="b0398a4e-5165-4128-b747-904da519835a" providerId="ADAL" clId="{5EAB661D-2CE8-4071-81CF-3F846031F629}" dt="2021-09-18T13:14:53.769" v="2096" actId="478"/>
          <ac:picMkLst>
            <pc:docMk/>
            <pc:sldMk cId="4145140947" sldId="506"/>
            <ac:picMk id="6" creationId="{B753C179-AB26-49FE-BB77-D1222AB73C44}"/>
          </ac:picMkLst>
        </pc:picChg>
        <pc:picChg chg="add mod">
          <ac:chgData name="Vieira Ferreira, Júlio" userId="b0398a4e-5165-4128-b747-904da519835a" providerId="ADAL" clId="{5EAB661D-2CE8-4071-81CF-3F846031F629}" dt="2021-09-18T13:16:01.671" v="2106" actId="1076"/>
          <ac:picMkLst>
            <pc:docMk/>
            <pc:sldMk cId="4145140947" sldId="506"/>
            <ac:picMk id="8" creationId="{C31B7D0A-5EC7-4003-82D3-D4C166039E23}"/>
          </ac:picMkLst>
        </pc:picChg>
        <pc:picChg chg="del">
          <ac:chgData name="Vieira Ferreira, Júlio" userId="b0398a4e-5165-4128-b747-904da519835a" providerId="ADAL" clId="{5EAB661D-2CE8-4071-81CF-3F846031F629}" dt="2021-09-18T12:59:24.275" v="2000" actId="478"/>
          <ac:picMkLst>
            <pc:docMk/>
            <pc:sldMk cId="4145140947" sldId="506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2:59:31.982" v="2003" actId="478"/>
          <ac:picMkLst>
            <pc:docMk/>
            <pc:sldMk cId="4145140947" sldId="506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2:59:33.271" v="2004" actId="478"/>
          <ac:picMkLst>
            <pc:docMk/>
            <pc:sldMk cId="4145140947" sldId="506"/>
            <ac:picMk id="18" creationId="{FE3609A8-1CD3-42B7-B190-D49722632BA3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8T13:11:06.022" v="2036"/>
        <pc:sldMkLst>
          <pc:docMk/>
          <pc:sldMk cId="337275292" sldId="507"/>
        </pc:sldMkLst>
        <pc:spChg chg="mod">
          <ac:chgData name="Vieira Ferreira, Júlio" userId="b0398a4e-5165-4128-b747-904da519835a" providerId="ADAL" clId="{5EAB661D-2CE8-4071-81CF-3F846031F629}" dt="2021-09-18T13:09:40.073" v="2031" actId="6549"/>
          <ac:spMkLst>
            <pc:docMk/>
            <pc:sldMk cId="337275292" sldId="507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3:09:07.454" v="2026" actId="478"/>
          <ac:spMkLst>
            <pc:docMk/>
            <pc:sldMk cId="337275292" sldId="507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8T13:09:41.968" v="2032" actId="1076"/>
          <ac:picMkLst>
            <pc:docMk/>
            <pc:sldMk cId="337275292" sldId="507"/>
            <ac:picMk id="6" creationId="{91CEB664-2CA7-4A73-81B9-4A83EAAB2CCF}"/>
          </ac:picMkLst>
        </pc:picChg>
        <pc:picChg chg="add mod">
          <ac:chgData name="Vieira Ferreira, Júlio" userId="b0398a4e-5165-4128-b747-904da519835a" providerId="ADAL" clId="{5EAB661D-2CE8-4071-81CF-3F846031F629}" dt="2021-09-18T13:10:43.617" v="2034" actId="1076"/>
          <ac:picMkLst>
            <pc:docMk/>
            <pc:sldMk cId="337275292" sldId="507"/>
            <ac:picMk id="8" creationId="{5EC2BBA1-7926-4C67-9A21-6C6447E11D6B}"/>
          </ac:picMkLst>
        </pc:picChg>
        <pc:picChg chg="del">
          <ac:chgData name="Vieira Ferreira, Júlio" userId="b0398a4e-5165-4128-b747-904da519835a" providerId="ADAL" clId="{5EAB661D-2CE8-4071-81CF-3F846031F629}" dt="2021-09-18T13:09:04.281" v="2024" actId="478"/>
          <ac:picMkLst>
            <pc:docMk/>
            <pc:sldMk cId="337275292" sldId="507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3:09:05.302" v="2025" actId="478"/>
          <ac:picMkLst>
            <pc:docMk/>
            <pc:sldMk cId="337275292" sldId="507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3:09:08.585" v="2027" actId="478"/>
          <ac:picMkLst>
            <pc:docMk/>
            <pc:sldMk cId="337275292" sldId="507"/>
            <ac:picMk id="18" creationId="{FE3609A8-1CD3-42B7-B190-D49722632BA3}"/>
          </ac:picMkLst>
        </pc:picChg>
      </pc:sldChg>
      <pc:sldChg chg="add">
        <pc:chgData name="Vieira Ferreira, Júlio" userId="b0398a4e-5165-4128-b747-904da519835a" providerId="ADAL" clId="{5EAB661D-2CE8-4071-81CF-3F846031F629}" dt="2021-09-18T13:14:24.263" v="2076" actId="2890"/>
        <pc:sldMkLst>
          <pc:docMk/>
          <pc:sldMk cId="3690139543" sldId="508"/>
        </pc:sldMkLst>
      </pc:sldChg>
      <pc:sldChg chg="addSp delSp modSp add mod">
        <pc:chgData name="Vieira Ferreira, Júlio" userId="b0398a4e-5165-4128-b747-904da519835a" providerId="ADAL" clId="{5EAB661D-2CE8-4071-81CF-3F846031F629}" dt="2021-09-18T13:25:06.872" v="2328" actId="1076"/>
        <pc:sldMkLst>
          <pc:docMk/>
          <pc:sldMk cId="1589668479" sldId="509"/>
        </pc:sldMkLst>
        <pc:spChg chg="mod">
          <ac:chgData name="Vieira Ferreira, Júlio" userId="b0398a4e-5165-4128-b747-904da519835a" providerId="ADAL" clId="{5EAB661D-2CE8-4071-81CF-3F846031F629}" dt="2021-09-18T13:24:58.277" v="2327" actId="20577"/>
          <ac:spMkLst>
            <pc:docMk/>
            <pc:sldMk cId="1589668479" sldId="509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8T13:22:58.573" v="2319" actId="478"/>
          <ac:spMkLst>
            <pc:docMk/>
            <pc:sldMk cId="1589668479" sldId="509"/>
            <ac:spMk id="12" creationId="{A04DD0A6-CCB1-4E5B-80EE-A6762D2C007F}"/>
          </ac:spMkLst>
        </pc:sp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6" creationId="{E6F69F8D-F6D4-4E04-A253-4C107FA529FF}"/>
          </ac:picMkLst>
        </pc:picChg>
        <pc:picChg chg="del">
          <ac:chgData name="Vieira Ferreira, Júlio" userId="b0398a4e-5165-4128-b747-904da519835a" providerId="ADAL" clId="{5EAB661D-2CE8-4071-81CF-3F846031F629}" dt="2021-09-18T13:17:26.609" v="2113" actId="478"/>
          <ac:picMkLst>
            <pc:docMk/>
            <pc:sldMk cId="1589668479" sldId="509"/>
            <ac:picMk id="8" creationId="{C31B7D0A-5EC7-4003-82D3-D4C166039E23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9" creationId="{3D7598AE-0494-4637-9698-C1A91F2D5797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13" creationId="{DA42B3F7-2DDD-4453-B255-34D8F578F67F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15" creationId="{D535A598-6A2E-4362-9DE4-7B1A4EC6A11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40:37.063" v="2394" actId="1076"/>
        <pc:sldMkLst>
          <pc:docMk/>
          <pc:sldMk cId="79824434" sldId="510"/>
        </pc:sldMkLst>
        <pc:spChg chg="mod">
          <ac:chgData name="Vieira Ferreira, Júlio" userId="b0398a4e-5165-4128-b747-904da519835a" providerId="ADAL" clId="{5EAB661D-2CE8-4071-81CF-3F846031F629}" dt="2021-09-18T13:34:09.418" v="2338" actId="20577"/>
          <ac:spMkLst>
            <pc:docMk/>
            <pc:sldMk cId="79824434" sldId="510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8T13:40:34.170" v="2393" actId="20577"/>
          <ac:spMkLst>
            <pc:docMk/>
            <pc:sldMk cId="79824434" sldId="510"/>
            <ac:spMk id="12" creationId="{7DC26D69-04DD-4248-BC63-5B82E9893EC0}"/>
          </ac:spMkLst>
        </pc:spChg>
        <pc:spChg chg="mod">
          <ac:chgData name="Vieira Ferreira, Júlio" userId="b0398a4e-5165-4128-b747-904da519835a" providerId="ADAL" clId="{5EAB661D-2CE8-4071-81CF-3F846031F629}" dt="2021-09-18T13:39:23.086" v="2380" actId="14100"/>
          <ac:spMkLst>
            <pc:docMk/>
            <pc:sldMk cId="79824434" sldId="510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3:33:38.430" v="2336" actId="478"/>
          <ac:picMkLst>
            <pc:docMk/>
            <pc:sldMk cId="79824434" sldId="510"/>
            <ac:picMk id="6" creationId="{B753C179-AB26-49FE-BB77-D1222AB73C44}"/>
          </ac:picMkLst>
        </pc:picChg>
        <pc:picChg chg="add mod">
          <ac:chgData name="Vieira Ferreira, Júlio" userId="b0398a4e-5165-4128-b747-904da519835a" providerId="ADAL" clId="{5EAB661D-2CE8-4071-81CF-3F846031F629}" dt="2021-09-18T13:39:03.801" v="2378" actId="1076"/>
          <ac:picMkLst>
            <pc:docMk/>
            <pc:sldMk cId="79824434" sldId="510"/>
            <ac:picMk id="7" creationId="{7D4BD213-754E-4DF2-ACB4-491CFD04864B}"/>
          </ac:picMkLst>
        </pc:picChg>
        <pc:picChg chg="add mod">
          <ac:chgData name="Vieira Ferreira, Júlio" userId="b0398a4e-5165-4128-b747-904da519835a" providerId="ADAL" clId="{5EAB661D-2CE8-4071-81CF-3F846031F629}" dt="2021-09-18T13:40:37.063" v="2394" actId="1076"/>
          <ac:picMkLst>
            <pc:docMk/>
            <pc:sldMk cId="79824434" sldId="510"/>
            <ac:picMk id="9" creationId="{77D3483E-9BBA-45FB-B35E-9951B660CE10}"/>
          </ac:picMkLst>
        </pc:picChg>
      </pc:sldChg>
      <pc:sldChg chg="addSp delSp modSp add mod modNotes modNotesTx">
        <pc:chgData name="Vieira Ferreira, Júlio" userId="b0398a4e-5165-4128-b747-904da519835a" providerId="ADAL" clId="{5EAB661D-2CE8-4071-81CF-3F846031F629}" dt="2021-09-18T14:08:53.790" v="2477" actId="6549"/>
        <pc:sldMkLst>
          <pc:docMk/>
          <pc:sldMk cId="3927243840" sldId="511"/>
        </pc:sldMkLst>
        <pc:spChg chg="mod">
          <ac:chgData name="Vieira Ferreira, Júlio" userId="b0398a4e-5165-4128-b747-904da519835a" providerId="ADAL" clId="{5EAB661D-2CE8-4071-81CF-3F846031F629}" dt="2021-09-18T14:08:53.790" v="2477" actId="6549"/>
          <ac:spMkLst>
            <pc:docMk/>
            <pc:sldMk cId="3927243840" sldId="511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8T14:04:27.275" v="2450" actId="21"/>
          <ac:spMkLst>
            <pc:docMk/>
            <pc:sldMk cId="3927243840" sldId="511"/>
            <ac:spMk id="8" creationId="{FB4B1783-D867-4506-BC82-E82A42957250}"/>
          </ac:spMkLst>
        </pc:spChg>
        <pc:spChg chg="add del">
          <ac:chgData name="Vieira Ferreira, Júlio" userId="b0398a4e-5165-4128-b747-904da519835a" providerId="ADAL" clId="{5EAB661D-2CE8-4071-81CF-3F846031F629}" dt="2021-09-18T14:04:59.394" v="2456"/>
          <ac:spMkLst>
            <pc:docMk/>
            <pc:sldMk cId="3927243840" sldId="511"/>
            <ac:spMk id="10" creationId="{60A0FA9C-D1F6-4E1B-B0EF-C075625781CA}"/>
          </ac:spMkLst>
        </pc:spChg>
        <pc:spChg chg="mod">
          <ac:chgData name="Vieira Ferreira, Júlio" userId="b0398a4e-5165-4128-b747-904da519835a" providerId="ADAL" clId="{5EAB661D-2CE8-4071-81CF-3F846031F629}" dt="2021-09-18T13:50:02.227" v="2430" actId="1076"/>
          <ac:spMkLst>
            <pc:docMk/>
            <pc:sldMk cId="3927243840" sldId="511"/>
            <ac:spMk id="12" creationId="{7DC26D69-04DD-4248-BC63-5B82E9893EC0}"/>
          </ac:spMkLst>
        </pc:spChg>
        <pc:spChg chg="add del mod">
          <ac:chgData name="Vieira Ferreira, Júlio" userId="b0398a4e-5165-4128-b747-904da519835a" providerId="ADAL" clId="{5EAB661D-2CE8-4071-81CF-3F846031F629}" dt="2021-09-18T14:04:30.280" v="2452"/>
          <ac:spMkLst>
            <pc:docMk/>
            <pc:sldMk cId="3927243840" sldId="511"/>
            <ac:spMk id="14" creationId="{12CFDC4A-E955-40AC-9C59-91B963EE3086}"/>
          </ac:spMkLst>
        </pc:spChg>
        <pc:spChg chg="add del mod">
          <ac:chgData name="Vieira Ferreira, Júlio" userId="b0398a4e-5165-4128-b747-904da519835a" providerId="ADAL" clId="{5EAB661D-2CE8-4071-81CF-3F846031F629}" dt="2021-09-18T14:04:38.554" v="2454"/>
          <ac:spMkLst>
            <pc:docMk/>
            <pc:sldMk cId="3927243840" sldId="511"/>
            <ac:spMk id="15" creationId="{E14D4F4F-29A6-4831-B3C0-FCB27BB2A18A}"/>
          </ac:spMkLst>
        </pc:spChg>
        <pc:spChg chg="mod">
          <ac:chgData name="Vieira Ferreira, Júlio" userId="b0398a4e-5165-4128-b747-904da519835a" providerId="ADAL" clId="{5EAB661D-2CE8-4071-81CF-3F846031F629}" dt="2021-09-18T13:49:59.144" v="2429" actId="1076"/>
          <ac:spMkLst>
            <pc:docMk/>
            <pc:sldMk cId="3927243840" sldId="511"/>
            <ac:spMk id="19" creationId="{F2A31D92-E3B6-4D8C-9867-8DFFB2523ECE}"/>
          </ac:spMkLst>
        </pc:spChg>
        <pc:picChg chg="add del mod">
          <ac:chgData name="Vieira Ferreira, Júlio" userId="b0398a4e-5165-4128-b747-904da519835a" providerId="ADAL" clId="{5EAB661D-2CE8-4071-81CF-3F846031F629}" dt="2021-09-18T14:04:23.742" v="2448" actId="478"/>
          <ac:picMkLst>
            <pc:docMk/>
            <pc:sldMk cId="3927243840" sldId="511"/>
            <ac:picMk id="6" creationId="{9E6D6C75-4E74-4A15-A219-943D8957542C}"/>
          </ac:picMkLst>
        </pc:picChg>
        <pc:picChg chg="del">
          <ac:chgData name="Vieira Ferreira, Júlio" userId="b0398a4e-5165-4128-b747-904da519835a" providerId="ADAL" clId="{5EAB661D-2CE8-4071-81CF-3F846031F629}" dt="2021-09-18T13:45:48.063" v="2402" actId="478"/>
          <ac:picMkLst>
            <pc:docMk/>
            <pc:sldMk cId="3927243840" sldId="511"/>
            <ac:picMk id="7" creationId="{7D4BD213-754E-4DF2-ACB4-491CFD04864B}"/>
          </ac:picMkLst>
        </pc:picChg>
        <pc:picChg chg="del">
          <ac:chgData name="Vieira Ferreira, Júlio" userId="b0398a4e-5165-4128-b747-904da519835a" providerId="ADAL" clId="{5EAB661D-2CE8-4071-81CF-3F846031F629}" dt="2021-09-18T13:45:48.800" v="2403" actId="478"/>
          <ac:picMkLst>
            <pc:docMk/>
            <pc:sldMk cId="3927243840" sldId="511"/>
            <ac:picMk id="9" creationId="{77D3483E-9BBA-45FB-B35E-9951B660CE1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4:45:29.146" v="2526" actId="20577"/>
        <pc:sldMkLst>
          <pc:docMk/>
          <pc:sldMk cId="2226130909" sldId="512"/>
        </pc:sldMkLst>
        <pc:spChg chg="mod">
          <ac:chgData name="Vieira Ferreira, Júlio" userId="b0398a4e-5165-4128-b747-904da519835a" providerId="ADAL" clId="{5EAB661D-2CE8-4071-81CF-3F846031F629}" dt="2021-09-18T14:45:29.146" v="2526" actId="20577"/>
          <ac:spMkLst>
            <pc:docMk/>
            <pc:sldMk cId="2226130909" sldId="51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8T14:00:54.172" v="2445" actId="478"/>
          <ac:picMkLst>
            <pc:docMk/>
            <pc:sldMk cId="2226130909" sldId="512"/>
            <ac:picMk id="6" creationId="{9E6D6C75-4E74-4A15-A219-943D8957542C}"/>
          </ac:picMkLst>
        </pc:picChg>
        <pc:picChg chg="add mod">
          <ac:chgData name="Vieira Ferreira, Júlio" userId="b0398a4e-5165-4128-b747-904da519835a" providerId="ADAL" clId="{5EAB661D-2CE8-4071-81CF-3F846031F629}" dt="2021-09-18T14:10:36.627" v="2490" actId="1076"/>
          <ac:picMkLst>
            <pc:docMk/>
            <pc:sldMk cId="2226130909" sldId="512"/>
            <ac:picMk id="7" creationId="{525677E9-2D8A-4EB1-9A5D-868B3A3E109A}"/>
          </ac:picMkLst>
        </pc:picChg>
        <pc:picChg chg="add mod">
          <ac:chgData name="Vieira Ferreira, Júlio" userId="b0398a4e-5165-4128-b747-904da519835a" providerId="ADAL" clId="{5EAB661D-2CE8-4071-81CF-3F846031F629}" dt="2021-09-18T14:44:58.607" v="2509" actId="1076"/>
          <ac:picMkLst>
            <pc:docMk/>
            <pc:sldMk cId="2226130909" sldId="512"/>
            <ac:picMk id="9" creationId="{4011F1CF-7398-4C6E-99B1-3D44FFE9B136}"/>
          </ac:picMkLst>
        </pc:picChg>
        <pc:picChg chg="add mod">
          <ac:chgData name="Vieira Ferreira, Júlio" userId="b0398a4e-5165-4128-b747-904da519835a" providerId="ADAL" clId="{5EAB661D-2CE8-4071-81CF-3F846031F629}" dt="2021-09-18T14:44:54.186" v="2508" actId="1076"/>
          <ac:picMkLst>
            <pc:docMk/>
            <pc:sldMk cId="2226130909" sldId="512"/>
            <ac:picMk id="13" creationId="{3926FC92-5B94-4F73-95AE-F1EEE70120B7}"/>
          </ac:picMkLst>
        </pc:picChg>
        <pc:picChg chg="add mod">
          <ac:chgData name="Vieira Ferreira, Júlio" userId="b0398a4e-5165-4128-b747-904da519835a" providerId="ADAL" clId="{5EAB661D-2CE8-4071-81CF-3F846031F629}" dt="2021-09-18T14:44:50.835" v="2507" actId="1076"/>
          <ac:picMkLst>
            <pc:docMk/>
            <pc:sldMk cId="2226130909" sldId="512"/>
            <ac:picMk id="15" creationId="{9F89EB6A-DE79-4371-998F-FA6DB3C0A05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4:54:45.695" v="2548" actId="6549"/>
        <pc:sldMkLst>
          <pc:docMk/>
          <pc:sldMk cId="3592496487" sldId="513"/>
        </pc:sldMkLst>
        <pc:spChg chg="mod">
          <ac:chgData name="Vieira Ferreira, Júlio" userId="b0398a4e-5165-4128-b747-904da519835a" providerId="ADAL" clId="{5EAB661D-2CE8-4071-81CF-3F846031F629}" dt="2021-09-18T14:54:45.695" v="2548" actId="6549"/>
          <ac:spMkLst>
            <pc:docMk/>
            <pc:sldMk cId="3592496487" sldId="51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8T14:54:41.632" v="2547" actId="1076"/>
          <ac:picMkLst>
            <pc:docMk/>
            <pc:sldMk cId="3592496487" sldId="513"/>
            <ac:picMk id="6" creationId="{B59BE294-96B6-411C-9530-B3DE2820AC49}"/>
          </ac:picMkLst>
        </pc:picChg>
        <pc:picChg chg="del">
          <ac:chgData name="Vieira Ferreira, Júlio" userId="b0398a4e-5165-4128-b747-904da519835a" providerId="ADAL" clId="{5EAB661D-2CE8-4071-81CF-3F846031F629}" dt="2021-09-18T14:50:22.600" v="2539" actId="478"/>
          <ac:picMkLst>
            <pc:docMk/>
            <pc:sldMk cId="3592496487" sldId="513"/>
            <ac:picMk id="7" creationId="{525677E9-2D8A-4EB1-9A5D-868B3A3E109A}"/>
          </ac:picMkLst>
        </pc:picChg>
        <pc:picChg chg="del">
          <ac:chgData name="Vieira Ferreira, Júlio" userId="b0398a4e-5165-4128-b747-904da519835a" providerId="ADAL" clId="{5EAB661D-2CE8-4071-81CF-3F846031F629}" dt="2021-09-18T14:50:23.338" v="2540" actId="478"/>
          <ac:picMkLst>
            <pc:docMk/>
            <pc:sldMk cId="3592496487" sldId="513"/>
            <ac:picMk id="9" creationId="{4011F1CF-7398-4C6E-99B1-3D44FFE9B136}"/>
          </ac:picMkLst>
        </pc:picChg>
        <pc:picChg chg="del">
          <ac:chgData name="Vieira Ferreira, Júlio" userId="b0398a4e-5165-4128-b747-904da519835a" providerId="ADAL" clId="{5EAB661D-2CE8-4071-81CF-3F846031F629}" dt="2021-09-18T14:50:24.239" v="2541" actId="478"/>
          <ac:picMkLst>
            <pc:docMk/>
            <pc:sldMk cId="3592496487" sldId="513"/>
            <ac:picMk id="13" creationId="{3926FC92-5B94-4F73-95AE-F1EEE70120B7}"/>
          </ac:picMkLst>
        </pc:picChg>
        <pc:picChg chg="del">
          <ac:chgData name="Vieira Ferreira, Júlio" userId="b0398a4e-5165-4128-b747-904da519835a" providerId="ADAL" clId="{5EAB661D-2CE8-4071-81CF-3F846031F629}" dt="2021-09-18T14:50:26.729" v="2542" actId="478"/>
          <ac:picMkLst>
            <pc:docMk/>
            <pc:sldMk cId="3592496487" sldId="513"/>
            <ac:picMk id="15" creationId="{9F89EB6A-DE79-4371-998F-FA6DB3C0A053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9:02:38.874" v="3715" actId="1076"/>
        <pc:sldMkLst>
          <pc:docMk/>
          <pc:sldMk cId="702185576" sldId="514"/>
        </pc:sldMkLst>
        <pc:spChg chg="mod">
          <ac:chgData name="Vieira Ferreira, Júlio" userId="b0398a4e-5165-4128-b747-904da519835a" providerId="ADAL" clId="{5EAB661D-2CE8-4071-81CF-3F846031F629}" dt="2021-09-19T19:02:35.818" v="3713" actId="6549"/>
          <ac:spMkLst>
            <pc:docMk/>
            <pc:sldMk cId="702185576" sldId="51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7:31:48.106" v="2562" actId="478"/>
          <ac:spMkLst>
            <pc:docMk/>
            <pc:sldMk cId="702185576" sldId="514"/>
            <ac:spMk id="12" creationId="{2671699D-AE12-4595-8CE1-E8C2BF449992}"/>
          </ac:spMkLst>
        </pc:spChg>
        <pc:spChg chg="add del mod">
          <ac:chgData name="Vieira Ferreira, Júlio" userId="b0398a4e-5165-4128-b747-904da519835a" providerId="ADAL" clId="{5EAB661D-2CE8-4071-81CF-3F846031F629}" dt="2021-09-18T17:45:31.076" v="2730" actId="478"/>
          <ac:spMkLst>
            <pc:docMk/>
            <pc:sldMk cId="702185576" sldId="514"/>
            <ac:spMk id="13" creationId="{AB03273D-529A-4DDB-B92C-76AE3045F88C}"/>
          </ac:spMkLst>
        </pc:spChg>
        <pc:spChg chg="del">
          <ac:chgData name="Vieira Ferreira, Júlio" userId="b0398a4e-5165-4128-b747-904da519835a" providerId="ADAL" clId="{5EAB661D-2CE8-4071-81CF-3F846031F629}" dt="2021-09-18T17:31:45.166" v="2560" actId="478"/>
          <ac:spMkLst>
            <pc:docMk/>
            <pc:sldMk cId="702185576" sldId="514"/>
            <ac:spMk id="16" creationId="{9858B891-D03C-4B5E-B8B2-A6ADCF4360D7}"/>
          </ac:spMkLst>
        </pc:spChg>
        <pc:spChg chg="del">
          <ac:chgData name="Vieira Ferreira, Júlio" userId="b0398a4e-5165-4128-b747-904da519835a" providerId="ADAL" clId="{5EAB661D-2CE8-4071-81CF-3F846031F629}" dt="2021-09-18T17:31:46.518" v="2561" actId="478"/>
          <ac:spMkLst>
            <pc:docMk/>
            <pc:sldMk cId="702185576" sldId="514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9T19:02:38.874" v="3715" actId="1076"/>
          <ac:picMkLst>
            <pc:docMk/>
            <pc:sldMk cId="702185576" sldId="514"/>
            <ac:picMk id="6" creationId="{E70E4E7D-7A06-493C-AFA1-D60A7C832900}"/>
          </ac:picMkLst>
        </pc:picChg>
        <pc:picChg chg="del">
          <ac:chgData name="Vieira Ferreira, Júlio" userId="b0398a4e-5165-4128-b747-904da519835a" providerId="ADAL" clId="{5EAB661D-2CE8-4071-81CF-3F846031F629}" dt="2021-09-18T17:31:39.510" v="2557" actId="478"/>
          <ac:picMkLst>
            <pc:docMk/>
            <pc:sldMk cId="702185576" sldId="514"/>
            <ac:picMk id="7" creationId="{78D75241-1621-4E9C-9166-A8B896D62B03}"/>
          </ac:picMkLst>
        </pc:picChg>
        <pc:picChg chg="del">
          <ac:chgData name="Vieira Ferreira, Júlio" userId="b0398a4e-5165-4128-b747-904da519835a" providerId="ADAL" clId="{5EAB661D-2CE8-4071-81CF-3F846031F629}" dt="2021-09-18T17:31:40.205" v="2558" actId="478"/>
          <ac:picMkLst>
            <pc:docMk/>
            <pc:sldMk cId="702185576" sldId="514"/>
            <ac:picMk id="9" creationId="{B5A6918C-6D78-46AE-BC3E-9422895375DF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7:48:33.520" v="2787" actId="113"/>
        <pc:sldMkLst>
          <pc:docMk/>
          <pc:sldMk cId="2271912227" sldId="515"/>
        </pc:sldMkLst>
        <pc:spChg chg="mod">
          <ac:chgData name="Vieira Ferreira, Júlio" userId="b0398a4e-5165-4128-b747-904da519835a" providerId="ADAL" clId="{5EAB661D-2CE8-4071-81CF-3F846031F629}" dt="2021-09-18T17:48:33.520" v="2787" actId="113"/>
          <ac:spMkLst>
            <pc:docMk/>
            <pc:sldMk cId="2271912227" sldId="515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8T17:47:23.566" v="2747" actId="1076"/>
          <ac:spMkLst>
            <pc:docMk/>
            <pc:sldMk cId="2271912227" sldId="515"/>
            <ac:spMk id="13" creationId="{BA87924F-1216-4027-BE9D-7C82F29C35C5}"/>
          </ac:spMkLst>
        </pc:spChg>
        <pc:picChg chg="add del mod">
          <ac:chgData name="Vieira Ferreira, Júlio" userId="b0398a4e-5165-4128-b747-904da519835a" providerId="ADAL" clId="{5EAB661D-2CE8-4071-81CF-3F846031F629}" dt="2021-09-18T17:44:12.024" v="2630" actId="478"/>
          <ac:picMkLst>
            <pc:docMk/>
            <pc:sldMk cId="2271912227" sldId="515"/>
            <ac:picMk id="6" creationId="{93341CFD-F235-4EB8-A52E-3B988DA98AD8}"/>
          </ac:picMkLst>
        </pc:picChg>
        <pc:picChg chg="add mod">
          <ac:chgData name="Vieira Ferreira, Júlio" userId="b0398a4e-5165-4128-b747-904da519835a" providerId="ADAL" clId="{5EAB661D-2CE8-4071-81CF-3F846031F629}" dt="2021-09-18T17:46:57.404" v="2743" actId="1076"/>
          <ac:picMkLst>
            <pc:docMk/>
            <pc:sldMk cId="2271912227" sldId="515"/>
            <ac:picMk id="8" creationId="{D3077401-2F02-4822-AD4C-2CBAF91E4CFE}"/>
          </ac:picMkLst>
        </pc:picChg>
        <pc:picChg chg="add mod">
          <ac:chgData name="Vieira Ferreira, Júlio" userId="b0398a4e-5165-4128-b747-904da519835a" providerId="ADAL" clId="{5EAB661D-2CE8-4071-81CF-3F846031F629}" dt="2021-09-18T17:47:19.280" v="2746" actId="14100"/>
          <ac:picMkLst>
            <pc:docMk/>
            <pc:sldMk cId="2271912227" sldId="515"/>
            <ac:picMk id="10" creationId="{2E95BAAB-A887-4C0E-B320-C28FE0E37AC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7:54:09.005" v="2819" actId="20577"/>
        <pc:sldMkLst>
          <pc:docMk/>
          <pc:sldMk cId="3396185587" sldId="516"/>
        </pc:sldMkLst>
        <pc:spChg chg="mod">
          <ac:chgData name="Vieira Ferreira, Júlio" userId="b0398a4e-5165-4128-b747-904da519835a" providerId="ADAL" clId="{5EAB661D-2CE8-4071-81CF-3F846031F629}" dt="2021-09-18T17:54:09.005" v="2819" actId="20577"/>
          <ac:spMkLst>
            <pc:docMk/>
            <pc:sldMk cId="3396185587" sldId="516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7:53:55.996" v="2809" actId="478"/>
          <ac:spMkLst>
            <pc:docMk/>
            <pc:sldMk cId="3396185587" sldId="516"/>
            <ac:spMk id="13" creationId="{BA87924F-1216-4027-BE9D-7C82F29C35C5}"/>
          </ac:spMkLst>
        </pc:spChg>
        <pc:picChg chg="add mod">
          <ac:chgData name="Vieira Ferreira, Júlio" userId="b0398a4e-5165-4128-b747-904da519835a" providerId="ADAL" clId="{5EAB661D-2CE8-4071-81CF-3F846031F629}" dt="2021-09-18T17:54:00.998" v="2810" actId="1076"/>
          <ac:picMkLst>
            <pc:docMk/>
            <pc:sldMk cId="3396185587" sldId="516"/>
            <ac:picMk id="6" creationId="{6DBF714E-B720-4729-AD3D-A8FA51C7E49D}"/>
          </ac:picMkLst>
        </pc:picChg>
        <pc:picChg chg="del">
          <ac:chgData name="Vieira Ferreira, Júlio" userId="b0398a4e-5165-4128-b747-904da519835a" providerId="ADAL" clId="{5EAB661D-2CE8-4071-81CF-3F846031F629}" dt="2021-09-18T17:50:37.600" v="2803" actId="478"/>
          <ac:picMkLst>
            <pc:docMk/>
            <pc:sldMk cId="3396185587" sldId="516"/>
            <ac:picMk id="8" creationId="{D3077401-2F02-4822-AD4C-2CBAF91E4CFE}"/>
          </ac:picMkLst>
        </pc:picChg>
        <pc:picChg chg="del">
          <ac:chgData name="Vieira Ferreira, Júlio" userId="b0398a4e-5165-4128-b747-904da519835a" providerId="ADAL" clId="{5EAB661D-2CE8-4071-81CF-3F846031F629}" dt="2021-09-18T17:50:38.687" v="2804" actId="478"/>
          <ac:picMkLst>
            <pc:docMk/>
            <pc:sldMk cId="3396185587" sldId="516"/>
            <ac:picMk id="10" creationId="{2E95BAAB-A887-4C0E-B320-C28FE0E37AC3}"/>
          </ac:picMkLst>
        </pc:picChg>
      </pc:sldChg>
      <pc:sldChg chg="add">
        <pc:chgData name="Vieira Ferreira, Júlio" userId="b0398a4e-5165-4128-b747-904da519835a" providerId="ADAL" clId="{5EAB661D-2CE8-4071-81CF-3F846031F629}" dt="2021-09-18T17:59:30.080" v="2820" actId="2890"/>
        <pc:sldMkLst>
          <pc:docMk/>
          <pc:sldMk cId="2060295835" sldId="517"/>
        </pc:sldMkLst>
      </pc:sldChg>
      <pc:sldChg chg="addSp delSp modSp add mod ord">
        <pc:chgData name="Vieira Ferreira, Júlio" userId="b0398a4e-5165-4128-b747-904da519835a" providerId="ADAL" clId="{5EAB661D-2CE8-4071-81CF-3F846031F629}" dt="2021-09-18T21:16:19.570" v="2933" actId="478"/>
        <pc:sldMkLst>
          <pc:docMk/>
          <pc:sldMk cId="2768329497" sldId="518"/>
        </pc:sldMkLst>
        <pc:spChg chg="mod">
          <ac:chgData name="Vieira Ferreira, Júlio" userId="b0398a4e-5165-4128-b747-904da519835a" providerId="ADAL" clId="{5EAB661D-2CE8-4071-81CF-3F846031F629}" dt="2021-09-18T18:07:20.426" v="2874" actId="20577"/>
          <ac:spMkLst>
            <pc:docMk/>
            <pc:sldMk cId="2768329497" sldId="518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8T18:14:52.349" v="2906" actId="113"/>
          <ac:spMkLst>
            <pc:docMk/>
            <pc:sldMk cId="2768329497" sldId="518"/>
            <ac:spMk id="12" creationId="{7DC26D69-04DD-4248-BC63-5B82E9893EC0}"/>
          </ac:spMkLst>
        </pc:spChg>
        <pc:spChg chg="add mod">
          <ac:chgData name="Vieira Ferreira, Júlio" userId="b0398a4e-5165-4128-b747-904da519835a" providerId="ADAL" clId="{5EAB661D-2CE8-4071-81CF-3F846031F629}" dt="2021-09-18T18:14:56.489" v="2907" actId="113"/>
          <ac:spMkLst>
            <pc:docMk/>
            <pc:sldMk cId="2768329497" sldId="518"/>
            <ac:spMk id="13" creationId="{D6666F05-02DB-4356-BD97-D50918FB9505}"/>
          </ac:spMkLst>
        </pc:spChg>
        <pc:spChg chg="add mod">
          <ac:chgData name="Vieira Ferreira, Júlio" userId="b0398a4e-5165-4128-b747-904da519835a" providerId="ADAL" clId="{5EAB661D-2CE8-4071-81CF-3F846031F629}" dt="2021-09-18T18:14:47.973" v="2905" actId="113"/>
          <ac:spMkLst>
            <pc:docMk/>
            <pc:sldMk cId="2768329497" sldId="518"/>
            <ac:spMk id="14" creationId="{1333C3CB-3949-4294-8F0B-89DFCF165A63}"/>
          </ac:spMkLst>
        </pc:spChg>
        <pc:spChg chg="del">
          <ac:chgData name="Vieira Ferreira, Júlio" userId="b0398a4e-5165-4128-b747-904da519835a" providerId="ADAL" clId="{5EAB661D-2CE8-4071-81CF-3F846031F629}" dt="2021-09-18T21:16:19.570" v="2933" actId="478"/>
          <ac:spMkLst>
            <pc:docMk/>
            <pc:sldMk cId="2768329497" sldId="518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8:06:57.730" v="2870" actId="478"/>
          <ac:picMkLst>
            <pc:docMk/>
            <pc:sldMk cId="2768329497" sldId="518"/>
            <ac:picMk id="6" creationId="{B59BE294-96B6-411C-9530-B3DE2820AC49}"/>
          </ac:picMkLst>
        </pc:picChg>
        <pc:picChg chg="add mod">
          <ac:chgData name="Vieira Ferreira, Júlio" userId="b0398a4e-5165-4128-b747-904da519835a" providerId="ADAL" clId="{5EAB661D-2CE8-4071-81CF-3F846031F629}" dt="2021-09-18T18:10:28.816" v="2883" actId="1076"/>
          <ac:picMkLst>
            <pc:docMk/>
            <pc:sldMk cId="2768329497" sldId="518"/>
            <ac:picMk id="7" creationId="{78BB65A6-059C-4496-A1E9-03427E5B5E7C}"/>
          </ac:picMkLst>
        </pc:picChg>
      </pc:sldChg>
      <pc:sldChg chg="delSp modSp add mod ord">
        <pc:chgData name="Vieira Ferreira, Júlio" userId="b0398a4e-5165-4128-b747-904da519835a" providerId="ADAL" clId="{5EAB661D-2CE8-4071-81CF-3F846031F629}" dt="2021-09-18T22:41:08.251" v="3037" actId="113"/>
        <pc:sldMkLst>
          <pc:docMk/>
          <pc:sldMk cId="1854439923" sldId="519"/>
        </pc:sldMkLst>
        <pc:spChg chg="mod">
          <ac:chgData name="Vieira Ferreira, Júlio" userId="b0398a4e-5165-4128-b747-904da519835a" providerId="ADAL" clId="{5EAB661D-2CE8-4071-81CF-3F846031F629}" dt="2021-09-18T21:16:10.065" v="2931" actId="20577"/>
          <ac:spMkLst>
            <pc:docMk/>
            <pc:sldMk cId="1854439923" sldId="519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8T22:41:08.251" v="3037" actId="113"/>
          <ac:spMkLst>
            <pc:docMk/>
            <pc:sldMk cId="1854439923" sldId="519"/>
            <ac:spMk id="12" creationId="{7DC26D69-04DD-4248-BC63-5B82E9893EC0}"/>
          </ac:spMkLst>
        </pc:spChg>
        <pc:spChg chg="del">
          <ac:chgData name="Vieira Ferreira, Júlio" userId="b0398a4e-5165-4128-b747-904da519835a" providerId="ADAL" clId="{5EAB661D-2CE8-4071-81CF-3F846031F629}" dt="2021-09-18T22:39:03.298" v="3023" actId="478"/>
          <ac:spMkLst>
            <pc:docMk/>
            <pc:sldMk cId="1854439923" sldId="519"/>
            <ac:spMk id="13" creationId="{D6666F05-02DB-4356-BD97-D50918FB9505}"/>
          </ac:spMkLst>
        </pc:spChg>
        <pc:spChg chg="del">
          <ac:chgData name="Vieira Ferreira, Júlio" userId="b0398a4e-5165-4128-b747-904da519835a" providerId="ADAL" clId="{5EAB661D-2CE8-4071-81CF-3F846031F629}" dt="2021-09-18T22:39:04.871" v="3024" actId="478"/>
          <ac:spMkLst>
            <pc:docMk/>
            <pc:sldMk cId="1854439923" sldId="519"/>
            <ac:spMk id="14" creationId="{1333C3CB-3949-4294-8F0B-89DFCF165A63}"/>
          </ac:spMkLst>
        </pc:spChg>
        <pc:spChg chg="del">
          <ac:chgData name="Vieira Ferreira, Júlio" userId="b0398a4e-5165-4128-b747-904da519835a" providerId="ADAL" clId="{5EAB661D-2CE8-4071-81CF-3F846031F629}" dt="2021-09-18T21:16:14.877" v="2932" actId="478"/>
          <ac:spMkLst>
            <pc:docMk/>
            <pc:sldMk cId="1854439923" sldId="519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21:15:35.161" v="2917" actId="478"/>
          <ac:picMkLst>
            <pc:docMk/>
            <pc:sldMk cId="1854439923" sldId="519"/>
            <ac:picMk id="7" creationId="{78BB65A6-059C-4496-A1E9-03427E5B5E7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07:08.798" v="2956" actId="1076"/>
        <pc:sldMkLst>
          <pc:docMk/>
          <pc:sldMk cId="3304339578" sldId="520"/>
        </pc:sldMkLst>
        <pc:spChg chg="mod">
          <ac:chgData name="Vieira Ferreira, Júlio" userId="b0398a4e-5165-4128-b747-904da519835a" providerId="ADAL" clId="{5EAB661D-2CE8-4071-81CF-3F846031F629}" dt="2021-09-18T21:24:05.570" v="2954" actId="20577"/>
          <ac:spMkLst>
            <pc:docMk/>
            <pc:sldMk cId="3304339578" sldId="520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21:23:37.955" v="2950" actId="478"/>
          <ac:spMkLst>
            <pc:docMk/>
            <pc:sldMk cId="3304339578" sldId="520"/>
            <ac:spMk id="12" creationId="{7DC26D69-04DD-4248-BC63-5B82E9893EC0}"/>
          </ac:spMkLst>
        </pc:spChg>
        <pc:spChg chg="del">
          <ac:chgData name="Vieira Ferreira, Júlio" userId="b0398a4e-5165-4128-b747-904da519835a" providerId="ADAL" clId="{5EAB661D-2CE8-4071-81CF-3F846031F629}" dt="2021-09-18T21:23:40.950" v="2951" actId="478"/>
          <ac:spMkLst>
            <pc:docMk/>
            <pc:sldMk cId="3304339578" sldId="520"/>
            <ac:spMk id="13" creationId="{D6666F05-02DB-4356-BD97-D50918FB9505}"/>
          </ac:spMkLst>
        </pc:spChg>
        <pc:spChg chg="del">
          <ac:chgData name="Vieira Ferreira, Júlio" userId="b0398a4e-5165-4128-b747-904da519835a" providerId="ADAL" clId="{5EAB661D-2CE8-4071-81CF-3F846031F629}" dt="2021-09-18T21:23:46.234" v="2952" actId="478"/>
          <ac:spMkLst>
            <pc:docMk/>
            <pc:sldMk cId="3304339578" sldId="520"/>
            <ac:spMk id="14" creationId="{1333C3CB-3949-4294-8F0B-89DFCF165A63}"/>
          </ac:spMkLst>
        </pc:spChg>
        <pc:picChg chg="add mod">
          <ac:chgData name="Vieira Ferreira, Júlio" userId="b0398a4e-5165-4128-b747-904da519835a" providerId="ADAL" clId="{5EAB661D-2CE8-4071-81CF-3F846031F629}" dt="2021-09-18T22:07:08.798" v="2956" actId="1076"/>
          <ac:picMkLst>
            <pc:docMk/>
            <pc:sldMk cId="3304339578" sldId="520"/>
            <ac:picMk id="6" creationId="{3F05621B-B059-4435-BF06-8330BE741031}"/>
          </ac:picMkLst>
        </pc:picChg>
        <pc:picChg chg="del">
          <ac:chgData name="Vieira Ferreira, Júlio" userId="b0398a4e-5165-4128-b747-904da519835a" providerId="ADAL" clId="{5EAB661D-2CE8-4071-81CF-3F846031F629}" dt="2021-09-18T21:23:22.126" v="2946" actId="478"/>
          <ac:picMkLst>
            <pc:docMk/>
            <pc:sldMk cId="3304339578" sldId="520"/>
            <ac:picMk id="7" creationId="{78BB65A6-059C-4496-A1E9-03427E5B5E7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14:17.166" v="2988" actId="1076"/>
        <pc:sldMkLst>
          <pc:docMk/>
          <pc:sldMk cId="2821120531" sldId="521"/>
        </pc:sldMkLst>
        <pc:spChg chg="mod">
          <ac:chgData name="Vieira Ferreira, Júlio" userId="b0398a4e-5165-4128-b747-904da519835a" providerId="ADAL" clId="{5EAB661D-2CE8-4071-81CF-3F846031F629}" dt="2021-09-18T22:09:57.531" v="2986" actId="20577"/>
          <ac:spMkLst>
            <pc:docMk/>
            <pc:sldMk cId="2821120531" sldId="52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8T22:08:15.646" v="2961" actId="478"/>
          <ac:picMkLst>
            <pc:docMk/>
            <pc:sldMk cId="2821120531" sldId="521"/>
            <ac:picMk id="6" creationId="{3F05621B-B059-4435-BF06-8330BE741031}"/>
          </ac:picMkLst>
        </pc:picChg>
        <pc:picChg chg="add mod">
          <ac:chgData name="Vieira Ferreira, Júlio" userId="b0398a4e-5165-4128-b747-904da519835a" providerId="ADAL" clId="{5EAB661D-2CE8-4071-81CF-3F846031F629}" dt="2021-09-18T22:14:17.166" v="2988" actId="1076"/>
          <ac:picMkLst>
            <pc:docMk/>
            <pc:sldMk cId="2821120531" sldId="521"/>
            <ac:picMk id="7" creationId="{47A3A730-57D3-422A-BFFE-CC4D1A109A2A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19:30.801" v="3014" actId="1076"/>
        <pc:sldMkLst>
          <pc:docMk/>
          <pc:sldMk cId="860446570" sldId="522"/>
        </pc:sldMkLst>
        <pc:spChg chg="mod">
          <ac:chgData name="Vieira Ferreira, Júlio" userId="b0398a4e-5165-4128-b747-904da519835a" providerId="ADAL" clId="{5EAB661D-2CE8-4071-81CF-3F846031F629}" dt="2021-09-18T22:18:08.357" v="3012" actId="20577"/>
          <ac:spMkLst>
            <pc:docMk/>
            <pc:sldMk cId="860446570" sldId="52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8T22:19:30.801" v="3014" actId="1076"/>
          <ac:picMkLst>
            <pc:docMk/>
            <pc:sldMk cId="860446570" sldId="522"/>
            <ac:picMk id="6" creationId="{D5CA3A2F-153C-45A5-B4DC-2172F03455C2}"/>
          </ac:picMkLst>
        </pc:picChg>
        <pc:picChg chg="del">
          <ac:chgData name="Vieira Ferreira, Júlio" userId="b0398a4e-5165-4128-b747-904da519835a" providerId="ADAL" clId="{5EAB661D-2CE8-4071-81CF-3F846031F629}" dt="2021-09-18T22:16:59.401" v="2996" actId="478"/>
          <ac:picMkLst>
            <pc:docMk/>
            <pc:sldMk cId="860446570" sldId="522"/>
            <ac:picMk id="7" creationId="{47A3A730-57D3-422A-BFFE-CC4D1A109A2A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8T23:24:01.564" v="3094" actId="3626"/>
        <pc:sldMkLst>
          <pc:docMk/>
          <pc:sldMk cId="1110984348" sldId="523"/>
        </pc:sldMkLst>
        <pc:spChg chg="mod">
          <ac:chgData name="Vieira Ferreira, Júlio" userId="b0398a4e-5165-4128-b747-904da519835a" providerId="ADAL" clId="{5EAB661D-2CE8-4071-81CF-3F846031F629}" dt="2021-09-18T23:24:01.564" v="3094" actId="3626"/>
          <ac:spMkLst>
            <pc:docMk/>
            <pc:sldMk cId="1110984348" sldId="523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8T23:23:32.354" v="3091"/>
          <ac:spMkLst>
            <pc:docMk/>
            <pc:sldMk cId="1110984348" sldId="523"/>
            <ac:spMk id="7" creationId="{36B84FE8-2440-4FEA-A424-A845D2B4920C}"/>
          </ac:spMkLst>
        </pc:spChg>
        <pc:spChg chg="del mod">
          <ac:chgData name="Vieira Ferreira, Júlio" userId="b0398a4e-5165-4128-b747-904da519835a" providerId="ADAL" clId="{5EAB661D-2CE8-4071-81CF-3F846031F629}" dt="2021-09-18T22:56:51.157" v="3084" actId="478"/>
          <ac:spMkLst>
            <pc:docMk/>
            <pc:sldMk cId="1110984348" sldId="523"/>
            <ac:spMk id="12" creationId="{7DC26D69-04DD-4248-BC63-5B82E9893EC0}"/>
          </ac:spMkLst>
        </pc:spChg>
        <pc:picChg chg="add del mod">
          <ac:chgData name="Vieira Ferreira, Júlio" userId="b0398a4e-5165-4128-b747-904da519835a" providerId="ADAL" clId="{5EAB661D-2CE8-4071-81CF-3F846031F629}" dt="2021-09-18T22:57:35.369" v="3089" actId="478"/>
          <ac:picMkLst>
            <pc:docMk/>
            <pc:sldMk cId="1110984348" sldId="523"/>
            <ac:picMk id="6" creationId="{B453DD26-F250-47EE-B25A-9F3E465DEADB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8T22:57:30.562" v="3088" actId="1076"/>
        <pc:sldMkLst>
          <pc:docMk/>
          <pc:sldMk cId="1906410735" sldId="524"/>
        </pc:sldMkLst>
        <pc:spChg chg="mod">
          <ac:chgData name="Vieira Ferreira, Júlio" userId="b0398a4e-5165-4128-b747-904da519835a" providerId="ADAL" clId="{5EAB661D-2CE8-4071-81CF-3F846031F629}" dt="2021-09-18T22:57:09.990" v="3085" actId="6549"/>
          <ac:spMkLst>
            <pc:docMk/>
            <pc:sldMk cId="1906410735" sldId="52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22:57:22.999" v="3087" actId="478"/>
          <ac:spMkLst>
            <pc:docMk/>
            <pc:sldMk cId="1906410735" sldId="524"/>
            <ac:spMk id="12" creationId="{7DC26D69-04DD-4248-BC63-5B82E9893EC0}"/>
          </ac:spMkLst>
        </pc:spChg>
        <pc:picChg chg="mod">
          <ac:chgData name="Vieira Ferreira, Júlio" userId="b0398a4e-5165-4128-b747-904da519835a" providerId="ADAL" clId="{5EAB661D-2CE8-4071-81CF-3F846031F629}" dt="2021-09-18T22:57:30.562" v="3088" actId="1076"/>
          <ac:picMkLst>
            <pc:docMk/>
            <pc:sldMk cId="1906410735" sldId="524"/>
            <ac:picMk id="6" creationId="{B453DD26-F250-47EE-B25A-9F3E465DEAD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0:16.007" v="3133" actId="20577"/>
        <pc:sldMkLst>
          <pc:docMk/>
          <pc:sldMk cId="2574224263" sldId="525"/>
        </pc:sldMkLst>
        <pc:spChg chg="mod">
          <ac:chgData name="Vieira Ferreira, Júlio" userId="b0398a4e-5165-4128-b747-904da519835a" providerId="ADAL" clId="{5EAB661D-2CE8-4071-81CF-3F846031F629}" dt="2021-09-19T00:10:16.007" v="3133" actId="20577"/>
          <ac:spMkLst>
            <pc:docMk/>
            <pc:sldMk cId="2574224263" sldId="52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0:02:25.514" v="3096" actId="478"/>
          <ac:picMkLst>
            <pc:docMk/>
            <pc:sldMk cId="2574224263" sldId="525"/>
            <ac:picMk id="6" creationId="{B453DD26-F250-47EE-B25A-9F3E465DEADB}"/>
          </ac:picMkLst>
        </pc:picChg>
        <pc:picChg chg="add mod">
          <ac:chgData name="Vieira Ferreira, Júlio" userId="b0398a4e-5165-4128-b747-904da519835a" providerId="ADAL" clId="{5EAB661D-2CE8-4071-81CF-3F846031F629}" dt="2021-09-19T00:10:11.173" v="3132" actId="1076"/>
          <ac:picMkLst>
            <pc:docMk/>
            <pc:sldMk cId="2574224263" sldId="525"/>
            <ac:picMk id="7" creationId="{AF5E4C9C-EA63-44EF-8B28-59B7EAB0558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3:27.650" v="3145" actId="2711"/>
        <pc:sldMkLst>
          <pc:docMk/>
          <pc:sldMk cId="3909097769" sldId="526"/>
        </pc:sldMkLst>
        <pc:spChg chg="mod">
          <ac:chgData name="Vieira Ferreira, Júlio" userId="b0398a4e-5165-4128-b747-904da519835a" providerId="ADAL" clId="{5EAB661D-2CE8-4071-81CF-3F846031F629}" dt="2021-09-19T00:13:27.650" v="3145" actId="2711"/>
          <ac:spMkLst>
            <pc:docMk/>
            <pc:sldMk cId="3909097769" sldId="52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00:11:47.215" v="3138" actId="1076"/>
          <ac:picMkLst>
            <pc:docMk/>
            <pc:sldMk cId="3909097769" sldId="526"/>
            <ac:picMk id="6" creationId="{11CD0EAA-195A-4013-845A-4A0C3B5269E1}"/>
          </ac:picMkLst>
        </pc:picChg>
        <pc:picChg chg="del">
          <ac:chgData name="Vieira Ferreira, Júlio" userId="b0398a4e-5165-4128-b747-904da519835a" providerId="ADAL" clId="{5EAB661D-2CE8-4071-81CF-3F846031F629}" dt="2021-09-19T00:10:47.579" v="3136" actId="478"/>
          <ac:picMkLst>
            <pc:docMk/>
            <pc:sldMk cId="3909097769" sldId="526"/>
            <ac:picMk id="7" creationId="{AF5E4C9C-EA63-44EF-8B28-59B7EAB0558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5:42.948" v="3153" actId="1076"/>
        <pc:sldMkLst>
          <pc:docMk/>
          <pc:sldMk cId="1020664475" sldId="527"/>
        </pc:sldMkLst>
        <pc:spChg chg="mod">
          <ac:chgData name="Vieira Ferreira, Júlio" userId="b0398a4e-5165-4128-b747-904da519835a" providerId="ADAL" clId="{5EAB661D-2CE8-4071-81CF-3F846031F629}" dt="2021-09-19T00:15:41.451" v="3152" actId="6549"/>
          <ac:spMkLst>
            <pc:docMk/>
            <pc:sldMk cId="1020664475" sldId="52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0:15:05.012" v="3148" actId="478"/>
          <ac:picMkLst>
            <pc:docMk/>
            <pc:sldMk cId="1020664475" sldId="527"/>
            <ac:picMk id="6" creationId="{11CD0EAA-195A-4013-845A-4A0C3B5269E1}"/>
          </ac:picMkLst>
        </pc:picChg>
        <pc:picChg chg="add mod">
          <ac:chgData name="Vieira Ferreira, Júlio" userId="b0398a4e-5165-4128-b747-904da519835a" providerId="ADAL" clId="{5EAB661D-2CE8-4071-81CF-3F846031F629}" dt="2021-09-19T00:15:42.948" v="3153" actId="1076"/>
          <ac:picMkLst>
            <pc:docMk/>
            <pc:sldMk cId="1020664475" sldId="527"/>
            <ac:picMk id="7" creationId="{D5EE77F4-201D-4026-85D6-286DA6DCFF1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1:25:18.227" v="3159" actId="1076"/>
        <pc:sldMkLst>
          <pc:docMk/>
          <pc:sldMk cId="3110079970" sldId="528"/>
        </pc:sldMkLst>
        <pc:spChg chg="mod">
          <ac:chgData name="Vieira Ferreira, Júlio" userId="b0398a4e-5165-4128-b747-904da519835a" providerId="ADAL" clId="{5EAB661D-2CE8-4071-81CF-3F846031F629}" dt="2021-09-19T01:25:16.154" v="3158" actId="6549"/>
          <ac:spMkLst>
            <pc:docMk/>
            <pc:sldMk cId="3110079970" sldId="52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01:25:18.227" v="3159" actId="1076"/>
          <ac:picMkLst>
            <pc:docMk/>
            <pc:sldMk cId="3110079970" sldId="528"/>
            <ac:picMk id="6" creationId="{37128B7B-A274-44BF-892C-C6691444CE0F}"/>
          </ac:picMkLst>
        </pc:picChg>
        <pc:picChg chg="del">
          <ac:chgData name="Vieira Ferreira, Júlio" userId="b0398a4e-5165-4128-b747-904da519835a" providerId="ADAL" clId="{5EAB661D-2CE8-4071-81CF-3F846031F629}" dt="2021-09-19T01:24:58.397" v="3155" actId="478"/>
          <ac:picMkLst>
            <pc:docMk/>
            <pc:sldMk cId="3110079970" sldId="528"/>
            <ac:picMk id="7" creationId="{D5EE77F4-201D-4026-85D6-286DA6DCFF1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1:39:10.006" v="3181" actId="14100"/>
        <pc:sldMkLst>
          <pc:docMk/>
          <pc:sldMk cId="3368195069" sldId="529"/>
        </pc:sldMkLst>
        <pc:spChg chg="mod">
          <ac:chgData name="Vieira Ferreira, Júlio" userId="b0398a4e-5165-4128-b747-904da519835a" providerId="ADAL" clId="{5EAB661D-2CE8-4071-81CF-3F846031F629}" dt="2021-09-19T01:34:01.915" v="3178"/>
          <ac:spMkLst>
            <pc:docMk/>
            <pc:sldMk cId="3368195069" sldId="52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1:31:43.688" v="3166" actId="478"/>
          <ac:picMkLst>
            <pc:docMk/>
            <pc:sldMk cId="3368195069" sldId="529"/>
            <ac:picMk id="6" creationId="{37128B7B-A274-44BF-892C-C6691444CE0F}"/>
          </ac:picMkLst>
        </pc:picChg>
        <pc:picChg chg="add mod">
          <ac:chgData name="Vieira Ferreira, Júlio" userId="b0398a4e-5165-4128-b747-904da519835a" providerId="ADAL" clId="{5EAB661D-2CE8-4071-81CF-3F846031F629}" dt="2021-09-19T01:39:10.006" v="3181" actId="14100"/>
          <ac:picMkLst>
            <pc:docMk/>
            <pc:sldMk cId="3368195069" sldId="529"/>
            <ac:picMk id="7" creationId="{DBCE77A7-34E6-4850-89E5-BA36FA03F0D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16:31:42.382" v="3279" actId="1076"/>
        <pc:sldMkLst>
          <pc:docMk/>
          <pc:sldMk cId="4156393259" sldId="530"/>
        </pc:sldMkLst>
        <pc:spChg chg="mod">
          <ac:chgData name="Vieira Ferreira, Júlio" userId="b0398a4e-5165-4128-b747-904da519835a" providerId="ADAL" clId="{5EAB661D-2CE8-4071-81CF-3F846031F629}" dt="2021-09-19T16:30:38.419" v="3243" actId="20577"/>
          <ac:spMkLst>
            <pc:docMk/>
            <pc:sldMk cId="4156393259" sldId="530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9T16:31:42.382" v="3279" actId="1076"/>
          <ac:spMkLst>
            <pc:docMk/>
            <pc:sldMk cId="4156393259" sldId="530"/>
            <ac:spMk id="12" creationId="{634DD3AA-AAB9-4E59-AEB2-3A117929EF6E}"/>
          </ac:spMkLst>
        </pc:spChg>
        <pc:picChg chg="add mod">
          <ac:chgData name="Vieira Ferreira, Júlio" userId="b0398a4e-5165-4128-b747-904da519835a" providerId="ADAL" clId="{5EAB661D-2CE8-4071-81CF-3F846031F629}" dt="2021-09-19T16:26:29.103" v="3186" actId="1076"/>
          <ac:picMkLst>
            <pc:docMk/>
            <pc:sldMk cId="4156393259" sldId="530"/>
            <ac:picMk id="6" creationId="{0FFBE6B1-91BE-40E5-86E3-68327F0E2B6F}"/>
          </ac:picMkLst>
        </pc:picChg>
        <pc:picChg chg="del">
          <ac:chgData name="Vieira Ferreira, Júlio" userId="b0398a4e-5165-4128-b747-904da519835a" providerId="ADAL" clId="{5EAB661D-2CE8-4071-81CF-3F846031F629}" dt="2021-09-19T01:46:07.905" v="3183" actId="478"/>
          <ac:picMkLst>
            <pc:docMk/>
            <pc:sldMk cId="4156393259" sldId="530"/>
            <ac:picMk id="7" creationId="{DBCE77A7-34E6-4850-89E5-BA36FA03F0DD}"/>
          </ac:picMkLst>
        </pc:picChg>
        <pc:picChg chg="add mod">
          <ac:chgData name="Vieira Ferreira, Júlio" userId="b0398a4e-5165-4128-b747-904da519835a" providerId="ADAL" clId="{5EAB661D-2CE8-4071-81CF-3F846031F629}" dt="2021-09-19T16:31:35.508" v="3277" actId="1076"/>
          <ac:picMkLst>
            <pc:docMk/>
            <pc:sldMk cId="4156393259" sldId="530"/>
            <ac:picMk id="9" creationId="{94F43625-D790-4CDE-A2A9-710AAAC8AB89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6:34:32.610" v="3342" actId="20577"/>
        <pc:sldMkLst>
          <pc:docMk/>
          <pc:sldMk cId="4216152572" sldId="531"/>
        </pc:sldMkLst>
        <pc:spChg chg="mod">
          <ac:chgData name="Vieira Ferreira, Júlio" userId="b0398a4e-5165-4128-b747-904da519835a" providerId="ADAL" clId="{5EAB661D-2CE8-4071-81CF-3F846031F629}" dt="2021-09-19T16:32:53.513" v="3336" actId="20577"/>
          <ac:spMkLst>
            <pc:docMk/>
            <pc:sldMk cId="4216152572" sldId="53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6:29:59.163" v="3190" actId="478"/>
          <ac:picMkLst>
            <pc:docMk/>
            <pc:sldMk cId="4216152572" sldId="531"/>
            <ac:picMk id="6" creationId="{0FFBE6B1-91BE-40E5-86E3-68327F0E2B6F}"/>
          </ac:picMkLst>
        </pc:picChg>
        <pc:picChg chg="add mod">
          <ac:chgData name="Vieira Ferreira, Júlio" userId="b0398a4e-5165-4128-b747-904da519835a" providerId="ADAL" clId="{5EAB661D-2CE8-4071-81CF-3F846031F629}" dt="2021-09-19T16:33:08.951" v="3337" actId="14100"/>
          <ac:picMkLst>
            <pc:docMk/>
            <pc:sldMk cId="4216152572" sldId="531"/>
            <ac:picMk id="7" creationId="{690165D6-1ADB-483F-9AC4-08989E15BFFA}"/>
          </ac:picMkLst>
        </pc:picChg>
        <pc:picChg chg="del">
          <ac:chgData name="Vieira Ferreira, Júlio" userId="b0398a4e-5165-4128-b747-904da519835a" providerId="ADAL" clId="{5EAB661D-2CE8-4071-81CF-3F846031F629}" dt="2021-09-19T16:29:59.967" v="3191" actId="478"/>
          <ac:picMkLst>
            <pc:docMk/>
            <pc:sldMk cId="4216152572" sldId="531"/>
            <ac:picMk id="9" creationId="{94F43625-D790-4CDE-A2A9-710AAAC8AB8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16:35:57.662" v="3368" actId="20577"/>
        <pc:sldMkLst>
          <pc:docMk/>
          <pc:sldMk cId="1432576734" sldId="532"/>
        </pc:sldMkLst>
        <pc:spChg chg="mod">
          <ac:chgData name="Vieira Ferreira, Júlio" userId="b0398a4e-5165-4128-b747-904da519835a" providerId="ADAL" clId="{5EAB661D-2CE8-4071-81CF-3F846031F629}" dt="2021-09-19T16:35:57.662" v="3368" actId="20577"/>
          <ac:spMkLst>
            <pc:docMk/>
            <pc:sldMk cId="1432576734" sldId="53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6:35:43.830" v="3345" actId="1076"/>
          <ac:picMkLst>
            <pc:docMk/>
            <pc:sldMk cId="1432576734" sldId="532"/>
            <ac:picMk id="6" creationId="{A9C10686-5A2A-4FEF-AF56-5F8748626E4F}"/>
          </ac:picMkLst>
        </pc:picChg>
        <pc:picChg chg="del">
          <ac:chgData name="Vieira Ferreira, Júlio" userId="b0398a4e-5165-4128-b747-904da519835a" providerId="ADAL" clId="{5EAB661D-2CE8-4071-81CF-3F846031F629}" dt="2021-09-19T16:33:31.057" v="3339" actId="478"/>
          <ac:picMkLst>
            <pc:docMk/>
            <pc:sldMk cId="1432576734" sldId="532"/>
            <ac:picMk id="7" creationId="{690165D6-1ADB-483F-9AC4-08989E15BFFA}"/>
          </ac:picMkLst>
        </pc:picChg>
      </pc:sldChg>
      <pc:sldChg chg="add">
        <pc:chgData name="Vieira Ferreira, Júlio" userId="b0398a4e-5165-4128-b747-904da519835a" providerId="ADAL" clId="{5EAB661D-2CE8-4071-81CF-3F846031F629}" dt="2021-09-19T16:36:08.965" v="3369" actId="2890"/>
        <pc:sldMkLst>
          <pc:docMk/>
          <pc:sldMk cId="34580066" sldId="533"/>
        </pc:sldMkLst>
      </pc:sldChg>
      <pc:sldChg chg="addSp delSp modSp add mod">
        <pc:chgData name="Vieira Ferreira, Júlio" userId="b0398a4e-5165-4128-b747-904da519835a" providerId="ADAL" clId="{5EAB661D-2CE8-4071-81CF-3F846031F629}" dt="2021-09-19T17:44:10.681" v="3411" actId="1076"/>
        <pc:sldMkLst>
          <pc:docMk/>
          <pc:sldMk cId="4152921473" sldId="534"/>
        </pc:sldMkLst>
        <pc:spChg chg="mod">
          <ac:chgData name="Vieira Ferreira, Júlio" userId="b0398a4e-5165-4128-b747-904da519835a" providerId="ADAL" clId="{5EAB661D-2CE8-4071-81CF-3F846031F629}" dt="2021-09-19T17:43:42.223" v="3407" actId="20577"/>
          <ac:spMkLst>
            <pc:docMk/>
            <pc:sldMk cId="4152921473" sldId="534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9T17:42:06.865" v="3386" actId="478"/>
          <ac:spMkLst>
            <pc:docMk/>
            <pc:sldMk cId="4152921473" sldId="534"/>
            <ac:spMk id="16" creationId="{9858B891-D03C-4B5E-B8B2-A6ADCF4360D7}"/>
          </ac:spMkLst>
        </pc:spChg>
        <pc:picChg chg="del">
          <ac:chgData name="Vieira Ferreira, Júlio" userId="b0398a4e-5165-4128-b747-904da519835a" providerId="ADAL" clId="{5EAB661D-2CE8-4071-81CF-3F846031F629}" dt="2021-09-19T17:40:29.672" v="3372" actId="478"/>
          <ac:picMkLst>
            <pc:docMk/>
            <pc:sldMk cId="4152921473" sldId="534"/>
            <ac:picMk id="6" creationId="{423C4CF0-B126-4C26-B06E-240B17741069}"/>
          </ac:picMkLst>
        </pc:picChg>
        <pc:picChg chg="del">
          <ac:chgData name="Vieira Ferreira, Júlio" userId="b0398a4e-5165-4128-b747-904da519835a" providerId="ADAL" clId="{5EAB661D-2CE8-4071-81CF-3F846031F629}" dt="2021-09-19T17:40:28.917" v="3371" actId="478"/>
          <ac:picMkLst>
            <pc:docMk/>
            <pc:sldMk cId="4152921473" sldId="534"/>
            <ac:picMk id="7" creationId="{78D75241-1621-4E9C-9166-A8B896D62B03}"/>
          </ac:picMkLst>
        </pc:picChg>
        <pc:picChg chg="add del mod">
          <ac:chgData name="Vieira Ferreira, Júlio" userId="b0398a4e-5165-4128-b747-904da519835a" providerId="ADAL" clId="{5EAB661D-2CE8-4071-81CF-3F846031F629}" dt="2021-09-19T17:44:06.181" v="3409" actId="478"/>
          <ac:picMkLst>
            <pc:docMk/>
            <pc:sldMk cId="4152921473" sldId="534"/>
            <ac:picMk id="8" creationId="{F7CEB4F9-A2B8-4FFC-9504-EEA56DB32E26}"/>
          </ac:picMkLst>
        </pc:picChg>
        <pc:picChg chg="del">
          <ac:chgData name="Vieira Ferreira, Júlio" userId="b0398a4e-5165-4128-b747-904da519835a" providerId="ADAL" clId="{5EAB661D-2CE8-4071-81CF-3F846031F629}" dt="2021-09-19T17:40:30.400" v="3373" actId="478"/>
          <ac:picMkLst>
            <pc:docMk/>
            <pc:sldMk cId="4152921473" sldId="534"/>
            <ac:picMk id="9" creationId="{B5A6918C-6D78-46AE-BC3E-9422895375DF}"/>
          </ac:picMkLst>
        </pc:picChg>
        <pc:picChg chg="add mod">
          <ac:chgData name="Vieira Ferreira, Júlio" userId="b0398a4e-5165-4128-b747-904da519835a" providerId="ADAL" clId="{5EAB661D-2CE8-4071-81CF-3F846031F629}" dt="2021-09-19T17:44:10.681" v="3411" actId="1076"/>
          <ac:picMkLst>
            <pc:docMk/>
            <pc:sldMk cId="4152921473" sldId="534"/>
            <ac:picMk id="12" creationId="{C05D9A90-F56B-4E7E-9813-9826DB2E1EFA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9T18:19:12.881" v="3563" actId="113"/>
        <pc:sldMkLst>
          <pc:docMk/>
          <pc:sldMk cId="3045929000" sldId="535"/>
        </pc:sldMkLst>
        <pc:spChg chg="mod">
          <ac:chgData name="Vieira Ferreira, Júlio" userId="b0398a4e-5165-4128-b747-904da519835a" providerId="ADAL" clId="{5EAB661D-2CE8-4071-81CF-3F846031F629}" dt="2021-09-19T18:19:12.881" v="3563" actId="113"/>
          <ac:spMkLst>
            <pc:docMk/>
            <pc:sldMk cId="3045929000" sldId="53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12:39.911" v="3421" actId="478"/>
          <ac:picMkLst>
            <pc:docMk/>
            <pc:sldMk cId="3045929000" sldId="535"/>
            <ac:picMk id="6" creationId="{A9C10686-5A2A-4FEF-AF56-5F8748626E4F}"/>
          </ac:picMkLst>
        </pc:picChg>
      </pc:sldChg>
      <pc:sldChg chg="delSp modSp add mod modNotesTx">
        <pc:chgData name="Vieira Ferreira, Júlio" userId="b0398a4e-5165-4128-b747-904da519835a" providerId="ADAL" clId="{5EAB661D-2CE8-4071-81CF-3F846031F629}" dt="2021-09-19T18:43:17.761" v="3596" actId="113"/>
        <pc:sldMkLst>
          <pc:docMk/>
          <pc:sldMk cId="3232290322" sldId="536"/>
        </pc:sldMkLst>
        <pc:spChg chg="mod">
          <ac:chgData name="Vieira Ferreira, Júlio" userId="b0398a4e-5165-4128-b747-904da519835a" providerId="ADAL" clId="{5EAB661D-2CE8-4071-81CF-3F846031F629}" dt="2021-09-19T18:43:17.761" v="3596" actId="113"/>
          <ac:spMkLst>
            <pc:docMk/>
            <pc:sldMk cId="3232290322" sldId="53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36:56.530" v="3565" actId="478"/>
          <ac:picMkLst>
            <pc:docMk/>
            <pc:sldMk cId="3232290322" sldId="536"/>
            <ac:picMk id="6" creationId="{6DBF714E-B720-4729-AD3D-A8FA51C7E49D}"/>
          </ac:picMkLst>
        </pc:picChg>
      </pc:sldChg>
      <pc:sldChg chg="modSp add mod modNotesTx">
        <pc:chgData name="Vieira Ferreira, Júlio" userId="b0398a4e-5165-4128-b747-904da519835a" providerId="ADAL" clId="{5EAB661D-2CE8-4071-81CF-3F846031F629}" dt="2021-09-19T18:50:25.637" v="3624" actId="20577"/>
        <pc:sldMkLst>
          <pc:docMk/>
          <pc:sldMk cId="66464674" sldId="537"/>
        </pc:sldMkLst>
        <pc:spChg chg="mod">
          <ac:chgData name="Vieira Ferreira, Júlio" userId="b0398a4e-5165-4128-b747-904da519835a" providerId="ADAL" clId="{5EAB661D-2CE8-4071-81CF-3F846031F629}" dt="2021-09-19T18:50:25.637" v="3624" actId="20577"/>
          <ac:spMkLst>
            <pc:docMk/>
            <pc:sldMk cId="66464674" sldId="537"/>
            <ac:spMk id="4" creationId="{398133E7-5D42-4BC5-A3A6-3C73FB7E1F07}"/>
          </ac:spMkLst>
        </pc:spChg>
      </pc:sldChg>
      <pc:sldChg chg="addSp modSp add mod modNotesTx">
        <pc:chgData name="Vieira Ferreira, Júlio" userId="b0398a4e-5165-4128-b747-904da519835a" providerId="ADAL" clId="{5EAB661D-2CE8-4071-81CF-3F846031F629}" dt="2021-09-19T18:53:40.110" v="3645" actId="20577"/>
        <pc:sldMkLst>
          <pc:docMk/>
          <pc:sldMk cId="1205393509" sldId="538"/>
        </pc:sldMkLst>
        <pc:spChg chg="mod">
          <ac:chgData name="Vieira Ferreira, Júlio" userId="b0398a4e-5165-4128-b747-904da519835a" providerId="ADAL" clId="{5EAB661D-2CE8-4071-81CF-3F846031F629}" dt="2021-09-19T18:50:22.507" v="3623" actId="20577"/>
          <ac:spMkLst>
            <pc:docMk/>
            <pc:sldMk cId="1205393509" sldId="53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8:51:01.693" v="3626" actId="1076"/>
          <ac:picMkLst>
            <pc:docMk/>
            <pc:sldMk cId="1205393509" sldId="538"/>
            <ac:picMk id="6" creationId="{E391AA69-36B4-4E23-B457-4AF6D9FB4A5E}"/>
          </ac:picMkLst>
        </pc:picChg>
        <pc:picChg chg="add mod">
          <ac:chgData name="Vieira Ferreira, Júlio" userId="b0398a4e-5165-4128-b747-904da519835a" providerId="ADAL" clId="{5EAB661D-2CE8-4071-81CF-3F846031F629}" dt="2021-09-19T18:52:11.848" v="3633" actId="14100"/>
          <ac:picMkLst>
            <pc:docMk/>
            <pc:sldMk cId="1205393509" sldId="538"/>
            <ac:picMk id="8" creationId="{35C0FB06-B8EA-4A14-B313-F93EA2F3DE53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8:56:55.073" v="3685" actId="20577"/>
        <pc:sldMkLst>
          <pc:docMk/>
          <pc:sldMk cId="3122993271" sldId="539"/>
        </pc:sldMkLst>
        <pc:spChg chg="mod">
          <ac:chgData name="Vieira Ferreira, Júlio" userId="b0398a4e-5165-4128-b747-904da519835a" providerId="ADAL" clId="{5EAB661D-2CE8-4071-81CF-3F846031F629}" dt="2021-09-19T18:56:08.656" v="3675" actId="113"/>
          <ac:spMkLst>
            <pc:docMk/>
            <pc:sldMk cId="3122993271" sldId="53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56:44.542" v="3676" actId="478"/>
          <ac:picMkLst>
            <pc:docMk/>
            <pc:sldMk cId="3122993271" sldId="539"/>
            <ac:picMk id="6" creationId="{E391AA69-36B4-4E23-B457-4AF6D9FB4A5E}"/>
          </ac:picMkLst>
        </pc:picChg>
        <pc:picChg chg="add mod">
          <ac:chgData name="Vieira Ferreira, Júlio" userId="b0398a4e-5165-4128-b747-904da519835a" providerId="ADAL" clId="{5EAB661D-2CE8-4071-81CF-3F846031F629}" dt="2021-09-19T18:56:47.860" v="3679" actId="1076"/>
          <ac:picMkLst>
            <pc:docMk/>
            <pc:sldMk cId="3122993271" sldId="539"/>
            <ac:picMk id="7" creationId="{84E62D9C-9CB1-405C-8C51-5E8E642756FC}"/>
          </ac:picMkLst>
        </pc:picChg>
        <pc:picChg chg="del">
          <ac:chgData name="Vieira Ferreira, Júlio" userId="b0398a4e-5165-4128-b747-904da519835a" providerId="ADAL" clId="{5EAB661D-2CE8-4071-81CF-3F846031F629}" dt="2021-09-19T18:56:45.313" v="3677" actId="478"/>
          <ac:picMkLst>
            <pc:docMk/>
            <pc:sldMk cId="3122993271" sldId="539"/>
            <ac:picMk id="8" creationId="{35C0FB06-B8EA-4A14-B313-F93EA2F3DE53}"/>
          </ac:picMkLst>
        </pc:picChg>
      </pc:sldChg>
      <pc:sldChg chg="addSp delSp add del mod">
        <pc:chgData name="Vieira Ferreira, Júlio" userId="b0398a4e-5165-4128-b747-904da519835a" providerId="ADAL" clId="{5EAB661D-2CE8-4071-81CF-3F846031F629}" dt="2021-09-19T19:00:25.995" v="3694" actId="2890"/>
        <pc:sldMkLst>
          <pc:docMk/>
          <pc:sldMk cId="1622419084" sldId="540"/>
        </pc:sldMkLst>
        <pc:picChg chg="add del">
          <ac:chgData name="Vieira Ferreira, Júlio" userId="b0398a4e-5165-4128-b747-904da519835a" providerId="ADAL" clId="{5EAB661D-2CE8-4071-81CF-3F846031F629}" dt="2021-09-19T19:00:23.923" v="3693" actId="478"/>
          <ac:picMkLst>
            <pc:docMk/>
            <pc:sldMk cId="1622419084" sldId="540"/>
            <ac:picMk id="6" creationId="{E70E4E7D-7A06-493C-AFA1-D60A7C832900}"/>
          </ac:picMkLst>
        </pc:picChg>
      </pc:sldChg>
      <pc:sldChg chg="delSp add mod ord">
        <pc:chgData name="Vieira Ferreira, Júlio" userId="b0398a4e-5165-4128-b747-904da519835a" providerId="ADAL" clId="{5EAB661D-2CE8-4071-81CF-3F846031F629}" dt="2021-09-19T19:00:58.325" v="3698"/>
        <pc:sldMkLst>
          <pc:docMk/>
          <pc:sldMk cId="3925026186" sldId="540"/>
        </pc:sldMkLst>
        <pc:picChg chg="del">
          <ac:chgData name="Vieira Ferreira, Júlio" userId="b0398a4e-5165-4128-b747-904da519835a" providerId="ADAL" clId="{5EAB661D-2CE8-4071-81CF-3F846031F629}" dt="2021-09-19T19:00:53.546" v="3696" actId="478"/>
          <ac:picMkLst>
            <pc:docMk/>
            <pc:sldMk cId="3925026186" sldId="540"/>
            <ac:picMk id="6" creationId="{E70E4E7D-7A06-493C-AFA1-D60A7C832900}"/>
          </ac:picMkLst>
        </pc:picChg>
      </pc:sldChg>
      <pc:sldChg chg="add del">
        <pc:chgData name="Vieira Ferreira, Júlio" userId="b0398a4e-5165-4128-b747-904da519835a" providerId="ADAL" clId="{5EAB661D-2CE8-4071-81CF-3F846031F629}" dt="2021-09-19T18:58:58.182" v="3687" actId="47"/>
        <pc:sldMkLst>
          <pc:docMk/>
          <pc:sldMk cId="4135057585" sldId="540"/>
        </pc:sldMkLst>
      </pc:sldChg>
      <pc:sldChg chg="addSp delSp modSp add mod ord modNotesTx">
        <pc:chgData name="Vieira Ferreira, Júlio" userId="b0398a4e-5165-4128-b747-904da519835a" providerId="ADAL" clId="{5EAB661D-2CE8-4071-81CF-3F846031F629}" dt="2021-09-19T19:07:18.615" v="3753"/>
        <pc:sldMkLst>
          <pc:docMk/>
          <pc:sldMk cId="2426730134" sldId="541"/>
        </pc:sldMkLst>
        <pc:spChg chg="mod">
          <ac:chgData name="Vieira Ferreira, Júlio" userId="b0398a4e-5165-4128-b747-904da519835a" providerId="ADAL" clId="{5EAB661D-2CE8-4071-81CF-3F846031F629}" dt="2021-09-19T19:05:47.404" v="3737" actId="113"/>
          <ac:spMkLst>
            <pc:docMk/>
            <pc:sldMk cId="2426730134" sldId="54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9:04:42.435" v="3726" actId="478"/>
          <ac:picMkLst>
            <pc:docMk/>
            <pc:sldMk cId="2426730134" sldId="541"/>
            <ac:picMk id="6" creationId="{E70E4E7D-7A06-493C-AFA1-D60A7C832900}"/>
          </ac:picMkLst>
        </pc:picChg>
        <pc:picChg chg="add mod">
          <ac:chgData name="Vieira Ferreira, Júlio" userId="b0398a4e-5165-4128-b747-904da519835a" providerId="ADAL" clId="{5EAB661D-2CE8-4071-81CF-3F846031F629}" dt="2021-09-19T19:06:40.480" v="3741" actId="1076"/>
          <ac:picMkLst>
            <pc:docMk/>
            <pc:sldMk cId="2426730134" sldId="541"/>
            <ac:picMk id="7" creationId="{3E82D141-CA09-46CA-9FD5-2CBF9E084ACD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9:20:57.223" v="3872" actId="478"/>
        <pc:sldMkLst>
          <pc:docMk/>
          <pc:sldMk cId="1464090475" sldId="542"/>
        </pc:sldMkLst>
        <pc:spChg chg="mod">
          <ac:chgData name="Vieira Ferreira, Júlio" userId="b0398a4e-5165-4128-b747-904da519835a" providerId="ADAL" clId="{5EAB661D-2CE8-4071-81CF-3F846031F629}" dt="2021-09-19T19:19:06.897" v="3869" actId="20577"/>
          <ac:spMkLst>
            <pc:docMk/>
            <pc:sldMk cId="1464090475" sldId="542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9T19:20:57.223" v="3872" actId="478"/>
          <ac:picMkLst>
            <pc:docMk/>
            <pc:sldMk cId="1464090475" sldId="542"/>
            <ac:picMk id="6" creationId="{04E276D2-8B53-4FA1-A338-C738DA3BFC97}"/>
          </ac:picMkLst>
        </pc:picChg>
        <pc:picChg chg="del">
          <ac:chgData name="Vieira Ferreira, Júlio" userId="b0398a4e-5165-4128-b747-904da519835a" providerId="ADAL" clId="{5EAB661D-2CE8-4071-81CF-3F846031F629}" dt="2021-09-19T19:13:44.765" v="3777" actId="478"/>
          <ac:picMkLst>
            <pc:docMk/>
            <pc:sldMk cId="1464090475" sldId="542"/>
            <ac:picMk id="7" creationId="{3E82D141-CA09-46CA-9FD5-2CBF9E084ACD}"/>
          </ac:picMkLst>
        </pc:picChg>
      </pc:sldChg>
      <pc:sldChg chg="addSp modSp add mod">
        <pc:chgData name="Vieira Ferreira, Júlio" userId="b0398a4e-5165-4128-b747-904da519835a" providerId="ADAL" clId="{5EAB661D-2CE8-4071-81CF-3F846031F629}" dt="2021-09-19T19:21:02.668" v="3874" actId="1076"/>
        <pc:sldMkLst>
          <pc:docMk/>
          <pc:sldMk cId="3190482970" sldId="543"/>
        </pc:sldMkLst>
        <pc:spChg chg="mod">
          <ac:chgData name="Vieira Ferreira, Júlio" userId="b0398a4e-5165-4128-b747-904da519835a" providerId="ADAL" clId="{5EAB661D-2CE8-4071-81CF-3F846031F629}" dt="2021-09-19T19:16:40.287" v="3848" actId="6549"/>
          <ac:spMkLst>
            <pc:docMk/>
            <pc:sldMk cId="3190482970" sldId="54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9:21:02.668" v="3874" actId="1076"/>
          <ac:picMkLst>
            <pc:docMk/>
            <pc:sldMk cId="3190482970" sldId="543"/>
            <ac:picMk id="6" creationId="{493D4906-FEF4-49A7-BE79-96FAA3399A32}"/>
          </ac:picMkLst>
        </pc:picChg>
      </pc:sldChg>
      <pc:sldChg chg="addSp modSp add mod ord modNotesTx">
        <pc:chgData name="Vieira Ferreira, Júlio" userId="b0398a4e-5165-4128-b747-904da519835a" providerId="ADAL" clId="{5EAB661D-2CE8-4071-81CF-3F846031F629}" dt="2021-09-19T19:24:55.666" v="3891" actId="20577"/>
        <pc:sldMkLst>
          <pc:docMk/>
          <pc:sldMk cId="2538073542" sldId="544"/>
        </pc:sldMkLst>
        <pc:spChg chg="mod">
          <ac:chgData name="Vieira Ferreira, Júlio" userId="b0398a4e-5165-4128-b747-904da519835a" providerId="ADAL" clId="{5EAB661D-2CE8-4071-81CF-3F846031F629}" dt="2021-09-19T19:19:02.068" v="3868" actId="20577"/>
          <ac:spMkLst>
            <pc:docMk/>
            <pc:sldMk cId="2538073542" sldId="54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9:21:51.663" v="3877" actId="1076"/>
          <ac:picMkLst>
            <pc:docMk/>
            <pc:sldMk cId="2538073542" sldId="544"/>
            <ac:picMk id="6" creationId="{9E19D052-2F32-4BE2-A030-990543623E4C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9T20:04:50.798" v="3931" actId="20577"/>
        <pc:sldMkLst>
          <pc:docMk/>
          <pc:sldMk cId="4159969127" sldId="545"/>
        </pc:sldMkLst>
        <pc:spChg chg="mod">
          <ac:chgData name="Vieira Ferreira, Júlio" userId="b0398a4e-5165-4128-b747-904da519835a" providerId="ADAL" clId="{5EAB661D-2CE8-4071-81CF-3F846031F629}" dt="2021-09-19T20:04:50.798" v="3931" actId="20577"/>
          <ac:spMkLst>
            <pc:docMk/>
            <pc:sldMk cId="4159969127" sldId="545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9T20:03:13.487" v="3895" actId="478"/>
          <ac:spMkLst>
            <pc:docMk/>
            <pc:sldMk cId="4159969127" sldId="545"/>
            <ac:spMk id="12" creationId="{2671699D-AE12-4595-8CE1-E8C2BF449992}"/>
          </ac:spMkLst>
        </pc:spChg>
        <pc:picChg chg="del">
          <ac:chgData name="Vieira Ferreira, Júlio" userId="b0398a4e-5165-4128-b747-904da519835a" providerId="ADAL" clId="{5EAB661D-2CE8-4071-81CF-3F846031F629}" dt="2021-09-19T20:03:11.187" v="3893" actId="478"/>
          <ac:picMkLst>
            <pc:docMk/>
            <pc:sldMk cId="4159969127" sldId="545"/>
            <ac:picMk id="7" creationId="{665F0EBE-6271-4CCD-9F52-78A95497C1E3}"/>
          </ac:picMkLst>
        </pc:picChg>
        <pc:picChg chg="del">
          <ac:chgData name="Vieira Ferreira, Júlio" userId="b0398a4e-5165-4128-b747-904da519835a" providerId="ADAL" clId="{5EAB661D-2CE8-4071-81CF-3F846031F629}" dt="2021-09-19T20:03:11.714" v="3894" actId="478"/>
          <ac:picMkLst>
            <pc:docMk/>
            <pc:sldMk cId="4159969127" sldId="545"/>
            <ac:picMk id="9" creationId="{3E944715-CA00-42F9-9965-4E853FA32AF8}"/>
          </ac:picMkLst>
        </pc:picChg>
      </pc:sldChg>
    </pc:docChg>
  </pc:docChgLst>
  <pc:docChgLst>
    <pc:chgData name="Vieira Ferreira, Júlio" userId="b0398a4e-5165-4128-b747-904da519835a" providerId="ADAL" clId="{CD3B5975-05E3-4530-B271-67503B79852C}"/>
    <pc:docChg chg="undo custSel addSld modSld modSection">
      <pc:chgData name="Vieira Ferreira, Júlio" userId="b0398a4e-5165-4128-b747-904da519835a" providerId="ADAL" clId="{CD3B5975-05E3-4530-B271-67503B79852C}" dt="2022-11-24T17:00:26.070" v="112" actId="20577"/>
      <pc:docMkLst>
        <pc:docMk/>
      </pc:docMkLst>
      <pc:sldChg chg="modSp mod">
        <pc:chgData name="Vieira Ferreira, Júlio" userId="b0398a4e-5165-4128-b747-904da519835a" providerId="ADAL" clId="{CD3B5975-05E3-4530-B271-67503B79852C}" dt="2022-11-23T18:01:28.873" v="32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CD3B5975-05E3-4530-B271-67503B79852C}" dt="2022-11-23T18:01:28.873" v="32" actId="20577"/>
          <ac:spMkLst>
            <pc:docMk/>
            <pc:sldMk cId="2132736547" sldId="358"/>
            <ac:spMk id="2" creationId="{D80B193A-C392-4007-B83A-2FCA7F238D20}"/>
          </ac:spMkLst>
        </pc:spChg>
      </pc:sldChg>
      <pc:sldChg chg="modSp mod">
        <pc:chgData name="Vieira Ferreira, Júlio" userId="b0398a4e-5165-4128-b747-904da519835a" providerId="ADAL" clId="{CD3B5975-05E3-4530-B271-67503B79852C}" dt="2022-11-23T16:55:28.657" v="13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CD3B5975-05E3-4530-B271-67503B79852C}" dt="2022-11-23T16:55:28.657" v="13" actId="20577"/>
          <ac:spMkLst>
            <pc:docMk/>
            <pc:sldMk cId="3947241437" sldId="359"/>
            <ac:spMk id="5" creationId="{CE422875-EDAA-48FF-A282-26952DB0C58F}"/>
          </ac:spMkLst>
        </pc:spChg>
      </pc:sldChg>
      <pc:sldChg chg="modSp mod">
        <pc:chgData name="Vieira Ferreira, Júlio" userId="b0398a4e-5165-4128-b747-904da519835a" providerId="ADAL" clId="{CD3B5975-05E3-4530-B271-67503B79852C}" dt="2022-11-24T17:00:26.070" v="112" actId="20577"/>
        <pc:sldMkLst>
          <pc:docMk/>
          <pc:sldMk cId="222744043" sldId="551"/>
        </pc:sldMkLst>
        <pc:spChg chg="mod">
          <ac:chgData name="Vieira Ferreira, Júlio" userId="b0398a4e-5165-4128-b747-904da519835a" providerId="ADAL" clId="{CD3B5975-05E3-4530-B271-67503B79852C}" dt="2022-11-24T17:00:26.070" v="112" actId="20577"/>
          <ac:spMkLst>
            <pc:docMk/>
            <pc:sldMk cId="222744043" sldId="551"/>
            <ac:spMk id="4" creationId="{398133E7-5D42-4BC5-A3A6-3C73FB7E1F07}"/>
          </ac:spMkLst>
        </pc:spChg>
        <pc:picChg chg="mod">
          <ac:chgData name="Vieira Ferreira, Júlio" userId="b0398a4e-5165-4128-b747-904da519835a" providerId="ADAL" clId="{CD3B5975-05E3-4530-B271-67503B79852C}" dt="2022-11-23T16:59:35.671" v="15" actId="1076"/>
          <ac:picMkLst>
            <pc:docMk/>
            <pc:sldMk cId="222744043" sldId="551"/>
            <ac:picMk id="7" creationId="{96FB32C5-3D4A-49F4-90B3-72EB1B67C206}"/>
          </ac:picMkLst>
        </pc:picChg>
      </pc:sldChg>
      <pc:sldChg chg="modSp mod">
        <pc:chgData name="Vieira Ferreira, Júlio" userId="b0398a4e-5165-4128-b747-904da519835a" providerId="ADAL" clId="{CD3B5975-05E3-4530-B271-67503B79852C}" dt="2022-11-23T18:07:31.266" v="47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CD3B5975-05E3-4530-B271-67503B79852C}" dt="2022-11-23T18:07:31.266" v="47" actId="20577"/>
          <ac:spMkLst>
            <pc:docMk/>
            <pc:sldMk cId="2767623870" sldId="552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CD3B5975-05E3-4530-B271-67503B79852C}" dt="2022-11-23T18:07:35.199" v="49" actId="20577"/>
        <pc:sldMkLst>
          <pc:docMk/>
          <pc:sldMk cId="3815912820" sldId="668"/>
        </pc:sldMkLst>
        <pc:spChg chg="mod">
          <ac:chgData name="Vieira Ferreira, Júlio" userId="b0398a4e-5165-4128-b747-904da519835a" providerId="ADAL" clId="{CD3B5975-05E3-4530-B271-67503B79852C}" dt="2022-11-23T18:07:35.199" v="49" actId="20577"/>
          <ac:spMkLst>
            <pc:docMk/>
            <pc:sldMk cId="3815912820" sldId="668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CD3B5975-05E3-4530-B271-67503B79852C}" dt="2022-11-23T18:07:39.694" v="52" actId="20577"/>
        <pc:sldMkLst>
          <pc:docMk/>
          <pc:sldMk cId="3573244960" sldId="669"/>
        </pc:sldMkLst>
        <pc:spChg chg="mod">
          <ac:chgData name="Vieira Ferreira, Júlio" userId="b0398a4e-5165-4128-b747-904da519835a" providerId="ADAL" clId="{CD3B5975-05E3-4530-B271-67503B79852C}" dt="2022-11-23T18:07:39.694" v="52" actId="20577"/>
          <ac:spMkLst>
            <pc:docMk/>
            <pc:sldMk cId="3573244960" sldId="669"/>
            <ac:spMk id="2" creationId="{AD0E9C4C-A9BF-440B-A91B-7B9CD5585DAE}"/>
          </ac:spMkLst>
        </pc:spChg>
      </pc:sldChg>
      <pc:sldChg chg="addSp delSp modSp add mod modNotesTx">
        <pc:chgData name="Vieira Ferreira, Júlio" userId="b0398a4e-5165-4128-b747-904da519835a" providerId="ADAL" clId="{CD3B5975-05E3-4530-B271-67503B79852C}" dt="2022-11-23T23:12:33.932" v="77"/>
        <pc:sldMkLst>
          <pc:docMk/>
          <pc:sldMk cId="2293149248" sldId="735"/>
        </pc:sldMkLst>
        <pc:spChg chg="mod">
          <ac:chgData name="Vieira Ferreira, Júlio" userId="b0398a4e-5165-4128-b747-904da519835a" providerId="ADAL" clId="{CD3B5975-05E3-4530-B271-67503B79852C}" dt="2022-11-23T18:07:19.015" v="35" actId="20577"/>
          <ac:spMkLst>
            <pc:docMk/>
            <pc:sldMk cId="2293149248" sldId="73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CD3B5975-05E3-4530-B271-67503B79852C}" dt="2022-11-23T23:10:03.098" v="74" actId="113"/>
          <ac:spMkLst>
            <pc:docMk/>
            <pc:sldMk cId="2293149248" sldId="73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CD3B5975-05E3-4530-B271-67503B79852C}" dt="2022-11-23T23:09:45.458" v="57" actId="14100"/>
          <ac:picMkLst>
            <pc:docMk/>
            <pc:sldMk cId="2293149248" sldId="735"/>
            <ac:picMk id="6" creationId="{22A85A36-55D8-47AA-B89F-5CAAE89A2AEE}"/>
          </ac:picMkLst>
        </pc:picChg>
        <pc:picChg chg="del">
          <ac:chgData name="Vieira Ferreira, Júlio" userId="b0398a4e-5165-4128-b747-904da519835a" providerId="ADAL" clId="{CD3B5975-05E3-4530-B271-67503B79852C}" dt="2022-11-23T18:07:49.097" v="53" actId="478"/>
          <ac:picMkLst>
            <pc:docMk/>
            <pc:sldMk cId="2293149248" sldId="735"/>
            <ac:picMk id="7" creationId="{F4C8D7B2-9841-44D3-A70F-EB2E17909656}"/>
          </ac:picMkLst>
        </pc:picChg>
      </pc:sldChg>
    </pc:docChg>
  </pc:docChgLst>
  <pc:docChgLst>
    <pc:chgData name="Vieira Ferreira, Júlio" userId="b0398a4e-5165-4128-b747-904da519835a" providerId="ADAL" clId="{BDEFB0BE-4DAD-42CB-A722-08C535B866A8}"/>
    <pc:docChg chg="undo custSel addSld delSld modSld sldOrd addMainMaster modMainMaster modSection">
      <pc:chgData name="Vieira Ferreira, Júlio" userId="b0398a4e-5165-4128-b747-904da519835a" providerId="ADAL" clId="{BDEFB0BE-4DAD-42CB-A722-08C535B866A8}" dt="2022-08-28T01:28:34.213" v="625" actId="47"/>
      <pc:docMkLst>
        <pc:docMk/>
      </pc:docMkLst>
      <pc:sldChg chg="delSp modSp mod">
        <pc:chgData name="Vieira Ferreira, Júlio" userId="b0398a4e-5165-4128-b747-904da519835a" providerId="ADAL" clId="{BDEFB0BE-4DAD-42CB-A722-08C535B866A8}" dt="2022-08-28T00:55:30.576" v="205" actId="478"/>
        <pc:sldMkLst>
          <pc:docMk/>
          <pc:sldMk cId="2132736547" sldId="358"/>
        </pc:sldMkLst>
        <pc:spChg chg="del mod">
          <ac:chgData name="Vieira Ferreira, Júlio" userId="b0398a4e-5165-4128-b747-904da519835a" providerId="ADAL" clId="{BDEFB0BE-4DAD-42CB-A722-08C535B866A8}" dt="2022-08-28T00:55:30.576" v="205" actId="478"/>
          <ac:spMkLst>
            <pc:docMk/>
            <pc:sldMk cId="2132736547" sldId="358"/>
            <ac:spMk id="3" creationId="{B8D95FB7-4700-4E03-BBDB-C5FC6AEFC316}"/>
          </ac:spMkLst>
        </pc:spChg>
      </pc:sldChg>
      <pc:sldChg chg="delSp modSp mod">
        <pc:chgData name="Vieira Ferreira, Júlio" userId="b0398a4e-5165-4128-b747-904da519835a" providerId="ADAL" clId="{BDEFB0BE-4DAD-42CB-A722-08C535B866A8}" dt="2022-08-28T00:55:34.939" v="206" actId="478"/>
        <pc:sldMkLst>
          <pc:docMk/>
          <pc:sldMk cId="3947241437" sldId="359"/>
        </pc:sldMkLst>
        <pc:spChg chg="del mod">
          <ac:chgData name="Vieira Ferreira, Júlio" userId="b0398a4e-5165-4128-b747-904da519835a" providerId="ADAL" clId="{BDEFB0BE-4DAD-42CB-A722-08C535B866A8}" dt="2022-08-28T00:55:34.939" v="206" actId="478"/>
          <ac:spMkLst>
            <pc:docMk/>
            <pc:sldMk cId="3947241437" sldId="359"/>
            <ac:spMk id="37" creationId="{03741C61-192B-4BFE-AEFD-61F9F96359DB}"/>
          </ac:spMkLst>
        </pc:spChg>
      </pc:sldChg>
      <pc:sldChg chg="addSp delSp modSp mod">
        <pc:chgData name="Vieira Ferreira, Júlio" userId="b0398a4e-5165-4128-b747-904da519835a" providerId="ADAL" clId="{BDEFB0BE-4DAD-42CB-A722-08C535B866A8}" dt="2022-08-28T00:55:47.476" v="207" actId="478"/>
        <pc:sldMkLst>
          <pc:docMk/>
          <pc:sldMk cId="3670485519" sldId="381"/>
        </pc:sldMkLst>
        <pc:spChg chg="del mod">
          <ac:chgData name="Vieira Ferreira, Júlio" userId="b0398a4e-5165-4128-b747-904da519835a" providerId="ADAL" clId="{BDEFB0BE-4DAD-42CB-A722-08C535B866A8}" dt="2022-08-28T00:55:47.476" v="207" actId="478"/>
          <ac:spMkLst>
            <pc:docMk/>
            <pc:sldMk cId="3670485519" sldId="381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7T18:16:11.159" v="6" actId="478"/>
          <ac:picMkLst>
            <pc:docMk/>
            <pc:sldMk cId="3670485519" sldId="381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8-27T18:16:12.454" v="7"/>
          <ac:picMkLst>
            <pc:docMk/>
            <pc:sldMk cId="3670485519" sldId="381"/>
            <ac:picMk id="8" creationId="{B531A095-CB5D-414D-B087-771D8C0F6A05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8-28T00:54:22.610" v="194" actId="20577"/>
        <pc:sldMkLst>
          <pc:docMk/>
          <pc:sldMk cId="3373189577" sldId="471"/>
        </pc:sldMkLst>
        <pc:spChg chg="mod">
          <ac:chgData name="Vieira Ferreira, Júlio" userId="b0398a4e-5165-4128-b747-904da519835a" providerId="ADAL" clId="{BDEFB0BE-4DAD-42CB-A722-08C535B866A8}" dt="2022-08-28T00:54:22.610" v="194" actId="20577"/>
          <ac:spMkLst>
            <pc:docMk/>
            <pc:sldMk cId="3373189577" sldId="471"/>
            <ac:spMk id="263" creationId="{8AACED25-96B8-4C1D-91BC-E1AE5D46C88D}"/>
          </ac:spMkLst>
        </pc:spChg>
        <pc:picChg chg="add del mod">
          <ac:chgData name="Vieira Ferreira, Júlio" userId="b0398a4e-5165-4128-b747-904da519835a" providerId="ADAL" clId="{BDEFB0BE-4DAD-42CB-A722-08C535B866A8}" dt="2022-08-28T00:53:29.814" v="188" actId="478"/>
          <ac:picMkLst>
            <pc:docMk/>
            <pc:sldMk cId="3373189577" sldId="471"/>
            <ac:picMk id="6" creationId="{848F0817-F62F-4585-9D9F-7CAAF8474220}"/>
          </ac:picMkLst>
        </pc:picChg>
        <pc:picChg chg="del">
          <ac:chgData name="Vieira Ferreira, Júlio" userId="b0398a4e-5165-4128-b747-904da519835a" providerId="ADAL" clId="{BDEFB0BE-4DAD-42CB-A722-08C535B866A8}" dt="2022-08-27T18:15:39.999" v="3" actId="478"/>
          <ac:picMkLst>
            <pc:docMk/>
            <pc:sldMk cId="3373189577" sldId="471"/>
            <ac:picMk id="6" creationId="{8E6B8B2F-1854-4996-B433-A2E4CDF43BE0}"/>
          </ac:picMkLst>
        </pc:picChg>
        <pc:picChg chg="del">
          <ac:chgData name="Vieira Ferreira, Júlio" userId="b0398a4e-5165-4128-b747-904da519835a" providerId="ADAL" clId="{BDEFB0BE-4DAD-42CB-A722-08C535B866A8}" dt="2022-08-27T18:15:29.014" v="0" actId="478"/>
          <ac:picMkLst>
            <pc:docMk/>
            <pc:sldMk cId="3373189577" sldId="471"/>
            <ac:picMk id="7" creationId="{F2EA034C-C751-4D5F-A676-4AB7C5B5020C}"/>
          </ac:picMkLst>
        </pc:picChg>
        <pc:picChg chg="add del mod">
          <ac:chgData name="Vieira Ferreira, Júlio" userId="b0398a4e-5165-4128-b747-904da519835a" providerId="ADAL" clId="{BDEFB0BE-4DAD-42CB-A722-08C535B866A8}" dt="2022-08-27T21:15:59.680" v="65" actId="478"/>
          <ac:picMkLst>
            <pc:docMk/>
            <pc:sldMk cId="3373189577" sldId="471"/>
            <ac:picMk id="8" creationId="{1EF9747D-B93A-44A9-A2F6-752C7AAAAED9}"/>
          </ac:picMkLst>
        </pc:picChg>
        <pc:picChg chg="add mod">
          <ac:chgData name="Vieira Ferreira, Júlio" userId="b0398a4e-5165-4128-b747-904da519835a" providerId="ADAL" clId="{BDEFB0BE-4DAD-42CB-A722-08C535B866A8}" dt="2022-08-28T00:54:12.908" v="192" actId="1076"/>
          <ac:picMkLst>
            <pc:docMk/>
            <pc:sldMk cId="3373189577" sldId="471"/>
            <ac:picMk id="9" creationId="{8B2B3B90-78D6-46F0-838D-4783462D1785}"/>
          </ac:picMkLst>
        </pc:picChg>
        <pc:picChg chg="add mod">
          <ac:chgData name="Vieira Ferreira, Júlio" userId="b0398a4e-5165-4128-b747-904da519835a" providerId="ADAL" clId="{BDEFB0BE-4DAD-42CB-A722-08C535B866A8}" dt="2022-08-27T18:16:01.070" v="4"/>
          <ac:picMkLst>
            <pc:docMk/>
            <pc:sldMk cId="3373189577" sldId="471"/>
            <ac:picMk id="10" creationId="{76BC2180-CFA2-4329-997F-8E406FDED5E0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8-28T00:54:36.142" v="196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BDEFB0BE-4DAD-42CB-A722-08C535B866A8}" dt="2022-08-28T00:54:36.142" v="196" actId="20577"/>
          <ac:spMkLst>
            <pc:docMk/>
            <pc:sldMk cId="1617360491" sldId="473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7T18:16:16.141" v="8" actId="478"/>
          <ac:picMkLst>
            <pc:docMk/>
            <pc:sldMk cId="1617360491" sldId="473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8-27T18:16:17.271" v="9"/>
          <ac:picMkLst>
            <pc:docMk/>
            <pc:sldMk cId="1617360491" sldId="473"/>
            <ac:picMk id="7" creationId="{4A3ADC05-3174-4723-926F-6025C7070087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8-27T21:24:32.094" v="76" actId="14100"/>
        <pc:sldMkLst>
          <pc:docMk/>
          <pc:sldMk cId="1292288431" sldId="474"/>
        </pc:sldMkLst>
        <pc:spChg chg="mod">
          <ac:chgData name="Vieira Ferreira, Júlio" userId="b0398a4e-5165-4128-b747-904da519835a" providerId="ADAL" clId="{BDEFB0BE-4DAD-42CB-A722-08C535B866A8}" dt="2022-08-27T18:17:40.541" v="61" actId="20577"/>
          <ac:spMkLst>
            <pc:docMk/>
            <pc:sldMk cId="1292288431" sldId="47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7T21:23:51.744" v="72" actId="1076"/>
          <ac:picMkLst>
            <pc:docMk/>
            <pc:sldMk cId="1292288431" sldId="474"/>
            <ac:picMk id="6" creationId="{7D1040FE-F92C-4F78-845C-9CD13BCA4D72}"/>
          </ac:picMkLst>
        </pc:picChg>
        <pc:picChg chg="del">
          <ac:chgData name="Vieira Ferreira, Júlio" userId="b0398a4e-5165-4128-b747-904da519835a" providerId="ADAL" clId="{BDEFB0BE-4DAD-42CB-A722-08C535B866A8}" dt="2022-08-27T18:16:33.711" v="10" actId="478"/>
          <ac:picMkLst>
            <pc:docMk/>
            <pc:sldMk cId="1292288431" sldId="474"/>
            <ac:picMk id="6" creationId="{8E6B8B2F-1854-4996-B433-A2E4CDF43BE0}"/>
          </ac:picMkLst>
        </pc:picChg>
        <pc:picChg chg="del">
          <ac:chgData name="Vieira Ferreira, Júlio" userId="b0398a4e-5165-4128-b747-904da519835a" providerId="ADAL" clId="{BDEFB0BE-4DAD-42CB-A722-08C535B866A8}" dt="2022-08-27T18:17:45.533" v="62" actId="478"/>
          <ac:picMkLst>
            <pc:docMk/>
            <pc:sldMk cId="1292288431" sldId="474"/>
            <ac:picMk id="7" creationId="{D3BD854A-5327-488E-A104-DEC5BFC5F0BA}"/>
          </ac:picMkLst>
        </pc:picChg>
        <pc:picChg chg="del">
          <ac:chgData name="Vieira Ferreira, Júlio" userId="b0398a4e-5165-4128-b747-904da519835a" providerId="ADAL" clId="{BDEFB0BE-4DAD-42CB-A722-08C535B866A8}" dt="2022-08-27T18:17:46.143" v="63" actId="478"/>
          <ac:picMkLst>
            <pc:docMk/>
            <pc:sldMk cId="1292288431" sldId="474"/>
            <ac:picMk id="8" creationId="{6CF631CF-7FD8-4B3F-AE49-4DDA28FAEE53}"/>
          </ac:picMkLst>
        </pc:picChg>
        <pc:picChg chg="add mod">
          <ac:chgData name="Vieira Ferreira, Júlio" userId="b0398a4e-5165-4128-b747-904da519835a" providerId="ADAL" clId="{BDEFB0BE-4DAD-42CB-A722-08C535B866A8}" dt="2022-08-27T21:24:32.094" v="76" actId="14100"/>
          <ac:picMkLst>
            <pc:docMk/>
            <pc:sldMk cId="1292288431" sldId="474"/>
            <ac:picMk id="8" creationId="{ECAAFC79-6F4B-4181-AFE7-956875BD7C17}"/>
          </ac:picMkLst>
        </pc:picChg>
        <pc:picChg chg="add mod">
          <ac:chgData name="Vieira Ferreira, Júlio" userId="b0398a4e-5165-4128-b747-904da519835a" providerId="ADAL" clId="{BDEFB0BE-4DAD-42CB-A722-08C535B866A8}" dt="2022-08-27T18:16:34.849" v="11"/>
          <ac:picMkLst>
            <pc:docMk/>
            <pc:sldMk cId="1292288431" sldId="474"/>
            <ac:picMk id="9" creationId="{9A26A0E3-C28C-4E9F-98D7-B3C7D06F0F86}"/>
          </ac:picMkLst>
        </pc:picChg>
        <pc:picChg chg="add mod">
          <ac:chgData name="Vieira Ferreira, Júlio" userId="b0398a4e-5165-4128-b747-904da519835a" providerId="ADAL" clId="{BDEFB0BE-4DAD-42CB-A722-08C535B866A8}" dt="2022-08-27T18:18:10.430" v="64"/>
          <ac:picMkLst>
            <pc:docMk/>
            <pc:sldMk cId="1292288431" sldId="474"/>
            <ac:picMk id="10" creationId="{F304110E-8011-4ADC-B95D-211E9E0BBC93}"/>
          </ac:picMkLst>
        </pc:picChg>
        <pc:picChg chg="add mod">
          <ac:chgData name="Vieira Ferreira, Júlio" userId="b0398a4e-5165-4128-b747-904da519835a" providerId="ADAL" clId="{BDEFB0BE-4DAD-42CB-A722-08C535B866A8}" dt="2022-08-27T18:18:10.430" v="64"/>
          <ac:picMkLst>
            <pc:docMk/>
            <pc:sldMk cId="1292288431" sldId="474"/>
            <ac:picMk id="11" creationId="{62468F06-BB8C-45AA-A82F-59F969F49FBA}"/>
          </ac:picMkLst>
        </pc:picChg>
        <pc:picChg chg="add del mod">
          <ac:chgData name="Vieira Ferreira, Júlio" userId="b0398a4e-5165-4128-b747-904da519835a" providerId="ADAL" clId="{BDEFB0BE-4DAD-42CB-A722-08C535B866A8}" dt="2022-08-27T21:23:41.195" v="68" actId="478"/>
          <ac:picMkLst>
            <pc:docMk/>
            <pc:sldMk cId="1292288431" sldId="474"/>
            <ac:picMk id="12" creationId="{CFE0C165-9525-46A9-8E2B-10AF92A9A93D}"/>
          </ac:picMkLst>
        </pc:picChg>
        <pc:picChg chg="add del mod">
          <ac:chgData name="Vieira Ferreira, Júlio" userId="b0398a4e-5165-4128-b747-904da519835a" providerId="ADAL" clId="{BDEFB0BE-4DAD-42CB-A722-08C535B866A8}" dt="2022-08-27T21:24:24.939" v="74" actId="478"/>
          <ac:picMkLst>
            <pc:docMk/>
            <pc:sldMk cId="1292288431" sldId="474"/>
            <ac:picMk id="13" creationId="{075E6F58-307D-465E-A3D5-CE97D10B6942}"/>
          </ac:picMkLst>
        </pc:picChg>
      </pc:sldChg>
      <pc:sldChg chg="addSp delSp modSp mod ord modNotesTx">
        <pc:chgData name="Vieira Ferreira, Júlio" userId="b0398a4e-5165-4128-b747-904da519835a" providerId="ADAL" clId="{BDEFB0BE-4DAD-42CB-A722-08C535B866A8}" dt="2022-08-28T01:01:21.358" v="253" actId="1076"/>
        <pc:sldMkLst>
          <pc:docMk/>
          <pc:sldMk cId="3627218554" sldId="546"/>
        </pc:sldMkLst>
        <pc:spChg chg="mod">
          <ac:chgData name="Vieira Ferreira, Júlio" userId="b0398a4e-5165-4128-b747-904da519835a" providerId="ADAL" clId="{BDEFB0BE-4DAD-42CB-A722-08C535B866A8}" dt="2022-08-28T01:01:19.307" v="252" actId="20577"/>
          <ac:spMkLst>
            <pc:docMk/>
            <pc:sldMk cId="3627218554" sldId="54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01:21.358" v="253" actId="1076"/>
          <ac:picMkLst>
            <pc:docMk/>
            <pc:sldMk cId="3627218554" sldId="546"/>
            <ac:picMk id="7" creationId="{464F3066-7B2E-4DBB-B1CA-33CA2A40156E}"/>
          </ac:picMkLst>
        </pc:picChg>
        <pc:picChg chg="del">
          <ac:chgData name="Vieira Ferreira, Júlio" userId="b0398a4e-5165-4128-b747-904da519835a" providerId="ADAL" clId="{BDEFB0BE-4DAD-42CB-A722-08C535B866A8}" dt="2022-08-27T21:24:57.996" v="79" actId="478"/>
          <ac:picMkLst>
            <pc:docMk/>
            <pc:sldMk cId="3627218554" sldId="546"/>
            <ac:picMk id="8" creationId="{840D6A37-CECC-437F-BA1B-86DA300604FE}"/>
          </ac:picMkLst>
        </pc:picChg>
      </pc:sldChg>
      <pc:sldChg chg="addSp delSp modSp mod ord modNotesTx">
        <pc:chgData name="Vieira Ferreira, Júlio" userId="b0398a4e-5165-4128-b747-904da519835a" providerId="ADAL" clId="{BDEFB0BE-4DAD-42CB-A722-08C535B866A8}" dt="2022-08-28T01:02:20.045" v="254"/>
        <pc:sldMkLst>
          <pc:docMk/>
          <pc:sldMk cId="957307710" sldId="547"/>
        </pc:sldMkLst>
        <pc:spChg chg="mod">
          <ac:chgData name="Vieira Ferreira, Júlio" userId="b0398a4e-5165-4128-b747-904da519835a" providerId="ADAL" clId="{BDEFB0BE-4DAD-42CB-A722-08C535B866A8}" dt="2022-08-27T21:29:17.186" v="182" actId="113"/>
          <ac:spMkLst>
            <pc:docMk/>
            <pc:sldMk cId="957307710" sldId="54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BDEFB0BE-4DAD-42CB-A722-08C535B866A8}" dt="2022-08-27T21:28:23.357" v="100" actId="478"/>
          <ac:picMkLst>
            <pc:docMk/>
            <pc:sldMk cId="957307710" sldId="547"/>
            <ac:picMk id="7" creationId="{79EB7285-C718-40AE-AB0D-8D12762577BC}"/>
          </ac:picMkLst>
        </pc:picChg>
        <pc:picChg chg="add mod">
          <ac:chgData name="Vieira Ferreira, Júlio" userId="b0398a4e-5165-4128-b747-904da519835a" providerId="ADAL" clId="{BDEFB0BE-4DAD-42CB-A722-08C535B866A8}" dt="2022-08-27T21:28:30.795" v="103" actId="14100"/>
          <ac:picMkLst>
            <pc:docMk/>
            <pc:sldMk cId="957307710" sldId="547"/>
            <ac:picMk id="8" creationId="{33B6D0D6-FA3B-4FEE-8C44-074C27AE779A}"/>
          </ac:picMkLst>
        </pc:picChg>
      </pc:sldChg>
      <pc:sldChg chg="del ord modNotesTx">
        <pc:chgData name="Vieira Ferreira, Júlio" userId="b0398a4e-5165-4128-b747-904da519835a" providerId="ADAL" clId="{BDEFB0BE-4DAD-42CB-A722-08C535B866A8}" dt="2022-08-28T01:05:58.333" v="338" actId="47"/>
        <pc:sldMkLst>
          <pc:docMk/>
          <pc:sldMk cId="2868519492" sldId="548"/>
        </pc:sldMkLst>
      </pc:sldChg>
      <pc:sldChg chg="addSp delSp modSp mod ord modNotesTx">
        <pc:chgData name="Vieira Ferreira, Júlio" userId="b0398a4e-5165-4128-b747-904da519835a" providerId="ADAL" clId="{BDEFB0BE-4DAD-42CB-A722-08C535B866A8}" dt="2022-08-28T01:15:47.778" v="478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BDEFB0BE-4DAD-42CB-A722-08C535B866A8}" dt="2022-08-28T01:09:35.409" v="422" actId="20577"/>
          <ac:spMkLst>
            <pc:docMk/>
            <pc:sldMk cId="930531532" sldId="550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9:59.159" v="474" actId="20577"/>
          <ac:spMkLst>
            <pc:docMk/>
            <pc:sldMk cId="930531532" sldId="55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15:47.778" v="478" actId="1076"/>
          <ac:picMkLst>
            <pc:docMk/>
            <pc:sldMk cId="930531532" sldId="550"/>
            <ac:picMk id="7" creationId="{F4C8D7B2-9841-44D3-A70F-EB2E17909656}"/>
          </ac:picMkLst>
        </pc:picChg>
        <pc:picChg chg="del">
          <ac:chgData name="Vieira Ferreira, Júlio" userId="b0398a4e-5165-4128-b747-904da519835a" providerId="ADAL" clId="{BDEFB0BE-4DAD-42CB-A722-08C535B866A8}" dt="2022-08-28T01:09:51.844" v="457" actId="478"/>
          <ac:picMkLst>
            <pc:docMk/>
            <pc:sldMk cId="930531532" sldId="550"/>
            <ac:picMk id="8" creationId="{02B05A9C-D030-45FB-979F-39D421E6ED2E}"/>
          </ac:picMkLst>
        </pc:picChg>
        <pc:picChg chg="del">
          <ac:chgData name="Vieira Ferreira, Júlio" userId="b0398a4e-5165-4128-b747-904da519835a" providerId="ADAL" clId="{BDEFB0BE-4DAD-42CB-A722-08C535B866A8}" dt="2022-08-28T01:09:53.029" v="458" actId="478"/>
          <ac:picMkLst>
            <pc:docMk/>
            <pc:sldMk cId="930531532" sldId="550"/>
            <ac:picMk id="10" creationId="{8BA4D7B2-C9FF-48D2-9E27-FAC3BBB85227}"/>
          </ac:picMkLst>
        </pc:picChg>
        <pc:picChg chg="del">
          <ac:chgData name="Vieira Ferreira, Júlio" userId="b0398a4e-5165-4128-b747-904da519835a" providerId="ADAL" clId="{BDEFB0BE-4DAD-42CB-A722-08C535B866A8}" dt="2022-08-28T01:09:53.696" v="459" actId="478"/>
          <ac:picMkLst>
            <pc:docMk/>
            <pc:sldMk cId="930531532" sldId="550"/>
            <ac:picMk id="12" creationId="{85B1943C-A5B4-4AFD-A3D0-BE0908552534}"/>
          </ac:picMkLst>
        </pc:picChg>
      </pc:sldChg>
      <pc:sldChg chg="addSp modSp mod ord">
        <pc:chgData name="Vieira Ferreira, Júlio" userId="b0398a4e-5165-4128-b747-904da519835a" providerId="ADAL" clId="{BDEFB0BE-4DAD-42CB-A722-08C535B866A8}" dt="2022-08-28T01:26:44.017" v="588" actId="20577"/>
        <pc:sldMkLst>
          <pc:docMk/>
          <pc:sldMk cId="222744043" sldId="551"/>
        </pc:sldMkLst>
        <pc:spChg chg="mod">
          <ac:chgData name="Vieira Ferreira, Júlio" userId="b0398a4e-5165-4128-b747-904da519835a" providerId="ADAL" clId="{BDEFB0BE-4DAD-42CB-A722-08C535B866A8}" dt="2022-08-28T01:26:32.224" v="584" actId="6549"/>
          <ac:spMkLst>
            <pc:docMk/>
            <pc:sldMk cId="222744043" sldId="55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1:26:44.017" v="588" actId="20577"/>
          <ac:spMkLst>
            <pc:docMk/>
            <pc:sldMk cId="222744043" sldId="551"/>
            <ac:spMk id="263" creationId="{8AACED25-96B8-4C1D-91BC-E1AE5D46C88D}"/>
          </ac:spMkLst>
        </pc:spChg>
        <pc:picChg chg="add mod">
          <ac:chgData name="Vieira Ferreira, Júlio" userId="b0398a4e-5165-4128-b747-904da519835a" providerId="ADAL" clId="{BDEFB0BE-4DAD-42CB-A722-08C535B866A8}" dt="2022-08-28T01:26:39.664" v="586" actId="1076"/>
          <ac:picMkLst>
            <pc:docMk/>
            <pc:sldMk cId="222744043" sldId="551"/>
            <ac:picMk id="7" creationId="{96FB32C5-3D4A-49F4-90B3-72EB1B67C206}"/>
          </ac:picMkLst>
        </pc:picChg>
      </pc:sldChg>
      <pc:sldChg chg="addSp delSp modSp mod ord">
        <pc:chgData name="Vieira Ferreira, Júlio" userId="b0398a4e-5165-4128-b747-904da519835a" providerId="ADAL" clId="{BDEFB0BE-4DAD-42CB-A722-08C535B866A8}" dt="2022-08-28T01:09:24.600" v="418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BDEFB0BE-4DAD-42CB-A722-08C535B866A8}" dt="2022-08-28T01:09:24.600" v="418" actId="20577"/>
          <ac:spMkLst>
            <pc:docMk/>
            <pc:sldMk cId="2767623870" sldId="55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7:41.033" v="414" actId="20577"/>
          <ac:spMkLst>
            <pc:docMk/>
            <pc:sldMk cId="2767623870" sldId="55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09:14.567" v="416" actId="14100"/>
          <ac:picMkLst>
            <pc:docMk/>
            <pc:sldMk cId="2767623870" sldId="552"/>
            <ac:picMk id="7" creationId="{FF86E496-39CD-487C-B3C8-33074C4936FB}"/>
          </ac:picMkLst>
        </pc:picChg>
        <pc:picChg chg="del">
          <ac:chgData name="Vieira Ferreira, Júlio" userId="b0398a4e-5165-4128-b747-904da519835a" providerId="ADAL" clId="{BDEFB0BE-4DAD-42CB-A722-08C535B866A8}" dt="2022-08-28T01:06:05.054" v="341" actId="478"/>
          <ac:picMkLst>
            <pc:docMk/>
            <pc:sldMk cId="2767623870" sldId="552"/>
            <ac:picMk id="12" creationId="{1C2C9B25-D75F-4C04-A118-E4FB1CBEB313}"/>
          </ac:picMkLst>
        </pc:picChg>
      </pc:sldChg>
      <pc:sldChg chg="modSp add del mod">
        <pc:chgData name="Vieira Ferreira, Júlio" userId="b0398a4e-5165-4128-b747-904da519835a" providerId="ADAL" clId="{BDEFB0BE-4DAD-42CB-A722-08C535B866A8}" dt="2022-08-28T01:28:28.588" v="624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BDEFB0BE-4DAD-42CB-A722-08C535B866A8}" dt="2022-08-28T01:28:28.588" v="624" actId="20577"/>
          <ac:spMkLst>
            <pc:docMk/>
            <pc:sldMk cId="2970491895" sldId="55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16:10.732" v="489" actId="404"/>
          <ac:spMkLst>
            <pc:docMk/>
            <pc:sldMk cId="2970491895" sldId="553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BDEFB0BE-4DAD-42CB-A722-08C535B866A8}" dt="2022-08-28T01:28:12.031" v="601" actId="47"/>
        <pc:sldMkLst>
          <pc:docMk/>
          <pc:sldMk cId="152618429" sldId="554"/>
        </pc:sldMkLst>
      </pc:sldChg>
      <pc:sldChg chg="del">
        <pc:chgData name="Vieira Ferreira, Júlio" userId="b0398a4e-5165-4128-b747-904da519835a" providerId="ADAL" clId="{BDEFB0BE-4DAD-42CB-A722-08C535B866A8}" dt="2022-08-28T01:28:34.213" v="625" actId="47"/>
        <pc:sldMkLst>
          <pc:docMk/>
          <pc:sldMk cId="1656227321" sldId="663"/>
        </pc:sldMkLst>
      </pc:sldChg>
      <pc:sldChg chg="del">
        <pc:chgData name="Vieira Ferreira, Júlio" userId="b0398a4e-5165-4128-b747-904da519835a" providerId="ADAL" clId="{BDEFB0BE-4DAD-42CB-A722-08C535B866A8}" dt="2022-08-28T01:28:07.551" v="598" actId="47"/>
        <pc:sldMkLst>
          <pc:docMk/>
          <pc:sldMk cId="499464142" sldId="664"/>
        </pc:sldMkLst>
      </pc:sldChg>
      <pc:sldChg chg="del">
        <pc:chgData name="Vieira Ferreira, Júlio" userId="b0398a4e-5165-4128-b747-904da519835a" providerId="ADAL" clId="{BDEFB0BE-4DAD-42CB-A722-08C535B866A8}" dt="2022-08-28T01:28:11.039" v="600" actId="47"/>
        <pc:sldMkLst>
          <pc:docMk/>
          <pc:sldMk cId="2026296480" sldId="665"/>
        </pc:sldMkLst>
      </pc:sldChg>
      <pc:sldChg chg="del">
        <pc:chgData name="Vieira Ferreira, Júlio" userId="b0398a4e-5165-4128-b747-904da519835a" providerId="ADAL" clId="{BDEFB0BE-4DAD-42CB-A722-08C535B866A8}" dt="2022-08-28T01:28:09.538" v="599" actId="47"/>
        <pc:sldMkLst>
          <pc:docMk/>
          <pc:sldMk cId="4172271759" sldId="666"/>
        </pc:sldMkLst>
      </pc:sldChg>
      <pc:sldChg chg="addSp delSp modSp add mod modNotesTx">
        <pc:chgData name="Vieira Ferreira, Júlio" userId="b0398a4e-5165-4128-b747-904da519835a" providerId="ADAL" clId="{BDEFB0BE-4DAD-42CB-A722-08C535B866A8}" dt="2022-08-28T01:04:52.848" v="334"/>
        <pc:sldMkLst>
          <pc:docMk/>
          <pc:sldMk cId="1904577139" sldId="667"/>
        </pc:sldMkLst>
        <pc:spChg chg="mod">
          <ac:chgData name="Vieira Ferreira, Júlio" userId="b0398a4e-5165-4128-b747-904da519835a" providerId="ADAL" clId="{BDEFB0BE-4DAD-42CB-A722-08C535B866A8}" dt="2022-08-28T01:02:36.061" v="257" actId="20577"/>
          <ac:spMkLst>
            <pc:docMk/>
            <pc:sldMk cId="1904577139" sldId="66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4:33.667" v="332" actId="20577"/>
          <ac:spMkLst>
            <pc:docMk/>
            <pc:sldMk cId="1904577139" sldId="667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04:28.373" v="317" actId="1076"/>
          <ac:picMkLst>
            <pc:docMk/>
            <pc:sldMk cId="1904577139" sldId="667"/>
            <ac:picMk id="7" creationId="{BD8F5A1E-D0A1-4C2C-BF5C-39ECBEC2F454}"/>
          </ac:picMkLst>
        </pc:picChg>
        <pc:picChg chg="del">
          <ac:chgData name="Vieira Ferreira, Júlio" userId="b0398a4e-5165-4128-b747-904da519835a" providerId="ADAL" clId="{BDEFB0BE-4DAD-42CB-A722-08C535B866A8}" dt="2022-08-28T01:03:48.660" v="315" actId="478"/>
          <ac:picMkLst>
            <pc:docMk/>
            <pc:sldMk cId="1904577139" sldId="667"/>
            <ac:picMk id="8" creationId="{33B6D0D6-FA3B-4FEE-8C44-074C27AE779A}"/>
          </ac:picMkLst>
        </pc:picChg>
      </pc:sldChg>
      <pc:sldChg chg="addSp delSp modSp add mod">
        <pc:chgData name="Vieira Ferreira, Júlio" userId="b0398a4e-5165-4128-b747-904da519835a" providerId="ADAL" clId="{BDEFB0BE-4DAD-42CB-A722-08C535B866A8}" dt="2022-08-28T01:27:51.042" v="597" actId="1076"/>
        <pc:sldMkLst>
          <pc:docMk/>
          <pc:sldMk cId="3815912820" sldId="668"/>
        </pc:sldMkLst>
        <pc:spChg chg="mod">
          <ac:chgData name="Vieira Ferreira, Júlio" userId="b0398a4e-5165-4128-b747-904da519835a" providerId="ADAL" clId="{BDEFB0BE-4DAD-42CB-A722-08C535B866A8}" dt="2022-08-28T01:21:43.520" v="495" actId="20577"/>
          <ac:spMkLst>
            <pc:docMk/>
            <pc:sldMk cId="3815912820" sldId="66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27:09.954" v="595" actId="20577"/>
          <ac:spMkLst>
            <pc:docMk/>
            <pc:sldMk cId="3815912820" sldId="668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1:26:58.834" v="592" actId="20577"/>
          <ac:spMkLst>
            <pc:docMk/>
            <pc:sldMk cId="3815912820" sldId="668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8T01:21:38.972" v="492" actId="478"/>
          <ac:picMkLst>
            <pc:docMk/>
            <pc:sldMk cId="3815912820" sldId="668"/>
            <ac:picMk id="7" creationId="{FF86E496-39CD-487C-B3C8-33074C4936FB}"/>
          </ac:picMkLst>
        </pc:picChg>
        <pc:picChg chg="add del mod">
          <ac:chgData name="Vieira Ferreira, Júlio" userId="b0398a4e-5165-4128-b747-904da519835a" providerId="ADAL" clId="{BDEFB0BE-4DAD-42CB-A722-08C535B866A8}" dt="2022-08-28T01:26:00.212" v="520" actId="21"/>
          <ac:picMkLst>
            <pc:docMk/>
            <pc:sldMk cId="3815912820" sldId="668"/>
            <ac:picMk id="8" creationId="{44CDCDFE-B7AD-4982-B83F-9EC4D29609B0}"/>
          </ac:picMkLst>
        </pc:picChg>
        <pc:picChg chg="add mod">
          <ac:chgData name="Vieira Ferreira, Júlio" userId="b0398a4e-5165-4128-b747-904da519835a" providerId="ADAL" clId="{BDEFB0BE-4DAD-42CB-A722-08C535B866A8}" dt="2022-08-28T01:27:51.042" v="597" actId="1076"/>
          <ac:picMkLst>
            <pc:docMk/>
            <pc:sldMk cId="3815912820" sldId="668"/>
            <ac:picMk id="10" creationId="{838BC051-6404-4395-A44E-53B88EA5F95A}"/>
          </ac:picMkLst>
        </pc:picChg>
      </pc:sldChg>
      <pc:sldChg chg="add del">
        <pc:chgData name="Vieira Ferreira, Júlio" userId="b0398a4e-5165-4128-b747-904da519835a" providerId="ADAL" clId="{BDEFB0BE-4DAD-42CB-A722-08C535B866A8}" dt="2022-08-28T01:16:20.707" v="490" actId="47"/>
        <pc:sldMkLst>
          <pc:docMk/>
          <pc:sldMk cId="4136161372" sldId="668"/>
        </pc:sldMkLst>
      </pc:sldChg>
      <pc:sldChg chg="addSp delSp modSp add mod">
        <pc:chgData name="Vieira Ferreira, Júlio" userId="b0398a4e-5165-4128-b747-904da519835a" providerId="ADAL" clId="{BDEFB0BE-4DAD-42CB-A722-08C535B866A8}" dt="2022-08-28T01:26:51.664" v="590" actId="20577"/>
        <pc:sldMkLst>
          <pc:docMk/>
          <pc:sldMk cId="3573244960" sldId="669"/>
        </pc:sldMkLst>
        <pc:spChg chg="mod">
          <ac:chgData name="Vieira Ferreira, Júlio" userId="b0398a4e-5165-4128-b747-904da519835a" providerId="ADAL" clId="{BDEFB0BE-4DAD-42CB-A722-08C535B866A8}" dt="2022-08-28T01:22:06.650" v="512" actId="20577"/>
          <ac:spMkLst>
            <pc:docMk/>
            <pc:sldMk cId="3573244960" sldId="66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26:51.664" v="590" actId="20577"/>
          <ac:spMkLst>
            <pc:docMk/>
            <pc:sldMk cId="3573244960" sldId="669"/>
            <ac:spMk id="263" creationId="{8AACED25-96B8-4C1D-91BC-E1AE5D46C88D}"/>
          </ac:spMkLst>
        </pc:spChg>
        <pc:picChg chg="add mod">
          <ac:chgData name="Vieira Ferreira, Júlio" userId="b0398a4e-5165-4128-b747-904da519835a" providerId="ADAL" clId="{BDEFB0BE-4DAD-42CB-A722-08C535B866A8}" dt="2022-08-28T01:23:55.749" v="515" actId="1076"/>
          <ac:picMkLst>
            <pc:docMk/>
            <pc:sldMk cId="3573244960" sldId="669"/>
            <ac:picMk id="7" creationId="{A793358D-C85C-4DE8-B5D4-1095F3880ECB}"/>
          </ac:picMkLst>
        </pc:picChg>
        <pc:picChg chg="del mod">
          <ac:chgData name="Vieira Ferreira, Júlio" userId="b0398a4e-5165-4128-b747-904da519835a" providerId="ADAL" clId="{BDEFB0BE-4DAD-42CB-A722-08C535B866A8}" dt="2022-08-28T01:25:46.965" v="516" actId="478"/>
          <ac:picMkLst>
            <pc:docMk/>
            <pc:sldMk cId="3573244960" sldId="669"/>
            <ac:picMk id="8" creationId="{44CDCDFE-B7AD-4982-B83F-9EC4D29609B0}"/>
          </ac:picMkLst>
        </pc:picChg>
        <pc:picChg chg="add mod">
          <ac:chgData name="Vieira Ferreira, Júlio" userId="b0398a4e-5165-4128-b747-904da519835a" providerId="ADAL" clId="{BDEFB0BE-4DAD-42CB-A722-08C535B866A8}" dt="2022-08-28T01:25:52.951" v="519" actId="1076"/>
          <ac:picMkLst>
            <pc:docMk/>
            <pc:sldMk cId="3573244960" sldId="669"/>
            <ac:picMk id="10" creationId="{DAD6CD2C-70E3-4318-B38B-0DCC515611D5}"/>
          </ac:picMkLst>
        </pc:picChg>
      </pc:sldChg>
      <pc:sldMasterChg chg="modSp mod delSldLayout modSldLayout">
        <pc:chgData name="Vieira Ferreira, Júlio" userId="b0398a4e-5165-4128-b747-904da519835a" providerId="ADAL" clId="{BDEFB0BE-4DAD-42CB-A722-08C535B866A8}" dt="2022-08-28T01:28:34.213" v="625" actId="47"/>
        <pc:sldMasterMkLst>
          <pc:docMk/>
          <pc:sldMasterMk cId="1195103446" sldId="2147483648"/>
        </pc:sldMasterMkLst>
        <pc:spChg chg="mod">
          <ac:chgData name="Vieira Ferreira, Júlio" userId="b0398a4e-5165-4128-b747-904da519835a" providerId="ADAL" clId="{BDEFB0BE-4DAD-42CB-A722-08C535B866A8}" dt="2022-08-28T00:55:19.280" v="204" actId="20577"/>
          <ac:spMkLst>
            <pc:docMk/>
            <pc:sldMasterMk cId="1195103446" sldId="2147483648"/>
            <ac:spMk id="10" creationId="{9624E0B2-760E-457A-8367-213CE89D650B}"/>
          </ac:spMkLst>
        </pc:spChg>
        <pc:sldLayoutChg chg="addSp modSp del">
          <pc:chgData name="Vieira Ferreira, Júlio" userId="b0398a4e-5165-4128-b747-904da519835a" providerId="ADAL" clId="{BDEFB0BE-4DAD-42CB-A722-08C535B866A8}" dt="2022-08-28T01:28:34.213" v="625" actId="47"/>
          <pc:sldLayoutMkLst>
            <pc:docMk/>
            <pc:sldMasterMk cId="1195103446" sldId="2147483648"/>
            <pc:sldLayoutMk cId="3901876772" sldId="2147483763"/>
          </pc:sldLayoutMkLst>
          <pc:spChg chg="add mod">
            <ac:chgData name="Vieira Ferreira, Júlio" userId="b0398a4e-5165-4128-b747-904da519835a" providerId="ADAL" clId="{BDEFB0BE-4DAD-42CB-A722-08C535B866A8}" dt="2022-08-28T00:56:37.062" v="209" actId="207"/>
            <ac:spMkLst>
              <pc:docMk/>
              <pc:sldMasterMk cId="1195103446" sldId="2147483648"/>
              <pc:sldLayoutMk cId="3901876772" sldId="2147483763"/>
              <ac:spMk id="5" creationId="{D5E05C85-C7A5-40F8-9930-C17BA8F7C219}"/>
            </ac:spMkLst>
          </pc:spChg>
        </pc:sldLayoutChg>
      </pc:sldMasterChg>
      <pc:sldMasterChg chg="addSp modSp new mod addSldLayout">
        <pc:chgData name="Vieira Ferreira, Júlio" userId="b0398a4e-5165-4128-b747-904da519835a" providerId="ADAL" clId="{BDEFB0BE-4DAD-42CB-A722-08C535B866A8}" dt="2022-08-28T00:57:42.508" v="214" actId="1076"/>
        <pc:sldMasterMkLst>
          <pc:docMk/>
          <pc:sldMasterMk cId="1094741067" sldId="2147483764"/>
        </pc:sldMasterMkLst>
        <pc:spChg chg="add mod">
          <ac:chgData name="Vieira Ferreira, Júlio" userId="b0398a4e-5165-4128-b747-904da519835a" providerId="ADAL" clId="{BDEFB0BE-4DAD-42CB-A722-08C535B866A8}" dt="2022-08-28T00:57:42.508" v="214" actId="1076"/>
          <ac:spMkLst>
            <pc:docMk/>
            <pc:sldMasterMk cId="1094741067" sldId="2147483764"/>
            <ac:spMk id="7" creationId="{1E9F3A57-1D0B-4AD6-839C-7D818B97A565}"/>
          </ac:spMkLst>
        </pc:sp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181499807" sldId="2147483765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205121548" sldId="2147483766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238944970" sldId="2147483767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217230193" sldId="2147483768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332035758" sldId="2147483769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86496636" sldId="2147483770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018567672" sldId="2147483771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12540688" sldId="2147483772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70930187" sldId="2147483773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957009105" sldId="2147483774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105473766" sldId="2147483775"/>
          </pc:sldLayoutMkLst>
        </pc:sldLayoutChg>
      </pc:sldMasterChg>
    </pc:docChg>
  </pc:docChgLst>
  <pc:docChgLst>
    <pc:chgData name="Vieira Ferreira, Júlio" userId="b0398a4e-5165-4128-b747-904da519835a" providerId="ADAL" clId="{EA20DE6C-5523-4DD4-A974-9EBCA4F15DD6}"/>
    <pc:docChg chg="undo custSel addSld delSld modSld sldOrd modSection">
      <pc:chgData name="Vieira Ferreira, Júlio" userId="b0398a4e-5165-4128-b747-904da519835a" providerId="ADAL" clId="{EA20DE6C-5523-4DD4-A974-9EBCA4F15DD6}" dt="2022-02-25T23:54:28.554" v="753" actId="5793"/>
      <pc:docMkLst>
        <pc:docMk/>
      </pc:docMkLst>
      <pc:sldChg chg="modSp mod">
        <pc:chgData name="Vieira Ferreira, Júlio" userId="b0398a4e-5165-4128-b747-904da519835a" providerId="ADAL" clId="{EA20DE6C-5523-4DD4-A974-9EBCA4F15DD6}" dt="2022-02-25T23:13:31.901" v="496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EA20DE6C-5523-4DD4-A974-9EBCA4F15DD6}" dt="2022-02-25T23:13:31.901" v="496" actId="20577"/>
          <ac:spMkLst>
            <pc:docMk/>
            <pc:sldMk cId="3947241437" sldId="359"/>
            <ac:spMk id="6" creationId="{75C65787-9125-4790-B3F2-CF1B59158F48}"/>
          </ac:spMkLst>
        </pc:spChg>
      </pc:sldChg>
      <pc:sldChg chg="modSp mod">
        <pc:chgData name="Vieira Ferreira, Júlio" userId="b0398a4e-5165-4128-b747-904da519835a" providerId="ADAL" clId="{EA20DE6C-5523-4DD4-A974-9EBCA4F15DD6}" dt="2022-02-25T22:19:38.238" v="78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EA20DE6C-5523-4DD4-A974-9EBCA4F15DD6}" dt="2022-02-25T22:19:38.238" v="78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EA20DE6C-5523-4DD4-A974-9EBCA4F15DD6}" dt="2022-02-25T22:36:02.818" v="172" actId="47"/>
        <pc:sldMkLst>
          <pc:docMk/>
          <pc:sldMk cId="2719643426" sldId="384"/>
        </pc:sldMkLst>
      </pc:sldChg>
      <pc:sldChg chg="del">
        <pc:chgData name="Vieira Ferreira, Júlio" userId="b0398a4e-5165-4128-b747-904da519835a" providerId="ADAL" clId="{EA20DE6C-5523-4DD4-A974-9EBCA4F15DD6}" dt="2022-02-25T22:36:01.276" v="171" actId="47"/>
        <pc:sldMkLst>
          <pc:docMk/>
          <pc:sldMk cId="2106285395" sldId="406"/>
        </pc:sldMkLst>
      </pc:sldChg>
      <pc:sldChg chg="addSp delSp modSp mod">
        <pc:chgData name="Vieira Ferreira, Júlio" userId="b0398a4e-5165-4128-b747-904da519835a" providerId="ADAL" clId="{EA20DE6C-5523-4DD4-A974-9EBCA4F15DD6}" dt="2022-02-25T22:18:05.018" v="5" actId="1076"/>
        <pc:sldMkLst>
          <pc:docMk/>
          <pc:sldMk cId="3373189577" sldId="471"/>
        </pc:sldMkLst>
        <pc:picChg chg="add mod">
          <ac:chgData name="Vieira Ferreira, Júlio" userId="b0398a4e-5165-4128-b747-904da519835a" providerId="ADAL" clId="{EA20DE6C-5523-4DD4-A974-9EBCA4F15DD6}" dt="2022-02-25T22:18:05.018" v="5" actId="1076"/>
          <ac:picMkLst>
            <pc:docMk/>
            <pc:sldMk cId="3373189577" sldId="471"/>
            <ac:picMk id="7" creationId="{F2EA034C-C751-4D5F-A676-4AB7C5B5020C}"/>
          </ac:picMkLst>
        </pc:picChg>
        <pc:picChg chg="del">
          <ac:chgData name="Vieira Ferreira, Júlio" userId="b0398a4e-5165-4128-b747-904da519835a" providerId="ADAL" clId="{EA20DE6C-5523-4DD4-A974-9EBCA4F15DD6}" dt="2022-02-25T22:17:49.394" v="0" actId="478"/>
          <ac:picMkLst>
            <pc:docMk/>
            <pc:sldMk cId="3373189577" sldId="471"/>
            <ac:picMk id="10" creationId="{6355B5C9-4CC2-45CD-B4EA-48DF7ACC7E88}"/>
          </ac:picMkLst>
        </pc:picChg>
      </pc:sldChg>
      <pc:sldChg chg="modSp mod">
        <pc:chgData name="Vieira Ferreira, Júlio" userId="b0398a4e-5165-4128-b747-904da519835a" providerId="ADAL" clId="{EA20DE6C-5523-4DD4-A974-9EBCA4F15DD6}" dt="2022-02-25T22:19:17.503" v="52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EA20DE6C-5523-4DD4-A974-9EBCA4F15DD6}" dt="2022-02-25T22:19:17.503" v="52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EA20DE6C-5523-4DD4-A974-9EBCA4F15DD6}" dt="2022-02-25T23:13:09.887" v="489" actId="1076"/>
        <pc:sldMkLst>
          <pc:docMk/>
          <pc:sldMk cId="1292288431" sldId="474"/>
        </pc:sldMkLst>
        <pc:picChg chg="add mod">
          <ac:chgData name="Vieira Ferreira, Júlio" userId="b0398a4e-5165-4128-b747-904da519835a" providerId="ADAL" clId="{EA20DE6C-5523-4DD4-A974-9EBCA4F15DD6}" dt="2022-02-25T23:13:09.887" v="489" actId="1076"/>
          <ac:picMkLst>
            <pc:docMk/>
            <pc:sldMk cId="1292288431" sldId="474"/>
            <ac:picMk id="8" creationId="{6CF631CF-7FD8-4B3F-AE49-4DDA28FAEE53}"/>
          </ac:picMkLst>
        </pc:picChg>
        <pc:picChg chg="del">
          <ac:chgData name="Vieira Ferreira, Júlio" userId="b0398a4e-5165-4128-b747-904da519835a" providerId="ADAL" clId="{EA20DE6C-5523-4DD4-A974-9EBCA4F15DD6}" dt="2022-02-25T23:13:06.144" v="487" actId="478"/>
          <ac:picMkLst>
            <pc:docMk/>
            <pc:sldMk cId="1292288431" sldId="474"/>
            <ac:picMk id="12" creationId="{F9C80758-4AB0-4B4F-BF99-01DCC9878ECF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2:46:50.727" v="459" actId="22"/>
        <pc:sldMkLst>
          <pc:docMk/>
          <pc:sldMk cId="3627218554" sldId="546"/>
        </pc:sldMkLst>
        <pc:spChg chg="mod">
          <ac:chgData name="Vieira Ferreira, Júlio" userId="b0398a4e-5165-4128-b747-904da519835a" providerId="ADAL" clId="{EA20DE6C-5523-4DD4-A974-9EBCA4F15DD6}" dt="2022-02-25T22:35:50.010" v="169" actId="20577"/>
          <ac:spMkLst>
            <pc:docMk/>
            <pc:sldMk cId="3627218554" sldId="54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2:41.305" v="103" actId="20577"/>
          <ac:spMkLst>
            <pc:docMk/>
            <pc:sldMk cId="3627218554" sldId="54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2:46:49.761" v="458" actId="478"/>
          <ac:picMkLst>
            <pc:docMk/>
            <pc:sldMk cId="3627218554" sldId="546"/>
            <ac:picMk id="7" creationId="{DAC2B85E-B092-4CA3-860D-F50AD6E20E3B}"/>
          </ac:picMkLst>
        </pc:picChg>
        <pc:picChg chg="add">
          <ac:chgData name="Vieira Ferreira, Júlio" userId="b0398a4e-5165-4128-b747-904da519835a" providerId="ADAL" clId="{EA20DE6C-5523-4DD4-A974-9EBCA4F15DD6}" dt="2022-02-25T22:46:50.727" v="459" actId="22"/>
          <ac:picMkLst>
            <pc:docMk/>
            <pc:sldMk cId="3627218554" sldId="546"/>
            <ac:picMk id="8" creationId="{840D6A37-CECC-437F-BA1B-86DA300604FE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3:04:27.875" v="461" actId="22"/>
        <pc:sldMkLst>
          <pc:docMk/>
          <pc:sldMk cId="957307710" sldId="547"/>
        </pc:sldMkLst>
        <pc:spChg chg="mod">
          <ac:chgData name="Vieira Ferreira, Júlio" userId="b0398a4e-5165-4128-b747-904da519835a" providerId="ADAL" clId="{EA20DE6C-5523-4DD4-A974-9EBCA4F15DD6}" dt="2022-02-25T22:36:07.622" v="174" actId="20577"/>
          <ac:spMkLst>
            <pc:docMk/>
            <pc:sldMk cId="957307710" sldId="54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3:09.071" v="142" actId="20577"/>
          <ac:spMkLst>
            <pc:docMk/>
            <pc:sldMk cId="957307710" sldId="547"/>
            <ac:spMk id="4" creationId="{398133E7-5D42-4BC5-A3A6-3C73FB7E1F07}"/>
          </ac:spMkLst>
        </pc:spChg>
        <pc:picChg chg="add">
          <ac:chgData name="Vieira Ferreira, Júlio" userId="b0398a4e-5165-4128-b747-904da519835a" providerId="ADAL" clId="{EA20DE6C-5523-4DD4-A974-9EBCA4F15DD6}" dt="2022-02-25T23:04:27.875" v="461" actId="22"/>
          <ac:picMkLst>
            <pc:docMk/>
            <pc:sldMk cId="957307710" sldId="547"/>
            <ac:picMk id="7" creationId="{79EB7285-C718-40AE-AB0D-8D12762577BC}"/>
          </ac:picMkLst>
        </pc:picChg>
        <pc:picChg chg="del">
          <ac:chgData name="Vieira Ferreira, Júlio" userId="b0398a4e-5165-4128-b747-904da519835a" providerId="ADAL" clId="{EA20DE6C-5523-4DD4-A974-9EBCA4F15DD6}" dt="2022-02-25T23:04:26.570" v="460" actId="478"/>
          <ac:picMkLst>
            <pc:docMk/>
            <pc:sldMk cId="957307710" sldId="547"/>
            <ac:picMk id="8" creationId="{5CFDF123-A5A9-47D8-B8A6-201019E7E0BA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3:05:31.470" v="464" actId="1076"/>
        <pc:sldMkLst>
          <pc:docMk/>
          <pc:sldMk cId="2868519492" sldId="548"/>
        </pc:sldMkLst>
        <pc:spChg chg="mod">
          <ac:chgData name="Vieira Ferreira, Júlio" userId="b0398a4e-5165-4128-b747-904da519835a" providerId="ADAL" clId="{EA20DE6C-5523-4DD4-A974-9EBCA4F15DD6}" dt="2022-02-25T22:36:11.689" v="176" actId="20577"/>
          <ac:spMkLst>
            <pc:docMk/>
            <pc:sldMk cId="2868519492" sldId="54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4:20.947" v="166" actId="20577"/>
          <ac:spMkLst>
            <pc:docMk/>
            <pc:sldMk cId="2868519492" sldId="548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3:04:33.188" v="462" actId="478"/>
          <ac:picMkLst>
            <pc:docMk/>
            <pc:sldMk cId="2868519492" sldId="548"/>
            <ac:picMk id="7" creationId="{2B3765E4-B284-49DE-A7BA-1DBECB8C74BB}"/>
          </ac:picMkLst>
        </pc:picChg>
        <pc:picChg chg="add mod">
          <ac:chgData name="Vieira Ferreira, Júlio" userId="b0398a4e-5165-4128-b747-904da519835a" providerId="ADAL" clId="{EA20DE6C-5523-4DD4-A974-9EBCA4F15DD6}" dt="2022-02-25T23:05:31.470" v="464" actId="1076"/>
          <ac:picMkLst>
            <pc:docMk/>
            <pc:sldMk cId="2868519492" sldId="548"/>
            <ac:picMk id="8" creationId="{FDF67B0A-D84F-4777-9232-A31DD2C05DF2}"/>
          </ac:picMkLst>
        </pc:picChg>
      </pc:sldChg>
      <pc:sldChg chg="del">
        <pc:chgData name="Vieira Ferreira, Júlio" userId="b0398a4e-5165-4128-b747-904da519835a" providerId="ADAL" clId="{EA20DE6C-5523-4DD4-A974-9EBCA4F15DD6}" dt="2022-02-25T22:35:30.437" v="167" actId="47"/>
        <pc:sldMkLst>
          <pc:docMk/>
          <pc:sldMk cId="288816535" sldId="549"/>
        </pc:sldMkLst>
      </pc:sldChg>
      <pc:sldChg chg="addSp delSp modSp mod">
        <pc:chgData name="Vieira Ferreira, Júlio" userId="b0398a4e-5165-4128-b747-904da519835a" providerId="ADAL" clId="{EA20DE6C-5523-4DD4-A974-9EBCA4F15DD6}" dt="2022-02-25T23:11:53.859" v="486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EA20DE6C-5523-4DD4-A974-9EBCA4F15DD6}" dt="2022-02-25T22:36:23.665" v="180" actId="20577"/>
          <ac:spMkLst>
            <pc:docMk/>
            <pc:sldMk cId="930531532" sldId="550"/>
            <ac:spMk id="2" creationId="{AD0E9C4C-A9BF-440B-A91B-7B9CD5585DAE}"/>
          </ac:spMkLst>
        </pc:spChg>
        <pc:picChg chg="del">
          <ac:chgData name="Vieira Ferreira, Júlio" userId="b0398a4e-5165-4128-b747-904da519835a" providerId="ADAL" clId="{EA20DE6C-5523-4DD4-A974-9EBCA4F15DD6}" dt="2022-02-25T23:09:43.150" v="477" actId="478"/>
          <ac:picMkLst>
            <pc:docMk/>
            <pc:sldMk cId="930531532" sldId="550"/>
            <ac:picMk id="7" creationId="{998137A7-808D-48FC-967D-F9F93E6F9EEB}"/>
          </ac:picMkLst>
        </pc:picChg>
        <pc:picChg chg="add mod">
          <ac:chgData name="Vieira Ferreira, Júlio" userId="b0398a4e-5165-4128-b747-904da519835a" providerId="ADAL" clId="{EA20DE6C-5523-4DD4-A974-9EBCA4F15DD6}" dt="2022-02-25T23:11:51.711" v="485" actId="1076"/>
          <ac:picMkLst>
            <pc:docMk/>
            <pc:sldMk cId="930531532" sldId="550"/>
            <ac:picMk id="8" creationId="{02B05A9C-D030-45FB-979F-39D421E6ED2E}"/>
          </ac:picMkLst>
        </pc:picChg>
        <pc:picChg chg="add mod">
          <ac:chgData name="Vieira Ferreira, Júlio" userId="b0398a4e-5165-4128-b747-904da519835a" providerId="ADAL" clId="{EA20DE6C-5523-4DD4-A974-9EBCA4F15DD6}" dt="2022-02-25T23:11:53.859" v="486" actId="1076"/>
          <ac:picMkLst>
            <pc:docMk/>
            <pc:sldMk cId="930531532" sldId="550"/>
            <ac:picMk id="10" creationId="{8BA4D7B2-C9FF-48D2-9E27-FAC3BBB85227}"/>
          </ac:picMkLst>
        </pc:picChg>
        <pc:picChg chg="add mod">
          <ac:chgData name="Vieira Ferreira, Júlio" userId="b0398a4e-5165-4128-b747-904da519835a" providerId="ADAL" clId="{EA20DE6C-5523-4DD4-A974-9EBCA4F15DD6}" dt="2022-02-25T23:11:49.136" v="484" actId="1076"/>
          <ac:picMkLst>
            <pc:docMk/>
            <pc:sldMk cId="930531532" sldId="550"/>
            <ac:picMk id="12" creationId="{85B1943C-A5B4-4AFD-A3D0-BE0908552534}"/>
          </ac:picMkLst>
        </pc:picChg>
      </pc:sldChg>
      <pc:sldChg chg="delSp modSp add del mod">
        <pc:chgData name="Vieira Ferreira, Júlio" userId="b0398a4e-5165-4128-b747-904da519835a" providerId="ADAL" clId="{EA20DE6C-5523-4DD4-A974-9EBCA4F15DD6}" dt="2022-02-25T22:40:29.970" v="447" actId="20577"/>
        <pc:sldMkLst>
          <pc:docMk/>
          <pc:sldMk cId="222744043" sldId="551"/>
        </pc:sldMkLst>
        <pc:spChg chg="mod">
          <ac:chgData name="Vieira Ferreira, Júlio" userId="b0398a4e-5165-4128-b747-904da519835a" providerId="ADAL" clId="{EA20DE6C-5523-4DD4-A974-9EBCA4F15DD6}" dt="2022-02-25T22:40:29.970" v="447" actId="20577"/>
          <ac:spMkLst>
            <pc:docMk/>
            <pc:sldMk cId="222744043" sldId="55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2:36:47.561" v="185" actId="478"/>
          <ac:picMkLst>
            <pc:docMk/>
            <pc:sldMk cId="222744043" sldId="551"/>
            <ac:picMk id="7" creationId="{A75224DE-C31B-4279-B63D-10E17B464EC4}"/>
          </ac:picMkLst>
        </pc:picChg>
      </pc:sldChg>
      <pc:sldChg chg="addSp delSp modSp mod">
        <pc:chgData name="Vieira Ferreira, Júlio" userId="b0398a4e-5165-4128-b747-904da519835a" providerId="ADAL" clId="{EA20DE6C-5523-4DD4-A974-9EBCA4F15DD6}" dt="2022-02-25T23:08:59.630" v="476" actId="1076"/>
        <pc:sldMkLst>
          <pc:docMk/>
          <pc:sldMk cId="2767623870" sldId="552"/>
        </pc:sldMkLst>
        <pc:spChg chg="mod">
          <ac:chgData name="Vieira Ferreira, Júlio" userId="b0398a4e-5165-4128-b747-904da519835a" providerId="ADAL" clId="{EA20DE6C-5523-4DD4-A974-9EBCA4F15DD6}" dt="2022-02-25T22:36:16.178" v="178" actId="20577"/>
          <ac:spMkLst>
            <pc:docMk/>
            <pc:sldMk cId="2767623870" sldId="552"/>
            <ac:spMk id="2" creationId="{AD0E9C4C-A9BF-440B-A91B-7B9CD5585DAE}"/>
          </ac:spMkLst>
        </pc:spChg>
        <pc:picChg chg="add del mod">
          <ac:chgData name="Vieira Ferreira, Júlio" userId="b0398a4e-5165-4128-b747-904da519835a" providerId="ADAL" clId="{EA20DE6C-5523-4DD4-A974-9EBCA4F15DD6}" dt="2022-02-25T23:08:28.996" v="469" actId="478"/>
          <ac:picMkLst>
            <pc:docMk/>
            <pc:sldMk cId="2767623870" sldId="552"/>
            <ac:picMk id="7" creationId="{BA2A8CCB-38A6-4CB2-85A2-11A3D520F39A}"/>
          </ac:picMkLst>
        </pc:picChg>
        <pc:picChg chg="del">
          <ac:chgData name="Vieira Ferreira, Júlio" userId="b0398a4e-5165-4128-b747-904da519835a" providerId="ADAL" clId="{EA20DE6C-5523-4DD4-A974-9EBCA4F15DD6}" dt="2022-02-25T23:07:47.642" v="465" actId="478"/>
          <ac:picMkLst>
            <pc:docMk/>
            <pc:sldMk cId="2767623870" sldId="552"/>
            <ac:picMk id="9" creationId="{A8B776A6-FD09-4835-B11B-2A4BE53C09FA}"/>
          </ac:picMkLst>
        </pc:picChg>
        <pc:picChg chg="add del mod">
          <ac:chgData name="Vieira Ferreira, Júlio" userId="b0398a4e-5165-4128-b747-904da519835a" providerId="ADAL" clId="{EA20DE6C-5523-4DD4-A974-9EBCA4F15DD6}" dt="2022-02-25T23:08:52.634" v="473" actId="478"/>
          <ac:picMkLst>
            <pc:docMk/>
            <pc:sldMk cId="2767623870" sldId="552"/>
            <ac:picMk id="10" creationId="{9AD5F12D-E63F-42ED-90D4-2D8CCA24C906}"/>
          </ac:picMkLst>
        </pc:picChg>
        <pc:picChg chg="add mod">
          <ac:chgData name="Vieira Ferreira, Júlio" userId="b0398a4e-5165-4128-b747-904da519835a" providerId="ADAL" clId="{EA20DE6C-5523-4DD4-A974-9EBCA4F15DD6}" dt="2022-02-25T23:08:59.630" v="476" actId="1076"/>
          <ac:picMkLst>
            <pc:docMk/>
            <pc:sldMk cId="2767623870" sldId="552"/>
            <ac:picMk id="12" creationId="{1C2C9B25-D75F-4C04-A118-E4FB1CBEB313}"/>
          </ac:picMkLst>
        </pc:picChg>
      </pc:sldChg>
      <pc:sldChg chg="modSp add del mod">
        <pc:chgData name="Vieira Ferreira, Júlio" userId="b0398a4e-5165-4128-b747-904da519835a" providerId="ADAL" clId="{EA20DE6C-5523-4DD4-A974-9EBCA4F15DD6}" dt="2022-02-25T23:51:38.260" v="669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EA20DE6C-5523-4DD4-A974-9EBCA4F15DD6}" dt="2022-02-25T23:51:38.260" v="669" actId="20577"/>
          <ac:spMkLst>
            <pc:docMk/>
            <pc:sldMk cId="2970491895" sldId="553"/>
            <ac:spMk id="7" creationId="{6E0C351D-4375-4E73-9A90-C7BEDD69B5CC}"/>
          </ac:spMkLst>
        </pc:spChg>
      </pc:sldChg>
      <pc:sldChg chg="addSp delSp modSp add del mod ord modNotesTx">
        <pc:chgData name="Vieira Ferreira, Júlio" userId="b0398a4e-5165-4128-b747-904da519835a" providerId="ADAL" clId="{EA20DE6C-5523-4DD4-A974-9EBCA4F15DD6}" dt="2022-02-25T23:54:28.554" v="753" actId="5793"/>
        <pc:sldMkLst>
          <pc:docMk/>
          <pc:sldMk cId="152618429" sldId="554"/>
        </pc:sldMkLst>
        <pc:spChg chg="mod">
          <ac:chgData name="Vieira Ferreira, Júlio" userId="b0398a4e-5165-4128-b747-904da519835a" providerId="ADAL" clId="{EA20DE6C-5523-4DD4-A974-9EBCA4F15DD6}" dt="2022-02-25T23:54:04.911" v="751" actId="20577"/>
          <ac:spMkLst>
            <pc:docMk/>
            <pc:sldMk cId="152618429" sldId="554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EA20DE6C-5523-4DD4-A974-9EBCA4F15DD6}" dt="2022-02-25T23:48:12.076" v="634"/>
          <ac:spMkLst>
            <pc:docMk/>
            <pc:sldMk cId="152618429" sldId="554"/>
            <ac:spMk id="5" creationId="{E3F4D0B7-74FF-4263-98DF-BD1342CC545D}"/>
          </ac:spMkLst>
        </pc:spChg>
        <pc:spChg chg="add del">
          <ac:chgData name="Vieira Ferreira, Júlio" userId="b0398a4e-5165-4128-b747-904da519835a" providerId="ADAL" clId="{EA20DE6C-5523-4DD4-A974-9EBCA4F15DD6}" dt="2022-02-25T23:48:23.010" v="636"/>
          <ac:spMkLst>
            <pc:docMk/>
            <pc:sldMk cId="152618429" sldId="554"/>
            <ac:spMk id="7" creationId="{C017A149-2564-4F2B-B6CD-5FDEBA763BC2}"/>
          </ac:spMkLst>
        </pc:spChg>
        <pc:picChg chg="add mod">
          <ac:chgData name="Vieira Ferreira, Júlio" userId="b0398a4e-5165-4128-b747-904da519835a" providerId="ADAL" clId="{EA20DE6C-5523-4DD4-A974-9EBCA4F15DD6}" dt="2022-02-25T23:53:15.388" v="676" actId="14100"/>
          <ac:picMkLst>
            <pc:docMk/>
            <pc:sldMk cId="152618429" sldId="554"/>
            <ac:picMk id="9" creationId="{5E12DCF6-425F-4347-8764-72F228DB3FEE}"/>
          </ac:picMkLst>
        </pc:picChg>
      </pc:sldChg>
      <pc:sldChg chg="del">
        <pc:chgData name="Vieira Ferreira, Júlio" userId="b0398a4e-5165-4128-b747-904da519835a" providerId="ADAL" clId="{EA20DE6C-5523-4DD4-A974-9EBCA4F15DD6}" dt="2022-02-25T22:41:32.710" v="450" actId="47"/>
        <pc:sldMkLst>
          <pc:docMk/>
          <pc:sldMk cId="2606052700" sldId="556"/>
        </pc:sldMkLst>
      </pc:sldChg>
      <pc:sldChg chg="del">
        <pc:chgData name="Vieira Ferreira, Júlio" userId="b0398a4e-5165-4128-b747-904da519835a" providerId="ADAL" clId="{EA20DE6C-5523-4DD4-A974-9EBCA4F15DD6}" dt="2022-02-25T22:41:35.264" v="451" actId="47"/>
        <pc:sldMkLst>
          <pc:docMk/>
          <pc:sldMk cId="2314387658" sldId="557"/>
        </pc:sldMkLst>
      </pc:sldChg>
      <pc:sldChg chg="modSp del mod">
        <pc:chgData name="Vieira Ferreira, Júlio" userId="b0398a4e-5165-4128-b747-904da519835a" providerId="ADAL" clId="{EA20DE6C-5523-4DD4-A974-9EBCA4F15DD6}" dt="2022-02-25T22:35:59.627" v="170" actId="47"/>
        <pc:sldMkLst>
          <pc:docMk/>
          <pc:sldMk cId="1922402926" sldId="558"/>
        </pc:sldMkLst>
        <pc:spChg chg="mod">
          <ac:chgData name="Vieira Ferreira, Júlio" userId="b0398a4e-5165-4128-b747-904da519835a" providerId="ADAL" clId="{EA20DE6C-5523-4DD4-A974-9EBCA4F15DD6}" dt="2022-02-25T22:31:21.973" v="85" actId="20577"/>
          <ac:spMkLst>
            <pc:docMk/>
            <pc:sldMk cId="1922402926" sldId="558"/>
            <ac:spMk id="4" creationId="{398133E7-5D42-4BC5-A3A6-3C73FB7E1F07}"/>
          </ac:spMkLst>
        </pc:spChg>
      </pc:sldChg>
      <pc:sldChg chg="addSp modSp add mod modNotesTx">
        <pc:chgData name="Vieira Ferreira, Júlio" userId="b0398a4e-5165-4128-b747-904da519835a" providerId="ADAL" clId="{EA20DE6C-5523-4DD4-A974-9EBCA4F15DD6}" dt="2022-02-25T23:51:01.822" v="649" actId="14100"/>
        <pc:sldMkLst>
          <pc:docMk/>
          <pc:sldMk cId="499464142" sldId="664"/>
        </pc:sldMkLst>
        <pc:spChg chg="mod">
          <ac:chgData name="Vieira Ferreira, Júlio" userId="b0398a4e-5165-4128-b747-904da519835a" providerId="ADAL" clId="{EA20DE6C-5523-4DD4-A974-9EBCA4F15DD6}" dt="2022-02-25T23:50:10.731" v="646" actId="6549"/>
          <ac:spMkLst>
            <pc:docMk/>
            <pc:sldMk cId="499464142" sldId="66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EA20DE6C-5523-4DD4-A974-9EBCA4F15DD6}" dt="2022-02-25T23:51:01.822" v="649" actId="14100"/>
          <ac:picMkLst>
            <pc:docMk/>
            <pc:sldMk cId="499464142" sldId="664"/>
            <ac:picMk id="7" creationId="{ABAA3A24-6245-49A2-A237-3797A2ADBCF6}"/>
          </ac:picMkLst>
        </pc:picChg>
      </pc:sldChg>
      <pc:sldChg chg="add">
        <pc:chgData name="Vieira Ferreira, Júlio" userId="b0398a4e-5165-4128-b747-904da519835a" providerId="ADAL" clId="{EA20DE6C-5523-4DD4-A974-9EBCA4F15DD6}" dt="2022-02-25T23:51:26.134" v="650" actId="2890"/>
        <pc:sldMkLst>
          <pc:docMk/>
          <pc:sldMk cId="2026296480" sldId="665"/>
        </pc:sldMkLst>
      </pc:sldChg>
      <pc:sldChg chg="add">
        <pc:chgData name="Vieira Ferreira, Júlio" userId="b0398a4e-5165-4128-b747-904da519835a" providerId="ADAL" clId="{EA20DE6C-5523-4DD4-A974-9EBCA4F15DD6}" dt="2022-02-25T23:51:45.455" v="670" actId="2890"/>
        <pc:sldMkLst>
          <pc:docMk/>
          <pc:sldMk cId="4172271759" sldId="666"/>
        </pc:sldMkLst>
      </pc:sldChg>
    </pc:docChg>
  </pc:docChgLst>
  <pc:docChgLst>
    <pc:chgData name="Vieira Ferreira, Júlio" userId="b0398a4e-5165-4128-b747-904da519835a" providerId="ADAL" clId="{7D085ECB-B78B-4602-9A07-7FC05D7F4989}"/>
    <pc:docChg chg="custSel addSld delSld modSld modSection">
      <pc:chgData name="Vieira Ferreira, Júlio" userId="b0398a4e-5165-4128-b747-904da519835a" providerId="ADAL" clId="{7D085ECB-B78B-4602-9A07-7FC05D7F4989}" dt="2021-11-25T10:34:28.691" v="51" actId="2696"/>
      <pc:docMkLst>
        <pc:docMk/>
      </pc:docMkLst>
      <pc:sldChg chg="modNotesTx">
        <pc:chgData name="Vieira Ferreira, Júlio" userId="b0398a4e-5165-4128-b747-904da519835a" providerId="ADAL" clId="{7D085ECB-B78B-4602-9A07-7FC05D7F4989}" dt="2021-11-22T17:27:21.997" v="46"/>
        <pc:sldMkLst>
          <pc:docMk/>
          <pc:sldMk cId="2868519492" sldId="548"/>
        </pc:sldMkLst>
      </pc:sldChg>
      <pc:sldChg chg="modSp mod">
        <pc:chgData name="Vieira Ferreira, Júlio" userId="b0398a4e-5165-4128-b747-904da519835a" providerId="ADAL" clId="{7D085ECB-B78B-4602-9A07-7FC05D7F4989}" dt="2021-11-10T10:54:59.668" v="0" actId="113"/>
        <pc:sldMkLst>
          <pc:docMk/>
          <pc:sldMk cId="288816535" sldId="549"/>
        </pc:sldMkLst>
        <pc:spChg chg="mod">
          <ac:chgData name="Vieira Ferreira, Júlio" userId="b0398a4e-5165-4128-b747-904da519835a" providerId="ADAL" clId="{7D085ECB-B78B-4602-9A07-7FC05D7F4989}" dt="2021-11-10T10:54:59.668" v="0" actId="113"/>
          <ac:spMkLst>
            <pc:docMk/>
            <pc:sldMk cId="288816535" sldId="549"/>
            <ac:spMk id="4" creationId="{398133E7-5D42-4BC5-A3A6-3C73FB7E1F07}"/>
          </ac:spMkLst>
        </pc:spChg>
      </pc:sldChg>
      <pc:sldChg chg="modSp mod">
        <pc:chgData name="Vieira Ferreira, Júlio" userId="b0398a4e-5165-4128-b747-904da519835a" providerId="ADAL" clId="{7D085ECB-B78B-4602-9A07-7FC05D7F4989}" dt="2021-11-23T12:55:51.624" v="50" actId="20577"/>
        <pc:sldMkLst>
          <pc:docMk/>
          <pc:sldMk cId="930531532" sldId="550"/>
        </pc:sldMkLst>
        <pc:spChg chg="mod">
          <ac:chgData name="Vieira Ferreira, Júlio" userId="b0398a4e-5165-4128-b747-904da519835a" providerId="ADAL" clId="{7D085ECB-B78B-4602-9A07-7FC05D7F4989}" dt="2021-11-23T12:55:51.624" v="50" actId="20577"/>
          <ac:spMkLst>
            <pc:docMk/>
            <pc:sldMk cId="930531532" sldId="550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7D085ECB-B78B-4602-9A07-7FC05D7F4989}" dt="2021-11-23T12:55:47.344" v="48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7D085ECB-B78B-4602-9A07-7FC05D7F4989}" dt="2021-11-23T12:55:47.344" v="48" actId="20577"/>
          <ac:spMkLst>
            <pc:docMk/>
            <pc:sldMk cId="2767623870" sldId="552"/>
            <ac:spMk id="2" creationId="{AD0E9C4C-A9BF-440B-A91B-7B9CD5585DAE}"/>
          </ac:spMkLst>
        </pc:spChg>
      </pc:sldChg>
      <pc:sldChg chg="del">
        <pc:chgData name="Vieira Ferreira, Júlio" userId="b0398a4e-5165-4128-b747-904da519835a" providerId="ADAL" clId="{7D085ECB-B78B-4602-9A07-7FC05D7F4989}" dt="2021-11-25T10:34:28.691" v="51" actId="2696"/>
        <pc:sldMkLst>
          <pc:docMk/>
          <pc:sldMk cId="3240028629" sldId="555"/>
        </pc:sldMkLst>
      </pc:sldChg>
      <pc:sldChg chg="add del">
        <pc:chgData name="Vieira Ferreira, Júlio" userId="b0398a4e-5165-4128-b747-904da519835a" providerId="ADAL" clId="{7D085ECB-B78B-4602-9A07-7FC05D7F4989}" dt="2021-11-10T10:55:41.178" v="2" actId="47"/>
        <pc:sldMkLst>
          <pc:docMk/>
          <pc:sldMk cId="203400232" sldId="557"/>
        </pc:sldMkLst>
      </pc:sldChg>
      <pc:sldChg chg="addSp delSp modSp add mod modNotesTx">
        <pc:chgData name="Vieira Ferreira, Júlio" userId="b0398a4e-5165-4128-b747-904da519835a" providerId="ADAL" clId="{7D085ECB-B78B-4602-9A07-7FC05D7F4989}" dt="2021-11-10T15:00:22.988" v="34" actId="1076"/>
        <pc:sldMkLst>
          <pc:docMk/>
          <pc:sldMk cId="2314387658" sldId="557"/>
        </pc:sldMkLst>
        <pc:spChg chg="mod">
          <ac:chgData name="Vieira Ferreira, Júlio" userId="b0398a4e-5165-4128-b747-904da519835a" providerId="ADAL" clId="{7D085ECB-B78B-4602-9A07-7FC05D7F4989}" dt="2021-11-10T15:00:21.551" v="33" actId="6549"/>
          <ac:spMkLst>
            <pc:docMk/>
            <pc:sldMk cId="2314387658" sldId="55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7D085ECB-B78B-4602-9A07-7FC05D7F4989}" dt="2021-11-10T15:00:12.586" v="30" actId="478"/>
          <ac:picMkLst>
            <pc:docMk/>
            <pc:sldMk cId="2314387658" sldId="557"/>
            <ac:picMk id="7" creationId="{E4B982FB-B0B5-4A2F-9365-5ED34F271476}"/>
          </ac:picMkLst>
        </pc:picChg>
        <pc:picChg chg="add mod">
          <ac:chgData name="Vieira Ferreira, Júlio" userId="b0398a4e-5165-4128-b747-904da519835a" providerId="ADAL" clId="{7D085ECB-B78B-4602-9A07-7FC05D7F4989}" dt="2021-11-10T15:00:22.988" v="34" actId="1076"/>
          <ac:picMkLst>
            <pc:docMk/>
            <pc:sldMk cId="2314387658" sldId="557"/>
            <ac:picMk id="8" creationId="{5E4FEB60-928E-4E5E-975A-FFF8B5C06CDA}"/>
          </ac:picMkLst>
        </pc:picChg>
      </pc:sldChg>
    </pc:docChg>
  </pc:docChgLst>
  <pc:docChgLst>
    <pc:chgData name="Vieira Ferreira, Júlio" userId="b0398a4e-5165-4128-b747-904da519835a" providerId="ADAL" clId="{5C2B3EB5-2775-4CAB-812B-2136AF9CBE00}"/>
    <pc:docChg chg="undo custSel addSld delSld modSld sldOrd modSection">
      <pc:chgData name="Vieira Ferreira, Júlio" userId="b0398a4e-5165-4128-b747-904da519835a" providerId="ADAL" clId="{5C2B3EB5-2775-4CAB-812B-2136AF9CBE00}" dt="2021-10-01T16:17:39.881" v="753" actId="6549"/>
      <pc:docMkLst>
        <pc:docMk/>
      </pc:docMkLst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920648374" sldId="302"/>
        </pc:sldMkLst>
      </pc:sldChg>
      <pc:sldChg chg="modSp mod">
        <pc:chgData name="Vieira Ferreira, Júlio" userId="b0398a4e-5165-4128-b747-904da519835a" providerId="ADAL" clId="{5C2B3EB5-2775-4CAB-812B-2136AF9CBE00}" dt="2021-10-01T16:15:20.263" v="692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5C2B3EB5-2775-4CAB-812B-2136AF9CBE00}" dt="2021-10-01T16:12:53.127" v="633" actId="20577"/>
          <ac:spMkLst>
            <pc:docMk/>
            <pc:sldMk cId="3947241437" sldId="359"/>
            <ac:spMk id="5" creationId="{CE422875-EDAA-48FF-A282-26952DB0C58F}"/>
          </ac:spMkLst>
        </pc:spChg>
        <pc:spChg chg="mod">
          <ac:chgData name="Vieira Ferreira, Júlio" userId="b0398a4e-5165-4128-b747-904da519835a" providerId="ADAL" clId="{5C2B3EB5-2775-4CAB-812B-2136AF9CBE00}" dt="2021-10-01T16:14:48.255" v="667" actId="14100"/>
          <ac:spMkLst>
            <pc:docMk/>
            <pc:sldMk cId="3947241437" sldId="359"/>
            <ac:spMk id="6" creationId="{75C65787-9125-4790-B3F2-CF1B59158F48}"/>
          </ac:spMkLst>
        </pc:spChg>
        <pc:spChg chg="mod">
          <ac:chgData name="Vieira Ferreira, Júlio" userId="b0398a4e-5165-4128-b747-904da519835a" providerId="ADAL" clId="{5C2B3EB5-2775-4CAB-812B-2136AF9CBE00}" dt="2021-10-01T16:15:15.115" v="685" actId="20577"/>
          <ac:spMkLst>
            <pc:docMk/>
            <pc:sldMk cId="3947241437" sldId="359"/>
            <ac:spMk id="7" creationId="{91845080-64D9-4192-98A6-69D53C705628}"/>
          </ac:spMkLst>
        </pc:spChg>
        <pc:spChg chg="mod">
          <ac:chgData name="Vieira Ferreira, Júlio" userId="b0398a4e-5165-4128-b747-904da519835a" providerId="ADAL" clId="{5C2B3EB5-2775-4CAB-812B-2136AF9CBE00}" dt="2021-10-01T16:15:20.263" v="692" actId="20577"/>
          <ac:spMkLst>
            <pc:docMk/>
            <pc:sldMk cId="3947241437" sldId="359"/>
            <ac:spMk id="36" creationId="{57001905-470E-4F2E-80FE-8E57384A470E}"/>
          </ac:spMkLst>
        </pc:spChg>
      </pc:sldChg>
      <pc:sldChg chg="addSp delSp modSp mod">
        <pc:chgData name="Vieira Ferreira, Júlio" userId="b0398a4e-5165-4128-b747-904da519835a" providerId="ADAL" clId="{5C2B3EB5-2775-4CAB-812B-2136AF9CBE00}" dt="2021-09-20T20:42:10.534" v="19" actId="6549"/>
        <pc:sldMkLst>
          <pc:docMk/>
          <pc:sldMk cId="3670485519" sldId="381"/>
        </pc:sldMkLst>
        <pc:spChg chg="mod">
          <ac:chgData name="Vieira Ferreira, Júlio" userId="b0398a4e-5165-4128-b747-904da519835a" providerId="ADAL" clId="{5C2B3EB5-2775-4CAB-812B-2136AF9CBE00}" dt="2021-09-20T20:42:10.534" v="19" actId="6549"/>
          <ac:spMkLst>
            <pc:docMk/>
            <pc:sldMk cId="3670485519" sldId="381"/>
            <ac:spMk id="2" creationId="{AD0E9C4C-A9BF-440B-A91B-7B9CD5585DAE}"/>
          </ac:spMkLst>
        </pc:spChg>
        <pc:spChg chg="del">
          <ac:chgData name="Vieira Ferreira, Júlio" userId="b0398a4e-5165-4128-b747-904da519835a" providerId="ADAL" clId="{5C2B3EB5-2775-4CAB-812B-2136AF9CBE00}" dt="2021-09-20T20:41:49.332" v="0" actId="478"/>
          <ac:spMkLst>
            <pc:docMk/>
            <pc:sldMk cId="3670485519" sldId="381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C2B3EB5-2775-4CAB-812B-2136AF9CBE00}" dt="2021-09-20T20:41:58.379" v="9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5C2B3EB5-2775-4CAB-812B-2136AF9CBE00}" dt="2021-09-20T20:55:52.346" v="66" actId="47"/>
        <pc:sldMkLst>
          <pc:docMk/>
          <pc:sldMk cId="1723983478" sldId="382"/>
        </pc:sldMkLst>
      </pc:sldChg>
      <pc:sldChg chg="addSp delSp modSp mod">
        <pc:chgData name="Vieira Ferreira, Júlio" userId="b0398a4e-5165-4128-b747-904da519835a" providerId="ADAL" clId="{5C2B3EB5-2775-4CAB-812B-2136AF9CBE00}" dt="2021-09-21T13:56:46.049" v="211" actId="1076"/>
        <pc:sldMkLst>
          <pc:docMk/>
          <pc:sldMk cId="3373189577" sldId="471"/>
        </pc:sldMkLst>
        <pc:spChg chg="mod">
          <ac:chgData name="Vieira Ferreira, Júlio" userId="b0398a4e-5165-4128-b747-904da519835a" providerId="ADAL" clId="{5C2B3EB5-2775-4CAB-812B-2136AF9CBE00}" dt="2021-09-21T13:50:37.477" v="120" actId="20577"/>
          <ac:spMkLst>
            <pc:docMk/>
            <pc:sldMk cId="3373189577" sldId="471"/>
            <ac:spMk id="2" creationId="{AD0E9C4C-A9BF-440B-A91B-7B9CD5585DAE}"/>
          </ac:spMkLst>
        </pc:spChg>
        <pc:spChg chg="add del mod">
          <ac:chgData name="Vieira Ferreira, Júlio" userId="b0398a4e-5165-4128-b747-904da519835a" providerId="ADAL" clId="{5C2B3EB5-2775-4CAB-812B-2136AF9CBE00}" dt="2021-09-20T21:01:29.309" v="105" actId="6549"/>
          <ac:spMkLst>
            <pc:docMk/>
            <pc:sldMk cId="3373189577" sldId="471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C2B3EB5-2775-4CAB-812B-2136AF9CBE00}" dt="2021-09-20T21:00:06.174" v="69" actId="22"/>
          <ac:spMkLst>
            <pc:docMk/>
            <pc:sldMk cId="3373189577" sldId="471"/>
            <ac:spMk id="8" creationId="{68ED8E30-E639-4E68-A8A2-9A47B0BC8AE8}"/>
          </ac:spMkLst>
        </pc:spChg>
        <pc:picChg chg="add del mod">
          <ac:chgData name="Vieira Ferreira, Júlio" userId="b0398a4e-5165-4128-b747-904da519835a" providerId="ADAL" clId="{5C2B3EB5-2775-4CAB-812B-2136AF9CBE00}" dt="2021-09-21T13:56:41.065" v="209" actId="478"/>
          <ac:picMkLst>
            <pc:docMk/>
            <pc:sldMk cId="3373189577" sldId="471"/>
            <ac:picMk id="7" creationId="{08030A54-01A7-450C-A169-1B78F05DEE6D}"/>
          </ac:picMkLst>
        </pc:picChg>
        <pc:picChg chg="add del mod">
          <ac:chgData name="Vieira Ferreira, Júlio" userId="b0398a4e-5165-4128-b747-904da519835a" providerId="ADAL" clId="{5C2B3EB5-2775-4CAB-812B-2136AF9CBE00}" dt="2021-09-21T13:18:35.202" v="106" actId="478"/>
          <ac:picMkLst>
            <pc:docMk/>
            <pc:sldMk cId="3373189577" sldId="471"/>
            <ac:picMk id="9" creationId="{D5E833ED-76DF-4819-8FFF-E717109AC39E}"/>
          </ac:picMkLst>
        </pc:picChg>
        <pc:picChg chg="add mod">
          <ac:chgData name="Vieira Ferreira, Júlio" userId="b0398a4e-5165-4128-b747-904da519835a" providerId="ADAL" clId="{5C2B3EB5-2775-4CAB-812B-2136AF9CBE00}" dt="2021-09-21T13:56:46.049" v="211" actId="1076"/>
          <ac:picMkLst>
            <pc:docMk/>
            <pc:sldMk cId="3373189577" sldId="471"/>
            <ac:picMk id="10" creationId="{6355B5C9-4CC2-45CD-B4EA-48DF7ACC7E88}"/>
          </ac:picMkLst>
        </pc:picChg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749714812" sldId="472"/>
        </pc:sldMkLst>
      </pc:sldChg>
      <pc:sldChg chg="modSp mod">
        <pc:chgData name="Vieira Ferreira, Júlio" userId="b0398a4e-5165-4128-b747-904da519835a" providerId="ADAL" clId="{5C2B3EB5-2775-4CAB-812B-2136AF9CBE00}" dt="2021-09-21T13:50:29.744" v="113"/>
        <pc:sldMkLst>
          <pc:docMk/>
          <pc:sldMk cId="1617360491" sldId="473"/>
        </pc:sldMkLst>
        <pc:spChg chg="mod">
          <ac:chgData name="Vieira Ferreira, Júlio" userId="b0398a4e-5165-4128-b747-904da519835a" providerId="ADAL" clId="{5C2B3EB5-2775-4CAB-812B-2136AF9CBE00}" dt="2021-09-21T13:50:29.744" v="113"/>
          <ac:spMkLst>
            <pc:docMk/>
            <pc:sldMk cId="1617360491" sldId="47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0T20:55:41.878" v="65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5C2B3EB5-2775-4CAB-812B-2136AF9CBE00}" dt="2021-09-21T14:05:11.607" v="216" actId="1076"/>
        <pc:sldMkLst>
          <pc:docMk/>
          <pc:sldMk cId="1292288431" sldId="474"/>
        </pc:sldMkLst>
        <pc:spChg chg="mod">
          <ac:chgData name="Vieira Ferreira, Júlio" userId="b0398a4e-5165-4128-b747-904da519835a" providerId="ADAL" clId="{5C2B3EB5-2775-4CAB-812B-2136AF9CBE00}" dt="2021-09-21T13:50:44.650" v="127" actId="20577"/>
          <ac:spMkLst>
            <pc:docMk/>
            <pc:sldMk cId="1292288431" sldId="4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3:51:18.218" v="206" actId="20577"/>
          <ac:spMkLst>
            <pc:docMk/>
            <pc:sldMk cId="1292288431" sldId="47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3:51:58.249" v="208" actId="1076"/>
          <ac:picMkLst>
            <pc:docMk/>
            <pc:sldMk cId="1292288431" sldId="474"/>
            <ac:picMk id="7" creationId="{D3BD854A-5327-488E-A104-DEC5BFC5F0BA}"/>
          </ac:picMkLst>
        </pc:picChg>
        <pc:picChg chg="del">
          <ac:chgData name="Vieira Ferreira, Júlio" userId="b0398a4e-5165-4128-b747-904da519835a" providerId="ADAL" clId="{5C2B3EB5-2775-4CAB-812B-2136AF9CBE00}" dt="2021-09-21T13:50:13.958" v="112" actId="478"/>
          <ac:picMkLst>
            <pc:docMk/>
            <pc:sldMk cId="1292288431" sldId="474"/>
            <ac:picMk id="8" creationId="{E8817798-C153-4EFE-8203-EBD693A034CE}"/>
          </ac:picMkLst>
        </pc:picChg>
        <pc:picChg chg="add del mod">
          <ac:chgData name="Vieira Ferreira, Júlio" userId="b0398a4e-5165-4128-b747-904da519835a" providerId="ADAL" clId="{5C2B3EB5-2775-4CAB-812B-2136AF9CBE00}" dt="2021-09-21T14:05:07.082" v="214" actId="478"/>
          <ac:picMkLst>
            <pc:docMk/>
            <pc:sldMk cId="1292288431" sldId="474"/>
            <ac:picMk id="10" creationId="{0FDC2280-1F50-4D87-902C-8B3AFB268C32}"/>
          </ac:picMkLst>
        </pc:picChg>
        <pc:picChg chg="add mod">
          <ac:chgData name="Vieira Ferreira, Júlio" userId="b0398a4e-5165-4128-b747-904da519835a" providerId="ADAL" clId="{5C2B3EB5-2775-4CAB-812B-2136AF9CBE00}" dt="2021-09-21T14:05:11.607" v="216" actId="1076"/>
          <ac:picMkLst>
            <pc:docMk/>
            <pc:sldMk cId="1292288431" sldId="474"/>
            <ac:picMk id="12" creationId="{F9C80758-4AB0-4B4F-BF99-01DCC9878ECF}"/>
          </ac:picMkLst>
        </pc:picChg>
      </pc:sldChg>
      <pc:sldChg chg="addSp delSp modSp mod">
        <pc:chgData name="Vieira Ferreira, Júlio" userId="b0398a4e-5165-4128-b747-904da519835a" providerId="ADAL" clId="{5C2B3EB5-2775-4CAB-812B-2136AF9CBE00}" dt="2021-10-01T16:13:22.151" v="635" actId="20577"/>
        <pc:sldMkLst>
          <pc:docMk/>
          <pc:sldMk cId="622397788" sldId="475"/>
        </pc:sldMkLst>
        <pc:spChg chg="mod">
          <ac:chgData name="Vieira Ferreira, Júlio" userId="b0398a4e-5165-4128-b747-904da519835a" providerId="ADAL" clId="{5C2B3EB5-2775-4CAB-812B-2136AF9CBE00}" dt="2021-09-21T14:07:56.402" v="234" actId="20577"/>
          <ac:spMkLst>
            <pc:docMk/>
            <pc:sldMk cId="622397788" sldId="4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10-01T16:13:22.151" v="635" actId="20577"/>
          <ac:spMkLst>
            <pc:docMk/>
            <pc:sldMk cId="622397788" sldId="47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4:07:38.394" v="217" actId="478"/>
          <ac:picMkLst>
            <pc:docMk/>
            <pc:sldMk cId="622397788" sldId="475"/>
            <ac:picMk id="7" creationId="{0E04BBA8-9A83-4F2F-BFC1-8706D3BF510C}"/>
          </ac:picMkLst>
        </pc:picChg>
        <pc:picChg chg="add mod">
          <ac:chgData name="Vieira Ferreira, Júlio" userId="b0398a4e-5165-4128-b747-904da519835a" providerId="ADAL" clId="{5C2B3EB5-2775-4CAB-812B-2136AF9CBE00}" dt="2021-09-21T14:10:02.097" v="272" actId="1076"/>
          <ac:picMkLst>
            <pc:docMk/>
            <pc:sldMk cId="622397788" sldId="475"/>
            <ac:picMk id="8" creationId="{EDD29C03-513B-4AB3-B9BF-232532E1188D}"/>
          </ac:picMkLst>
        </pc:picChg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277993705" sldId="47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05232501" sldId="47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06288604" sldId="47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08852744" sldId="47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16221017" sldId="48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11131258" sldId="48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11078444" sldId="48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9894940" sldId="48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20202995" sldId="48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15394323" sldId="48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07196818" sldId="48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58314616" sldId="48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42048696" sldId="48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73245904" sldId="48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108192063" sldId="49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6980416" sldId="49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939451087" sldId="49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52256314" sldId="49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85089747" sldId="49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0208464" sldId="49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530647281" sldId="49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16388112" sldId="49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10312552" sldId="49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74354723" sldId="49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825217684" sldId="50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036391936" sldId="50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608390908" sldId="50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698591477" sldId="50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798811643" sldId="50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43886648" sldId="50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45140947" sldId="50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7275292" sldId="50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90139543" sldId="50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589668479" sldId="50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79824434" sldId="51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27243840" sldId="51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226130909" sldId="51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592496487" sldId="51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702185576" sldId="51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271912227" sldId="51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96185587" sldId="51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060295835" sldId="51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768329497" sldId="51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854439923" sldId="51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04339578" sldId="52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821120531" sldId="52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860446570" sldId="52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110984348" sldId="52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906410735" sldId="52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74224263" sldId="52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09097769" sldId="52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020664475" sldId="52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10079970" sldId="52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68195069" sldId="52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6393259" sldId="53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216152572" sldId="53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32576734" sldId="53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580066" sldId="53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2921473" sldId="53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045929000" sldId="53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32290322" sldId="53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6464674" sldId="53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205393509" sldId="53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22993271" sldId="53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25026186" sldId="54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26730134" sldId="54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64090475" sldId="54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90482970" sldId="54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38073542" sldId="54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9969127" sldId="545"/>
        </pc:sldMkLst>
      </pc:sldChg>
      <pc:sldChg chg="addSp delSp modSp add mod modNotesTx">
        <pc:chgData name="Vieira Ferreira, Júlio" userId="b0398a4e-5165-4128-b747-904da519835a" providerId="ADAL" clId="{5C2B3EB5-2775-4CAB-812B-2136AF9CBE00}" dt="2021-09-21T15:40:01.724" v="320"/>
        <pc:sldMkLst>
          <pc:docMk/>
          <pc:sldMk cId="3627218554" sldId="546"/>
        </pc:sldMkLst>
        <pc:spChg chg="mod">
          <ac:chgData name="Vieira Ferreira, Júlio" userId="b0398a4e-5165-4128-b747-904da519835a" providerId="ADAL" clId="{5C2B3EB5-2775-4CAB-812B-2136AF9CBE00}" dt="2021-09-21T15:37:00.396" v="313" actId="20577"/>
          <ac:spMkLst>
            <pc:docMk/>
            <pc:sldMk cId="3627218554" sldId="54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36:23.058" v="309" actId="20577"/>
          <ac:spMkLst>
            <pc:docMk/>
            <pc:sldMk cId="3627218554" sldId="54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5:36:50.896" v="311" actId="1076"/>
          <ac:picMkLst>
            <pc:docMk/>
            <pc:sldMk cId="3627218554" sldId="546"/>
            <ac:picMk id="7" creationId="{DAC2B85E-B092-4CA3-860D-F50AD6E20E3B}"/>
          </ac:picMkLst>
        </pc:picChg>
        <pc:picChg chg="del">
          <ac:chgData name="Vieira Ferreira, Júlio" userId="b0398a4e-5165-4128-b747-904da519835a" providerId="ADAL" clId="{5C2B3EB5-2775-4CAB-812B-2136AF9CBE00}" dt="2021-09-21T15:35:51.632" v="278" actId="478"/>
          <ac:picMkLst>
            <pc:docMk/>
            <pc:sldMk cId="3627218554" sldId="546"/>
            <ac:picMk id="8" creationId="{EDD29C03-513B-4AB3-B9BF-232532E1188D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1T15:41:24.909" v="343" actId="20577"/>
        <pc:sldMkLst>
          <pc:docMk/>
          <pc:sldMk cId="957307710" sldId="547"/>
        </pc:sldMkLst>
        <pc:spChg chg="mod">
          <ac:chgData name="Vieira Ferreira, Júlio" userId="b0398a4e-5165-4128-b747-904da519835a" providerId="ADAL" clId="{5C2B3EB5-2775-4CAB-812B-2136AF9CBE00}" dt="2021-09-21T15:37:07.026" v="316" actId="20577"/>
          <ac:spMkLst>
            <pc:docMk/>
            <pc:sldMk cId="957307710" sldId="54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41:24.909" v="343" actId="20577"/>
          <ac:spMkLst>
            <pc:docMk/>
            <pc:sldMk cId="957307710" sldId="54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5:37:08.790" v="317" actId="478"/>
          <ac:picMkLst>
            <pc:docMk/>
            <pc:sldMk cId="957307710" sldId="547"/>
            <ac:picMk id="7" creationId="{DAC2B85E-B092-4CA3-860D-F50AD6E20E3B}"/>
          </ac:picMkLst>
        </pc:picChg>
        <pc:picChg chg="add">
          <ac:chgData name="Vieira Ferreira, Júlio" userId="b0398a4e-5165-4128-b747-904da519835a" providerId="ADAL" clId="{5C2B3EB5-2775-4CAB-812B-2136AF9CBE00}" dt="2021-09-21T15:41:03.149" v="321" actId="22"/>
          <ac:picMkLst>
            <pc:docMk/>
            <pc:sldMk cId="957307710" sldId="547"/>
            <ac:picMk id="8" creationId="{5CFDF123-A5A9-47D8-B8A6-201019E7E0BA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2T20:03:27.066" v="428"/>
        <pc:sldMkLst>
          <pc:docMk/>
          <pc:sldMk cId="2868519492" sldId="548"/>
        </pc:sldMkLst>
        <pc:spChg chg="mod">
          <ac:chgData name="Vieira Ferreira, Júlio" userId="b0398a4e-5165-4128-b747-904da519835a" providerId="ADAL" clId="{5C2B3EB5-2775-4CAB-812B-2136AF9CBE00}" dt="2021-09-21T15:41:37.463" v="346" actId="20577"/>
          <ac:spMkLst>
            <pc:docMk/>
            <pc:sldMk cId="2868519492" sldId="54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43:14.927" v="370" actId="20577"/>
          <ac:spMkLst>
            <pc:docMk/>
            <pc:sldMk cId="2868519492" sldId="54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5:44:12.215" v="373" actId="1076"/>
          <ac:picMkLst>
            <pc:docMk/>
            <pc:sldMk cId="2868519492" sldId="548"/>
            <ac:picMk id="7" creationId="{2B3765E4-B284-49DE-A7BA-1DBECB8C74BB}"/>
          </ac:picMkLst>
        </pc:picChg>
        <pc:picChg chg="del">
          <ac:chgData name="Vieira Ferreira, Júlio" userId="b0398a4e-5165-4128-b747-904da519835a" providerId="ADAL" clId="{5C2B3EB5-2775-4CAB-812B-2136AF9CBE00}" dt="2021-09-21T15:43:44.682" v="371" actId="478"/>
          <ac:picMkLst>
            <pc:docMk/>
            <pc:sldMk cId="2868519492" sldId="548"/>
            <ac:picMk id="8" creationId="{5CFDF123-A5A9-47D8-B8A6-201019E7E0BA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2T20:11:45.253" v="453" actId="22"/>
        <pc:sldMkLst>
          <pc:docMk/>
          <pc:sldMk cId="288816535" sldId="549"/>
        </pc:sldMkLst>
        <pc:spChg chg="mod">
          <ac:chgData name="Vieira Ferreira, Júlio" userId="b0398a4e-5165-4128-b747-904da519835a" providerId="ADAL" clId="{5C2B3EB5-2775-4CAB-812B-2136AF9CBE00}" dt="2021-09-21T15:46:08.639" v="376" actId="20577"/>
          <ac:spMkLst>
            <pc:docMk/>
            <pc:sldMk cId="288816535" sldId="54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2T20:04:45.870" v="451" actId="20577"/>
          <ac:spMkLst>
            <pc:docMk/>
            <pc:sldMk cId="288816535" sldId="54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5:46:19.377" v="399" actId="478"/>
          <ac:picMkLst>
            <pc:docMk/>
            <pc:sldMk cId="288816535" sldId="549"/>
            <ac:picMk id="7" creationId="{2B3765E4-B284-49DE-A7BA-1DBECB8C74BB}"/>
          </ac:picMkLst>
        </pc:picChg>
        <pc:picChg chg="add">
          <ac:chgData name="Vieira Ferreira, Júlio" userId="b0398a4e-5165-4128-b747-904da519835a" providerId="ADAL" clId="{5C2B3EB5-2775-4CAB-812B-2136AF9CBE00}" dt="2021-09-22T20:11:45.253" v="453" actId="22"/>
          <ac:picMkLst>
            <pc:docMk/>
            <pc:sldMk cId="288816535" sldId="549"/>
            <ac:picMk id="7" creationId="{3E905610-BA4D-45B1-802A-B7C790C97086}"/>
          </ac:picMkLst>
        </pc:picChg>
      </pc:sldChg>
      <pc:sldChg chg="addSp modSp add mod">
        <pc:chgData name="Vieira Ferreira, Júlio" userId="b0398a4e-5165-4128-b747-904da519835a" providerId="ADAL" clId="{5C2B3EB5-2775-4CAB-812B-2136AF9CBE00}" dt="2021-09-22T20:16:45.988" v="462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5C2B3EB5-2775-4CAB-812B-2136AF9CBE00}" dt="2021-09-21T15:47:05.691" v="419" actId="20577"/>
          <ac:spMkLst>
            <pc:docMk/>
            <pc:sldMk cId="930531532" sldId="55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2T20:16:45.988" v="462" actId="1076"/>
          <ac:picMkLst>
            <pc:docMk/>
            <pc:sldMk cId="930531532" sldId="550"/>
            <ac:picMk id="7" creationId="{998137A7-808D-48FC-967D-F9F93E6F9EEB}"/>
          </ac:picMkLst>
        </pc:picChg>
      </pc:sldChg>
      <pc:sldChg chg="addSp modSp add mod">
        <pc:chgData name="Vieira Ferreira, Júlio" userId="b0398a4e-5165-4128-b747-904da519835a" providerId="ADAL" clId="{5C2B3EB5-2775-4CAB-812B-2136AF9CBE00}" dt="2021-09-22T20:17:50.071" v="464" actId="14100"/>
        <pc:sldMkLst>
          <pc:docMk/>
          <pc:sldMk cId="222744043" sldId="551"/>
        </pc:sldMkLst>
        <pc:spChg chg="mod">
          <ac:chgData name="Vieira Ferreira, Júlio" userId="b0398a4e-5165-4128-b747-904da519835a" providerId="ADAL" clId="{5C2B3EB5-2775-4CAB-812B-2136AF9CBE00}" dt="2021-09-21T15:47:18.040" v="427" actId="20577"/>
          <ac:spMkLst>
            <pc:docMk/>
            <pc:sldMk cId="222744043" sldId="551"/>
            <ac:spMk id="2" creationId="{AD0E9C4C-A9BF-440B-A91B-7B9CD5585DAE}"/>
          </ac:spMkLst>
        </pc:spChg>
        <pc:picChg chg="add mod">
          <ac:chgData name="Vieira Ferreira, Júlio" userId="b0398a4e-5165-4128-b747-904da519835a" providerId="ADAL" clId="{5C2B3EB5-2775-4CAB-812B-2136AF9CBE00}" dt="2021-09-22T20:17:50.071" v="464" actId="14100"/>
          <ac:picMkLst>
            <pc:docMk/>
            <pc:sldMk cId="222744043" sldId="551"/>
            <ac:picMk id="7" creationId="{A75224DE-C31B-4279-B63D-10E17B464EC4}"/>
          </ac:picMkLst>
        </pc:picChg>
      </pc:sldChg>
      <pc:sldChg chg="addSp delSp modSp add mod">
        <pc:chgData name="Vieira Ferreira, Júlio" userId="b0398a4e-5165-4128-b747-904da519835a" providerId="ADAL" clId="{5C2B3EB5-2775-4CAB-812B-2136AF9CBE00}" dt="2021-09-22T20:14:45.489" v="459" actId="1076"/>
        <pc:sldMkLst>
          <pc:docMk/>
          <pc:sldMk cId="2767623870" sldId="552"/>
        </pc:sldMkLst>
        <pc:picChg chg="add del mod">
          <ac:chgData name="Vieira Ferreira, Júlio" userId="b0398a4e-5165-4128-b747-904da519835a" providerId="ADAL" clId="{5C2B3EB5-2775-4CAB-812B-2136AF9CBE00}" dt="2021-09-22T20:14:36.429" v="456" actId="478"/>
          <ac:picMkLst>
            <pc:docMk/>
            <pc:sldMk cId="2767623870" sldId="552"/>
            <ac:picMk id="7" creationId="{552E73EF-EC2D-4DCE-AFBC-5AB81D0DB906}"/>
          </ac:picMkLst>
        </pc:picChg>
        <pc:picChg chg="add mod">
          <ac:chgData name="Vieira Ferreira, Júlio" userId="b0398a4e-5165-4128-b747-904da519835a" providerId="ADAL" clId="{5C2B3EB5-2775-4CAB-812B-2136AF9CBE00}" dt="2021-09-22T20:14:45.489" v="459" actId="1076"/>
          <ac:picMkLst>
            <pc:docMk/>
            <pc:sldMk cId="2767623870" sldId="552"/>
            <ac:picMk id="9" creationId="{A8B776A6-FD09-4835-B11B-2A4BE53C09FA}"/>
          </ac:picMkLst>
        </pc:picChg>
      </pc:sldChg>
      <pc:sldChg chg="modSp add mod ord">
        <pc:chgData name="Vieira Ferreira, Júlio" userId="b0398a4e-5165-4128-b747-904da519835a" providerId="ADAL" clId="{5C2B3EB5-2775-4CAB-812B-2136AF9CBE00}" dt="2021-09-22T20:18:13.389" v="475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5C2B3EB5-2775-4CAB-812B-2136AF9CBE00}" dt="2021-09-22T20:18:13.389" v="475" actId="20577"/>
          <ac:spMkLst>
            <pc:docMk/>
            <pc:sldMk cId="2970491895" sldId="553"/>
            <ac:spMk id="7" creationId="{6E0C351D-4375-4E73-9A90-C7BEDD69B5CC}"/>
          </ac:spMkLst>
        </pc:spChg>
      </pc:sldChg>
      <pc:sldChg chg="modSp add mod ord">
        <pc:chgData name="Vieira Ferreira, Júlio" userId="b0398a4e-5165-4128-b747-904da519835a" providerId="ADAL" clId="{5C2B3EB5-2775-4CAB-812B-2136AF9CBE00}" dt="2021-09-22T20:19:32.486" v="540" actId="12"/>
        <pc:sldMkLst>
          <pc:docMk/>
          <pc:sldMk cId="152618429" sldId="554"/>
        </pc:sldMkLst>
        <pc:spChg chg="mod">
          <ac:chgData name="Vieira Ferreira, Júlio" userId="b0398a4e-5165-4128-b747-904da519835a" providerId="ADAL" clId="{5C2B3EB5-2775-4CAB-812B-2136AF9CBE00}" dt="2021-09-22T20:19:32.486" v="540" actId="12"/>
          <ac:spMkLst>
            <pc:docMk/>
            <pc:sldMk cId="152618429" sldId="554"/>
            <ac:spMk id="4" creationId="{398133E7-5D42-4BC5-A3A6-3C73FB7E1F07}"/>
          </ac:spMkLst>
        </pc:spChg>
      </pc:sldChg>
      <pc:sldChg chg="addSp delSp modSp add mod modNotesTx">
        <pc:chgData name="Vieira Ferreira, Júlio" userId="b0398a4e-5165-4128-b747-904da519835a" providerId="ADAL" clId="{5C2B3EB5-2775-4CAB-812B-2136AF9CBE00}" dt="2021-10-01T16:17:39.881" v="753" actId="6549"/>
        <pc:sldMkLst>
          <pc:docMk/>
          <pc:sldMk cId="3240028629" sldId="555"/>
        </pc:sldMkLst>
        <pc:spChg chg="mod">
          <ac:chgData name="Vieira Ferreira, Júlio" userId="b0398a4e-5165-4128-b747-904da519835a" providerId="ADAL" clId="{5C2B3EB5-2775-4CAB-812B-2136AF9CBE00}" dt="2021-10-01T16:17:00.316" v="699" actId="20577"/>
          <ac:spMkLst>
            <pc:docMk/>
            <pc:sldMk cId="3240028629" sldId="55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10-01T16:17:39.881" v="753" actId="6549"/>
          <ac:spMkLst>
            <pc:docMk/>
            <pc:sldMk cId="3240028629" sldId="555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C2B3EB5-2775-4CAB-812B-2136AF9CBE00}" dt="2021-09-22T20:22:30.002" v="543"/>
          <ac:spMkLst>
            <pc:docMk/>
            <pc:sldMk cId="3240028629" sldId="555"/>
            <ac:spMk id="5" creationId="{1F94C7B6-3E82-4734-92F3-63C80B38ED1B}"/>
          </ac:spMkLst>
        </pc:spChg>
        <pc:spChg chg="add del">
          <ac:chgData name="Vieira Ferreira, Júlio" userId="b0398a4e-5165-4128-b747-904da519835a" providerId="ADAL" clId="{5C2B3EB5-2775-4CAB-812B-2136AF9CBE00}" dt="2021-09-22T20:31:09.419" v="569"/>
          <ac:spMkLst>
            <pc:docMk/>
            <pc:sldMk cId="3240028629" sldId="555"/>
            <ac:spMk id="9" creationId="{50990D44-1061-4676-878F-4559CC04B055}"/>
          </ac:spMkLst>
        </pc:spChg>
        <pc:picChg chg="add mod">
          <ac:chgData name="Vieira Ferreira, Júlio" userId="b0398a4e-5165-4128-b747-904da519835a" providerId="ADAL" clId="{5C2B3EB5-2775-4CAB-812B-2136AF9CBE00}" dt="2021-10-01T16:17:14.550" v="704" actId="1076"/>
          <ac:picMkLst>
            <pc:docMk/>
            <pc:sldMk cId="3240028629" sldId="555"/>
            <ac:picMk id="7" creationId="{571A118D-8F3F-4039-BD7D-2DB49EB1DB03}"/>
          </ac:picMkLst>
        </pc:picChg>
        <pc:picChg chg="add del mod">
          <ac:chgData name="Vieira Ferreira, Júlio" userId="b0398a4e-5165-4128-b747-904da519835a" providerId="ADAL" clId="{5C2B3EB5-2775-4CAB-812B-2136AF9CBE00}" dt="2021-09-22T20:49:03.284" v="611" actId="478"/>
          <ac:picMkLst>
            <pc:docMk/>
            <pc:sldMk cId="3240028629" sldId="555"/>
            <ac:picMk id="8" creationId="{85639732-A77D-480B-B345-EF44A7ED981F}"/>
          </ac:picMkLst>
        </pc:picChg>
      </pc:sldChg>
      <pc:sldChg chg="addSp delSp modSp add mod ord modNotesTx">
        <pc:chgData name="Vieira Ferreira, Júlio" userId="b0398a4e-5165-4128-b747-904da519835a" providerId="ADAL" clId="{5C2B3EB5-2775-4CAB-812B-2136AF9CBE00}" dt="2021-09-22T20:48:51.474" v="610"/>
        <pc:sldMkLst>
          <pc:docMk/>
          <pc:sldMk cId="2606052700" sldId="556"/>
        </pc:sldMkLst>
        <pc:picChg chg="add mod">
          <ac:chgData name="Vieira Ferreira, Júlio" userId="b0398a4e-5165-4128-b747-904da519835a" providerId="ADAL" clId="{5C2B3EB5-2775-4CAB-812B-2136AF9CBE00}" dt="2021-09-22T20:47:03.955" v="588" actId="1076"/>
          <ac:picMkLst>
            <pc:docMk/>
            <pc:sldMk cId="2606052700" sldId="556"/>
            <ac:picMk id="7" creationId="{E4B982FB-B0B5-4A2F-9365-5ED34F271476}"/>
          </ac:picMkLst>
        </pc:picChg>
        <pc:picChg chg="del">
          <ac:chgData name="Vieira Ferreira, Júlio" userId="b0398a4e-5165-4128-b747-904da519835a" providerId="ADAL" clId="{5C2B3EB5-2775-4CAB-812B-2136AF9CBE00}" dt="2021-09-22T20:46:43.589" v="585" actId="478"/>
          <ac:picMkLst>
            <pc:docMk/>
            <pc:sldMk cId="2606052700" sldId="556"/>
            <ac:picMk id="8" creationId="{85639732-A77D-480B-B345-EF44A7ED981F}"/>
          </ac:picMkLst>
        </pc:picChg>
      </pc:sldChg>
      <pc:sldChg chg="modSp add del mod">
        <pc:chgData name="Vieira Ferreira, Júlio" userId="b0398a4e-5165-4128-b747-904da519835a" providerId="ADAL" clId="{5C2B3EB5-2775-4CAB-812B-2136AF9CBE00}" dt="2021-10-01T16:11:34.670" v="620" actId="47"/>
        <pc:sldMkLst>
          <pc:docMk/>
          <pc:sldMk cId="2092366758" sldId="557"/>
        </pc:sldMkLst>
        <pc:spChg chg="mod">
          <ac:chgData name="Vieira Ferreira, Júlio" userId="b0398a4e-5165-4128-b747-904da519835a" providerId="ADAL" clId="{5C2B3EB5-2775-4CAB-812B-2136AF9CBE00}" dt="2021-10-01T16:11:13.226" v="619" actId="20577"/>
          <ac:spMkLst>
            <pc:docMk/>
            <pc:sldMk cId="2092366758" sldId="557"/>
            <ac:spMk id="7" creationId="{6E0C351D-4375-4E73-9A90-C7BEDD69B5CC}"/>
          </ac:spMkLst>
        </pc:spChg>
      </pc:sldChg>
    </pc:docChg>
  </pc:docChgLst>
  <pc:docChgLst>
    <pc:chgData name="Julio" userId="b0398a4e-5165-4128-b747-904da519835a" providerId="ADAL" clId="{4125129E-8B3A-46AC-B0C2-EBE0EAD7555B}"/>
    <pc:docChg chg="undo custSel addSld delSld modSld modSection">
      <pc:chgData name="Julio" userId="b0398a4e-5165-4128-b747-904da519835a" providerId="ADAL" clId="{4125129E-8B3A-46AC-B0C2-EBE0EAD7555B}" dt="2021-08-13T16:51:24.874" v="759" actId="20577"/>
      <pc:docMkLst>
        <pc:docMk/>
      </pc:docMkLst>
      <pc:sldChg chg="modSp add del mod">
        <pc:chgData name="Julio" userId="b0398a4e-5165-4128-b747-904da519835a" providerId="ADAL" clId="{4125129E-8B3A-46AC-B0C2-EBE0EAD7555B}" dt="2021-08-13T16:03:47.413" v="640" actId="20577"/>
        <pc:sldMkLst>
          <pc:docMk/>
          <pc:sldMk cId="2920648374" sldId="302"/>
        </pc:sldMkLst>
        <pc:spChg chg="mod">
          <ac:chgData name="Julio" userId="b0398a4e-5165-4128-b747-904da519835a" providerId="ADAL" clId="{4125129E-8B3A-46AC-B0C2-EBE0EAD7555B}" dt="2021-08-13T16:03:47.413" v="640" actId="20577"/>
          <ac:spMkLst>
            <pc:docMk/>
            <pc:sldMk cId="2920648374" sldId="302"/>
            <ac:spMk id="2" creationId="{0DB300BA-28CE-44DC-AE23-483AFE1D11C7}"/>
          </ac:spMkLst>
        </pc:spChg>
      </pc:sldChg>
      <pc:sldChg chg="modSp mod">
        <pc:chgData name="Julio" userId="b0398a4e-5165-4128-b747-904da519835a" providerId="ADAL" clId="{4125129E-8B3A-46AC-B0C2-EBE0EAD7555B}" dt="2021-08-13T12:51:12.594" v="12" actId="6549"/>
        <pc:sldMkLst>
          <pc:docMk/>
          <pc:sldMk cId="2132736547" sldId="358"/>
        </pc:sldMkLst>
        <pc:spChg chg="mod">
          <ac:chgData name="Julio" userId="b0398a4e-5165-4128-b747-904da519835a" providerId="ADAL" clId="{4125129E-8B3A-46AC-B0C2-EBE0EAD7555B}" dt="2021-08-13T12:51:12.594" v="12" actId="6549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Julio" userId="b0398a4e-5165-4128-b747-904da519835a" providerId="ADAL" clId="{4125129E-8B3A-46AC-B0C2-EBE0EAD7555B}" dt="2021-08-13T12:50:59.156" v="11" actId="14100"/>
          <ac:spMkLst>
            <pc:docMk/>
            <pc:sldMk cId="2132736547" sldId="358"/>
            <ac:spMk id="4" creationId="{5E12FC18-32C4-4C31-95F9-1B65B1F63539}"/>
          </ac:spMkLst>
        </pc:spChg>
      </pc:sldChg>
      <pc:sldChg chg="addSp delSp modSp mod">
        <pc:chgData name="Julio" userId="b0398a4e-5165-4128-b747-904da519835a" providerId="ADAL" clId="{4125129E-8B3A-46AC-B0C2-EBE0EAD7555B}" dt="2021-08-13T16:08:04.115" v="700" actId="478"/>
        <pc:sldMkLst>
          <pc:docMk/>
          <pc:sldMk cId="3947241437" sldId="359"/>
        </pc:sldMkLst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4" creationId="{5E6A7E3A-4099-458A-A3E0-18FDF6EA7442}"/>
          </ac:spMkLst>
        </pc:spChg>
        <pc:spChg chg="mod">
          <ac:chgData name="Julio" userId="b0398a4e-5165-4128-b747-904da519835a" providerId="ADAL" clId="{4125129E-8B3A-46AC-B0C2-EBE0EAD7555B}" dt="2021-08-13T12:51:38.053" v="43" actId="20577"/>
          <ac:spMkLst>
            <pc:docMk/>
            <pc:sldMk cId="3947241437" sldId="359"/>
            <ac:spMk id="5" creationId="{CE422875-EDAA-48FF-A282-26952DB0C58F}"/>
          </ac:spMkLst>
        </pc:spChg>
        <pc:spChg chg="mod">
          <ac:chgData name="Julio" userId="b0398a4e-5165-4128-b747-904da519835a" providerId="ADAL" clId="{4125129E-8B3A-46AC-B0C2-EBE0EAD7555B}" dt="2021-08-13T12:52:29.942" v="81" actId="20577"/>
          <ac:spMkLst>
            <pc:docMk/>
            <pc:sldMk cId="3947241437" sldId="359"/>
            <ac:spMk id="6" creationId="{75C65787-9125-4790-B3F2-CF1B59158F48}"/>
          </ac:spMkLst>
        </pc:spChg>
        <pc:spChg chg="mod">
          <ac:chgData name="Julio" userId="b0398a4e-5165-4128-b747-904da519835a" providerId="ADAL" clId="{4125129E-8B3A-46AC-B0C2-EBE0EAD7555B}" dt="2021-08-13T12:53:02.025" v="130" actId="20577"/>
          <ac:spMkLst>
            <pc:docMk/>
            <pc:sldMk cId="3947241437" sldId="359"/>
            <ac:spMk id="7" creationId="{91845080-64D9-4192-98A6-69D53C705628}"/>
          </ac:spMkLst>
        </pc:spChg>
        <pc:spChg chg="del">
          <ac:chgData name="Julio" userId="b0398a4e-5165-4128-b747-904da519835a" providerId="ADAL" clId="{4125129E-8B3A-46AC-B0C2-EBE0EAD7555B}" dt="2021-08-13T12:53:31.589" v="138" actId="478"/>
          <ac:spMkLst>
            <pc:docMk/>
            <pc:sldMk cId="3947241437" sldId="359"/>
            <ac:spMk id="8" creationId="{500B9542-3140-4DAC-81AA-3DECE8BBA013}"/>
          </ac:spMkLst>
        </pc:spChg>
        <pc:spChg chg="del">
          <ac:chgData name="Julio" userId="b0398a4e-5165-4128-b747-904da519835a" providerId="ADAL" clId="{4125129E-8B3A-46AC-B0C2-EBE0EAD7555B}" dt="2021-08-13T12:53:29.698" v="137" actId="478"/>
          <ac:spMkLst>
            <pc:docMk/>
            <pc:sldMk cId="3947241437" sldId="359"/>
            <ac:spMk id="9" creationId="{B9C70C9F-B466-4D01-A087-327C9CEBA3EB}"/>
          </ac:spMkLst>
        </pc:spChg>
        <pc:spChg chg="del">
          <ac:chgData name="Julio" userId="b0398a4e-5165-4128-b747-904da519835a" providerId="ADAL" clId="{4125129E-8B3A-46AC-B0C2-EBE0EAD7555B}" dt="2021-08-13T12:53:27.608" v="136" actId="478"/>
          <ac:spMkLst>
            <pc:docMk/>
            <pc:sldMk cId="3947241437" sldId="359"/>
            <ac:spMk id="10" creationId="{957E685F-2D7B-47FC-B5C9-F7D7083B14BB}"/>
          </ac:spMkLst>
        </pc:spChg>
        <pc:spChg chg="del">
          <ac:chgData name="Julio" userId="b0398a4e-5165-4128-b747-904da519835a" providerId="ADAL" clId="{4125129E-8B3A-46AC-B0C2-EBE0EAD7555B}" dt="2021-08-13T12:53:26.035" v="135" actId="478"/>
          <ac:spMkLst>
            <pc:docMk/>
            <pc:sldMk cId="3947241437" sldId="359"/>
            <ac:spMk id="11" creationId="{DE400299-0FDB-4390-ADDE-CF5AEED5DC62}"/>
          </ac:spMkLst>
        </pc:spChg>
        <pc:spChg chg="del">
          <ac:chgData name="Julio" userId="b0398a4e-5165-4128-b747-904da519835a" providerId="ADAL" clId="{4125129E-8B3A-46AC-B0C2-EBE0EAD7555B}" dt="2021-08-13T12:53:24.424" v="134" actId="478"/>
          <ac:spMkLst>
            <pc:docMk/>
            <pc:sldMk cId="3947241437" sldId="359"/>
            <ac:spMk id="12" creationId="{C7F17630-7ADA-42EA-951E-085406AFC143}"/>
          </ac:spMkLst>
        </pc:spChg>
        <pc:spChg chg="add del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16" creationId="{E9921B81-A763-4EA2-AC60-D1AEB3C65E43}"/>
          </ac:spMkLst>
        </pc:spChg>
        <pc:spChg chg="add del">
          <ac:chgData name="Julio" userId="b0398a4e-5165-4128-b747-904da519835a" providerId="ADAL" clId="{4125129E-8B3A-46AC-B0C2-EBE0EAD7555B}" dt="2021-08-13T16:07:52.298" v="695" actId="478"/>
          <ac:spMkLst>
            <pc:docMk/>
            <pc:sldMk cId="3947241437" sldId="359"/>
            <ac:spMk id="17" creationId="{C4FFBA75-22E6-402C-AEB3-C41D3882CCB5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18" creationId="{4280AB87-8516-4AC1-804E-704DD95DF304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19" creationId="{4D3DC6CF-9870-44CD-80AD-B67181908436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0" creationId="{51CE8229-7B4F-4140-BEAF-4B7A3B2F54B8}"/>
          </ac:spMkLst>
        </pc:spChg>
        <pc:spChg chg="del">
          <ac:chgData name="Julio" userId="b0398a4e-5165-4128-b747-904da519835a" providerId="ADAL" clId="{4125129E-8B3A-46AC-B0C2-EBE0EAD7555B}" dt="2021-08-13T12:53:21.922" v="133" actId="478"/>
          <ac:spMkLst>
            <pc:docMk/>
            <pc:sldMk cId="3947241437" sldId="359"/>
            <ac:spMk id="21" creationId="{C0A49B54-BC4A-476F-A603-5BE17A7A85B8}"/>
          </ac:spMkLst>
        </pc:spChg>
        <pc:spChg chg="del mod">
          <ac:chgData name="Julio" userId="b0398a4e-5165-4128-b747-904da519835a" providerId="ADAL" clId="{4125129E-8B3A-46AC-B0C2-EBE0EAD7555B}" dt="2021-08-13T12:53:19.922" v="132" actId="478"/>
          <ac:spMkLst>
            <pc:docMk/>
            <pc:sldMk cId="3947241437" sldId="359"/>
            <ac:spMk id="22" creationId="{A42A74CC-88B3-4A8B-B104-A4EA5745FD2B}"/>
          </ac:spMkLst>
        </pc:spChg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24" creationId="{483B5737-3407-42BA-A0AF-452931ED5D89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6" creationId="{040CFA4F-3B92-4983-A5E9-3B23E52EECD1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8" creationId="{BD6DCEFC-61B8-4F54-BC0F-C514E7EA5250}"/>
          </ac:spMkLst>
        </pc:spChg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29" creationId="{A4B967A4-9715-47F7-AE1B-2992B282E40C}"/>
          </ac:spMkLst>
        </pc:spChg>
        <pc:spChg chg="add del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30" creationId="{9A0A48D4-B010-41A9-B158-77F3D8729AF1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32" creationId="{A49D2267-47AA-48D0-A025-14E0AAF8FDED}"/>
          </ac:spMkLst>
        </pc:spChg>
        <pc:spChg chg="add del mod">
          <ac:chgData name="Julio" userId="b0398a4e-5165-4128-b747-904da519835a" providerId="ADAL" clId="{4125129E-8B3A-46AC-B0C2-EBE0EAD7555B}" dt="2021-08-13T16:07:49.813" v="694" actId="478"/>
          <ac:spMkLst>
            <pc:docMk/>
            <pc:sldMk cId="3947241437" sldId="359"/>
            <ac:spMk id="34" creationId="{AC7779D1-F9B1-49FE-85C3-95BAD0E82DEB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36" creationId="{57001905-470E-4F2E-80FE-8E57384A470E}"/>
          </ac:spMkLst>
        </pc:spChg>
        <pc:spChg chg="add del mod">
          <ac:chgData name="Julio" userId="b0398a4e-5165-4128-b747-904da519835a" providerId="ADAL" clId="{4125129E-8B3A-46AC-B0C2-EBE0EAD7555B}" dt="2021-08-13T16:07:26.383" v="682" actId="478"/>
          <ac:spMkLst>
            <pc:docMk/>
            <pc:sldMk cId="3947241437" sldId="359"/>
            <ac:spMk id="40" creationId="{20CF4AA6-BF9C-4827-BAF1-F0AD5F2B147D}"/>
          </ac:spMkLst>
        </pc:spChg>
        <pc:spChg chg="add del mod">
          <ac:chgData name="Julio" userId="b0398a4e-5165-4128-b747-904da519835a" providerId="ADAL" clId="{4125129E-8B3A-46AC-B0C2-EBE0EAD7555B}" dt="2021-08-13T16:07:26.383" v="682" actId="478"/>
          <ac:spMkLst>
            <pc:docMk/>
            <pc:sldMk cId="3947241437" sldId="359"/>
            <ac:spMk id="42" creationId="{5F2A79CD-9D50-4056-9448-918C110F6804}"/>
          </ac:spMkLst>
        </pc:spChg>
        <pc:spChg chg="add del mod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44" creationId="{FE7B7A3B-C091-4B5F-8E32-7D0A032B0004}"/>
          </ac:spMkLst>
        </pc:spChg>
        <pc:spChg chg="add del mod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46" creationId="{2D94DC8F-BC8F-4A7F-A5B8-0D5ED1601DC8}"/>
          </ac:spMkLst>
        </pc:spChg>
        <pc:spChg chg="add del mod">
          <ac:chgData name="Julio" userId="b0398a4e-5165-4128-b747-904da519835a" providerId="ADAL" clId="{4125129E-8B3A-46AC-B0C2-EBE0EAD7555B}" dt="2021-08-13T16:07:25.368" v="679" actId="478"/>
          <ac:spMkLst>
            <pc:docMk/>
            <pc:sldMk cId="3947241437" sldId="359"/>
            <ac:spMk id="48" creationId="{27146578-7D04-4D96-93C6-DA96EED1213D}"/>
          </ac:spMkLst>
        </pc:spChg>
        <pc:spChg chg="add del mod">
          <ac:chgData name="Julio" userId="b0398a4e-5165-4128-b747-904da519835a" providerId="ADAL" clId="{4125129E-8B3A-46AC-B0C2-EBE0EAD7555B}" dt="2021-08-13T16:07:24.718" v="676" actId="478"/>
          <ac:spMkLst>
            <pc:docMk/>
            <pc:sldMk cId="3947241437" sldId="359"/>
            <ac:spMk id="50" creationId="{6561545C-702F-474F-B1E2-2823443AC7BA}"/>
          </ac:spMkLst>
        </pc:spChg>
        <pc:spChg chg="add del mod">
          <ac:chgData name="Julio" userId="b0398a4e-5165-4128-b747-904da519835a" providerId="ADAL" clId="{4125129E-8B3A-46AC-B0C2-EBE0EAD7555B}" dt="2021-08-13T16:07:24.219" v="674" actId="478"/>
          <ac:spMkLst>
            <pc:docMk/>
            <pc:sldMk cId="3947241437" sldId="359"/>
            <ac:spMk id="52" creationId="{F052A4A1-1FAF-4E8C-9C20-1FDFED921196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54" creationId="{AA68DF52-9022-4F04-B835-0966B7D50153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56" creationId="{F3711437-249C-42AC-9030-0650A5E195DD}"/>
          </ac:spMkLst>
        </pc:spChg>
        <pc:spChg chg="add del mod">
          <ac:chgData name="Julio" userId="b0398a4e-5165-4128-b747-904da519835a" providerId="ADAL" clId="{4125129E-8B3A-46AC-B0C2-EBE0EAD7555B}" dt="2021-08-13T16:07:55.429" v="696" actId="478"/>
          <ac:spMkLst>
            <pc:docMk/>
            <pc:sldMk cId="3947241437" sldId="359"/>
            <ac:spMk id="58" creationId="{E4079E87-BF09-444A-AF20-94A4EA0CE8B0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0" creationId="{FAD1295F-0EF4-45BC-8045-E504D07A96C2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2" creationId="{11B91832-2899-4E27-86ED-74F235B3D1A9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4" creationId="{80F2BFB3-C742-4BEB-B28D-8096DEC2483E}"/>
          </ac:spMkLst>
        </pc:spChg>
        <pc:spChg chg="add del mod">
          <ac:chgData name="Julio" userId="b0398a4e-5165-4128-b747-904da519835a" providerId="ADAL" clId="{4125129E-8B3A-46AC-B0C2-EBE0EAD7555B}" dt="2021-08-13T16:08:02.375" v="699" actId="478"/>
          <ac:spMkLst>
            <pc:docMk/>
            <pc:sldMk cId="3947241437" sldId="359"/>
            <ac:spMk id="66" creationId="{3E6178B7-4F58-41E3-A191-D32674B71763}"/>
          </ac:spMkLst>
        </pc:spChg>
        <pc:spChg chg="add del mod">
          <ac:chgData name="Julio" userId="b0398a4e-5165-4128-b747-904da519835a" providerId="ADAL" clId="{4125129E-8B3A-46AC-B0C2-EBE0EAD7555B}" dt="2021-08-13T16:08:02.375" v="699" actId="478"/>
          <ac:spMkLst>
            <pc:docMk/>
            <pc:sldMk cId="3947241437" sldId="359"/>
            <ac:spMk id="68" creationId="{6D530E69-E6C4-4258-8000-7141984D3D89}"/>
          </ac:spMkLst>
        </pc:spChg>
      </pc:sldChg>
      <pc:sldChg chg="del">
        <pc:chgData name="Julio" userId="b0398a4e-5165-4128-b747-904da519835a" providerId="ADAL" clId="{4125129E-8B3A-46AC-B0C2-EBE0EAD7555B}" dt="2021-08-13T12:53:47.983" v="139" actId="47"/>
        <pc:sldMkLst>
          <pc:docMk/>
          <pc:sldMk cId="2057081114" sldId="36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24286210" sldId="36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015256344" sldId="36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3346697" sldId="36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326896472" sldId="37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226205859" sldId="37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61757573" sldId="37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5928128" sldId="37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714262477" sldId="37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96926747" sldId="37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84569310" sldId="37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4516497" sldId="37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4513622" sldId="378"/>
        </pc:sldMkLst>
      </pc:sldChg>
      <pc:sldChg chg="addSp delSp modSp mod">
        <pc:chgData name="Julio" userId="b0398a4e-5165-4128-b747-904da519835a" providerId="ADAL" clId="{4125129E-8B3A-46AC-B0C2-EBE0EAD7555B}" dt="2021-08-13T13:31:58.115" v="255" actId="20577"/>
        <pc:sldMkLst>
          <pc:docMk/>
          <pc:sldMk cId="3670485519" sldId="381"/>
        </pc:sldMkLst>
        <pc:spChg chg="mod">
          <ac:chgData name="Julio" userId="b0398a4e-5165-4128-b747-904da519835a" providerId="ADAL" clId="{4125129E-8B3A-46AC-B0C2-EBE0EAD7555B}" dt="2021-08-13T13:31:58.115" v="255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3:11:18.888" v="184" actId="6549"/>
          <ac:spMkLst>
            <pc:docMk/>
            <pc:sldMk cId="3670485519" sldId="381"/>
            <ac:spMk id="4" creationId="{398133E7-5D42-4BC5-A3A6-3C73FB7E1F07}"/>
          </ac:spMkLst>
        </pc:spChg>
        <pc:picChg chg="del">
          <ac:chgData name="Julio" userId="b0398a4e-5165-4128-b747-904da519835a" providerId="ADAL" clId="{4125129E-8B3A-46AC-B0C2-EBE0EAD7555B}" dt="2021-08-13T13:24:12.349" v="187" actId="478"/>
          <ac:picMkLst>
            <pc:docMk/>
            <pc:sldMk cId="3670485519" sldId="381"/>
            <ac:picMk id="6" creationId="{752B1100-1735-45FA-9F58-2A667208ED75}"/>
          </ac:picMkLst>
        </pc:picChg>
        <pc:picChg chg="add mod">
          <ac:chgData name="Julio" userId="b0398a4e-5165-4128-b747-904da519835a" providerId="ADAL" clId="{4125129E-8B3A-46AC-B0C2-EBE0EAD7555B}" dt="2021-08-13T13:24:09.043" v="186" actId="1076"/>
          <ac:picMkLst>
            <pc:docMk/>
            <pc:sldMk cId="3670485519" sldId="381"/>
            <ac:picMk id="7" creationId="{C2827823-87CB-443F-B90B-078D0E7DD791}"/>
          </ac:picMkLst>
        </pc:picChg>
        <pc:picChg chg="add mod">
          <ac:chgData name="Julio" userId="b0398a4e-5165-4128-b747-904da519835a" providerId="ADAL" clId="{4125129E-8B3A-46AC-B0C2-EBE0EAD7555B}" dt="2021-08-13T13:30:41.361" v="223"/>
          <ac:picMkLst>
            <pc:docMk/>
            <pc:sldMk cId="3670485519" sldId="381"/>
            <ac:picMk id="9" creationId="{4C3AE76A-CDBA-472C-B305-3EB89A5B5AE3}"/>
          </ac:picMkLst>
        </pc:picChg>
      </pc:sldChg>
      <pc:sldChg chg="addSp delSp modSp mod">
        <pc:chgData name="Julio" userId="b0398a4e-5165-4128-b747-904da519835a" providerId="ADAL" clId="{4125129E-8B3A-46AC-B0C2-EBE0EAD7555B}" dt="2021-08-13T13:32:04.862" v="256"/>
        <pc:sldMkLst>
          <pc:docMk/>
          <pc:sldMk cId="1723983478" sldId="382"/>
        </pc:sldMkLst>
        <pc:spChg chg="mod">
          <ac:chgData name="Julio" userId="b0398a4e-5165-4128-b747-904da519835a" providerId="ADAL" clId="{4125129E-8B3A-46AC-B0C2-EBE0EAD7555B}" dt="2021-08-13T13:32:04.862" v="256"/>
          <ac:spMkLst>
            <pc:docMk/>
            <pc:sldMk cId="1723983478" sldId="382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3:26:13.329" v="218" actId="6549"/>
          <ac:spMkLst>
            <pc:docMk/>
            <pc:sldMk cId="1723983478" sldId="382"/>
            <ac:spMk id="4" creationId="{398133E7-5D42-4BC5-A3A6-3C73FB7E1F07}"/>
          </ac:spMkLst>
        </pc:spChg>
        <pc:picChg chg="add mod">
          <ac:chgData name="Julio" userId="b0398a4e-5165-4128-b747-904da519835a" providerId="ADAL" clId="{4125129E-8B3A-46AC-B0C2-EBE0EAD7555B}" dt="2021-08-13T13:25:50.212" v="191" actId="1076"/>
          <ac:picMkLst>
            <pc:docMk/>
            <pc:sldMk cId="1723983478" sldId="382"/>
            <ac:picMk id="6" creationId="{4F3546D5-7B99-458F-9DD6-C25035060617}"/>
          </ac:picMkLst>
        </pc:picChg>
        <pc:picChg chg="del">
          <ac:chgData name="Julio" userId="b0398a4e-5165-4128-b747-904da519835a" providerId="ADAL" clId="{4125129E-8B3A-46AC-B0C2-EBE0EAD7555B}" dt="2021-08-13T13:24:29.087" v="188" actId="478"/>
          <ac:picMkLst>
            <pc:docMk/>
            <pc:sldMk cId="1723983478" sldId="382"/>
            <ac:picMk id="7" creationId="{DA1862B3-3D2F-432B-99E8-4E6FF10A68D7}"/>
          </ac:picMkLst>
        </pc:picChg>
        <pc:picChg chg="del">
          <ac:chgData name="Julio" userId="b0398a4e-5165-4128-b747-904da519835a" providerId="ADAL" clId="{4125129E-8B3A-46AC-B0C2-EBE0EAD7555B}" dt="2021-08-13T13:26:17.245" v="219" actId="478"/>
          <ac:picMkLst>
            <pc:docMk/>
            <pc:sldMk cId="1723983478" sldId="382"/>
            <ac:picMk id="8" creationId="{596433E2-D9B6-4FC2-B461-837D810E244D}"/>
          </ac:picMkLst>
        </pc:picChg>
        <pc:picChg chg="add mod">
          <ac:chgData name="Julio" userId="b0398a4e-5165-4128-b747-904da519835a" providerId="ADAL" clId="{4125129E-8B3A-46AC-B0C2-EBE0EAD7555B}" dt="2021-08-13T13:30:32.975" v="222" actId="1076"/>
          <ac:picMkLst>
            <pc:docMk/>
            <pc:sldMk cId="1723983478" sldId="382"/>
            <ac:picMk id="10" creationId="{E258A8E5-1384-473C-94B4-368D5E4D9A9C}"/>
          </ac:picMkLst>
        </pc:picChg>
      </pc:sldChg>
      <pc:sldChg chg="addSp delSp modSp mod">
        <pc:chgData name="Julio" userId="b0398a4e-5165-4128-b747-904da519835a" providerId="ADAL" clId="{4125129E-8B3A-46AC-B0C2-EBE0EAD7555B}" dt="2021-08-13T14:19:01.275" v="401" actId="20577"/>
        <pc:sldMkLst>
          <pc:docMk/>
          <pc:sldMk cId="1868951819" sldId="383"/>
        </pc:sldMkLst>
        <pc:spChg chg="mod">
          <ac:chgData name="Julio" userId="b0398a4e-5165-4128-b747-904da519835a" providerId="ADAL" clId="{4125129E-8B3A-46AC-B0C2-EBE0EAD7555B}" dt="2021-08-13T13:32:34.093" v="267" actId="20577"/>
          <ac:spMkLst>
            <pc:docMk/>
            <pc:sldMk cId="1868951819" sldId="383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4:19:01.275" v="401" actId="20577"/>
          <ac:spMkLst>
            <pc:docMk/>
            <pc:sldMk cId="1868951819" sldId="383"/>
            <ac:spMk id="4" creationId="{398133E7-5D42-4BC5-A3A6-3C73FB7E1F07}"/>
          </ac:spMkLst>
        </pc:spChg>
        <pc:spChg chg="add del mod">
          <ac:chgData name="Julio" userId="b0398a4e-5165-4128-b747-904da519835a" providerId="ADAL" clId="{4125129E-8B3A-46AC-B0C2-EBE0EAD7555B}" dt="2021-08-13T13:38:56.730" v="318" actId="478"/>
          <ac:spMkLst>
            <pc:docMk/>
            <pc:sldMk cId="1868951819" sldId="383"/>
            <ac:spMk id="9" creationId="{CD41F7C6-ED01-402F-8D90-57FE9B7DE80E}"/>
          </ac:spMkLst>
        </pc:spChg>
        <pc:spChg chg="add del mod">
          <ac:chgData name="Julio" userId="b0398a4e-5165-4128-b747-904da519835a" providerId="ADAL" clId="{4125129E-8B3A-46AC-B0C2-EBE0EAD7555B}" dt="2021-08-13T13:38:57.381" v="319" actId="478"/>
          <ac:spMkLst>
            <pc:docMk/>
            <pc:sldMk cId="1868951819" sldId="383"/>
            <ac:spMk id="11" creationId="{F336C03C-EC27-4426-BEFD-FF920EEEB57C}"/>
          </ac:spMkLst>
        </pc:spChg>
        <pc:picChg chg="add del mod">
          <ac:chgData name="Julio" userId="b0398a4e-5165-4128-b747-904da519835a" providerId="ADAL" clId="{4125129E-8B3A-46AC-B0C2-EBE0EAD7555B}" dt="2021-08-13T13:36:19.229" v="278" actId="478"/>
          <ac:picMkLst>
            <pc:docMk/>
            <pc:sldMk cId="1868951819" sldId="383"/>
            <ac:picMk id="6" creationId="{BAF04F47-072F-4AC3-830F-D18E0476FA45}"/>
          </ac:picMkLst>
        </pc:picChg>
        <pc:picChg chg="add mod">
          <ac:chgData name="Julio" userId="b0398a4e-5165-4128-b747-904da519835a" providerId="ADAL" clId="{4125129E-8B3A-46AC-B0C2-EBE0EAD7555B}" dt="2021-08-13T13:31:21.770" v="225"/>
          <ac:picMkLst>
            <pc:docMk/>
            <pc:sldMk cId="1868951819" sldId="383"/>
            <ac:picMk id="7" creationId="{F7168608-ECD7-473B-84DC-A8E8C1029E32}"/>
          </ac:picMkLst>
        </pc:picChg>
        <pc:picChg chg="del">
          <ac:chgData name="Julio" userId="b0398a4e-5165-4128-b747-904da519835a" providerId="ADAL" clId="{4125129E-8B3A-46AC-B0C2-EBE0EAD7555B}" dt="2021-08-13T13:31:20.681" v="224" actId="478"/>
          <ac:picMkLst>
            <pc:docMk/>
            <pc:sldMk cId="1868951819" sldId="383"/>
            <ac:picMk id="8" creationId="{2D546AA1-01ED-4551-AF57-EC7C17DAD9D1}"/>
          </ac:picMkLst>
        </pc:picChg>
        <pc:picChg chg="add del mod">
          <ac:chgData name="Julio" userId="b0398a4e-5165-4128-b747-904da519835a" providerId="ADAL" clId="{4125129E-8B3A-46AC-B0C2-EBE0EAD7555B}" dt="2021-08-13T13:39:54.678" v="323" actId="478"/>
          <ac:picMkLst>
            <pc:docMk/>
            <pc:sldMk cId="1868951819" sldId="383"/>
            <ac:picMk id="12" creationId="{16571A3C-BB3E-4AA8-831C-9F2AFB29476E}"/>
          </ac:picMkLst>
        </pc:picChg>
        <pc:picChg chg="add mod">
          <ac:chgData name="Julio" userId="b0398a4e-5165-4128-b747-904da519835a" providerId="ADAL" clId="{4125129E-8B3A-46AC-B0C2-EBE0EAD7555B}" dt="2021-08-13T13:40:37.300" v="327" actId="14100"/>
          <ac:picMkLst>
            <pc:docMk/>
            <pc:sldMk cId="1868951819" sldId="383"/>
            <ac:picMk id="14" creationId="{2A9EC9D2-1E68-4E7C-A795-1C3B00D745A2}"/>
          </ac:picMkLst>
        </pc:picChg>
      </pc:sldChg>
      <pc:sldChg chg="addSp delSp modSp mod">
        <pc:chgData name="Julio" userId="b0398a4e-5165-4128-b747-904da519835a" providerId="ADAL" clId="{4125129E-8B3A-46AC-B0C2-EBE0EAD7555B}" dt="2021-08-13T16:50:11.584" v="727" actId="1076"/>
        <pc:sldMkLst>
          <pc:docMk/>
          <pc:sldMk cId="2179614696" sldId="384"/>
        </pc:sldMkLst>
        <pc:spChg chg="mod">
          <ac:chgData name="Julio" userId="b0398a4e-5165-4128-b747-904da519835a" providerId="ADAL" clId="{4125129E-8B3A-46AC-B0C2-EBE0EAD7555B}" dt="2021-08-13T16:49:57.571" v="724" actId="20577"/>
          <ac:spMkLst>
            <pc:docMk/>
            <pc:sldMk cId="2179614696" sldId="384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5:39:44.827" v="521" actId="14100"/>
          <ac:spMkLst>
            <pc:docMk/>
            <pc:sldMk cId="2179614696" sldId="384"/>
            <ac:spMk id="4" creationId="{398133E7-5D42-4BC5-A3A6-3C73FB7E1F07}"/>
          </ac:spMkLst>
        </pc:spChg>
        <pc:spChg chg="del">
          <ac:chgData name="Julio" userId="b0398a4e-5165-4128-b747-904da519835a" providerId="ADAL" clId="{4125129E-8B3A-46AC-B0C2-EBE0EAD7555B}" dt="2021-08-13T15:33:46.194" v="447" actId="478"/>
          <ac:spMkLst>
            <pc:docMk/>
            <pc:sldMk cId="2179614696" sldId="384"/>
            <ac:spMk id="9" creationId="{1F794882-CF8E-4AB5-A7A6-050486D6BEB3}"/>
          </ac:spMkLst>
        </pc:spChg>
        <pc:spChg chg="add mod">
          <ac:chgData name="Julio" userId="b0398a4e-5165-4128-b747-904da519835a" providerId="ADAL" clId="{4125129E-8B3A-46AC-B0C2-EBE0EAD7555B}" dt="2021-08-13T16:50:11.584" v="727" actId="1076"/>
          <ac:spMkLst>
            <pc:docMk/>
            <pc:sldMk cId="2179614696" sldId="384"/>
            <ac:spMk id="16" creationId="{3ABA05FF-2B4C-44B2-A8DB-BD340A98F06E}"/>
          </ac:spMkLst>
        </pc:spChg>
        <pc:picChg chg="add mod ord">
          <ac:chgData name="Julio" userId="b0398a4e-5165-4128-b747-904da519835a" providerId="ADAL" clId="{4125129E-8B3A-46AC-B0C2-EBE0EAD7555B}" dt="2021-08-13T16:50:08.129" v="726" actId="1076"/>
          <ac:picMkLst>
            <pc:docMk/>
            <pc:sldMk cId="2179614696" sldId="384"/>
            <ac:picMk id="6" creationId="{B71BBC18-7D98-49B6-86A6-A0D2CB1C1D13}"/>
          </ac:picMkLst>
        </pc:picChg>
        <pc:picChg chg="del">
          <ac:chgData name="Julio" userId="b0398a4e-5165-4128-b747-904da519835a" providerId="ADAL" clId="{4125129E-8B3A-46AC-B0C2-EBE0EAD7555B}" dt="2021-08-13T13:41:25.343" v="355" actId="478"/>
          <ac:picMkLst>
            <pc:docMk/>
            <pc:sldMk cId="2179614696" sldId="384"/>
            <ac:picMk id="7" creationId="{67DD652B-1B7B-4934-AFF2-95D9D92808C4}"/>
          </ac:picMkLst>
        </pc:picChg>
        <pc:picChg chg="del">
          <ac:chgData name="Julio" userId="b0398a4e-5165-4128-b747-904da519835a" providerId="ADAL" clId="{4125129E-8B3A-46AC-B0C2-EBE0EAD7555B}" dt="2021-08-13T13:41:05.518" v="353" actId="478"/>
          <ac:picMkLst>
            <pc:docMk/>
            <pc:sldMk cId="2179614696" sldId="384"/>
            <ac:picMk id="8" creationId="{2D546AA1-01ED-4551-AF57-EC7C17DAD9D1}"/>
          </ac:picMkLst>
        </pc:picChg>
        <pc:picChg chg="add mod">
          <ac:chgData name="Julio" userId="b0398a4e-5165-4128-b747-904da519835a" providerId="ADAL" clId="{4125129E-8B3A-46AC-B0C2-EBE0EAD7555B}" dt="2021-08-13T13:41:06.486" v="354"/>
          <ac:picMkLst>
            <pc:docMk/>
            <pc:sldMk cId="2179614696" sldId="384"/>
            <ac:picMk id="10" creationId="{C721F4D3-6B8C-4A3D-AB2B-39AFF138A61A}"/>
          </ac:picMkLst>
        </pc:picChg>
        <pc:picChg chg="add del mod">
          <ac:chgData name="Julio" userId="b0398a4e-5165-4128-b747-904da519835a" providerId="ADAL" clId="{4125129E-8B3A-46AC-B0C2-EBE0EAD7555B}" dt="2021-08-13T15:37:23.963" v="482" actId="478"/>
          <ac:picMkLst>
            <pc:docMk/>
            <pc:sldMk cId="2179614696" sldId="384"/>
            <ac:picMk id="12" creationId="{832C2911-A722-41B7-B223-5DA8AA7C69F8}"/>
          </ac:picMkLst>
        </pc:picChg>
        <pc:picChg chg="add mod">
          <ac:chgData name="Julio" userId="b0398a4e-5165-4128-b747-904da519835a" providerId="ADAL" clId="{4125129E-8B3A-46AC-B0C2-EBE0EAD7555B}" dt="2021-08-13T15:37:31.415" v="485" actId="14100"/>
          <ac:picMkLst>
            <pc:docMk/>
            <pc:sldMk cId="2179614696" sldId="384"/>
            <ac:picMk id="14" creationId="{43557017-980C-48F2-8841-051D7FDA9D70}"/>
          </ac:picMkLst>
        </pc:picChg>
      </pc:sldChg>
      <pc:sldChg chg="addSp delSp modSp mod">
        <pc:chgData name="Julio" userId="b0398a4e-5165-4128-b747-904da519835a" providerId="ADAL" clId="{4125129E-8B3A-46AC-B0C2-EBE0EAD7555B}" dt="2021-08-13T16:05:40.896" v="660" actId="207"/>
        <pc:sldMkLst>
          <pc:docMk/>
          <pc:sldMk cId="2907629898" sldId="385"/>
        </pc:sldMkLst>
        <pc:spChg chg="mod">
          <ac:chgData name="Julio" userId="b0398a4e-5165-4128-b747-904da519835a" providerId="ADAL" clId="{4125129E-8B3A-46AC-B0C2-EBE0EAD7555B}" dt="2021-08-13T15:47:18.206" v="583" actId="20577"/>
          <ac:spMkLst>
            <pc:docMk/>
            <pc:sldMk cId="2907629898" sldId="385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6:05:40.896" v="660" actId="207"/>
          <ac:spMkLst>
            <pc:docMk/>
            <pc:sldMk cId="2907629898" sldId="385"/>
            <ac:spMk id="4" creationId="{398133E7-5D42-4BC5-A3A6-3C73FB7E1F07}"/>
          </ac:spMkLst>
        </pc:spChg>
        <pc:picChg chg="add mod">
          <ac:chgData name="Julio" userId="b0398a4e-5165-4128-b747-904da519835a" providerId="ADAL" clId="{4125129E-8B3A-46AC-B0C2-EBE0EAD7555B}" dt="2021-08-13T14:04:33.287" v="375"/>
          <ac:picMkLst>
            <pc:docMk/>
            <pc:sldMk cId="2907629898" sldId="385"/>
            <ac:picMk id="7" creationId="{52CE4274-F811-4380-8D83-4B27A96A61DD}"/>
          </ac:picMkLst>
        </pc:picChg>
        <pc:picChg chg="del">
          <ac:chgData name="Julio" userId="b0398a4e-5165-4128-b747-904da519835a" providerId="ADAL" clId="{4125129E-8B3A-46AC-B0C2-EBE0EAD7555B}" dt="2021-08-13T14:04:32.317" v="374" actId="478"/>
          <ac:picMkLst>
            <pc:docMk/>
            <pc:sldMk cId="2907629898" sldId="385"/>
            <ac:picMk id="8" creationId="{2D546AA1-01ED-4551-AF57-EC7C17DAD9D1}"/>
          </ac:picMkLst>
        </pc:picChg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2279753" sldId="38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512128409" sldId="38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09387291" sldId="38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83841699" sldId="38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20324084" sldId="39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693955344" sldId="39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59770143" sldId="39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19001836" sldId="39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27280503" sldId="39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482667909" sldId="39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745267172" sldId="39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1146657" sldId="39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09433050" sldId="39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149882972" sldId="39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34233322" sldId="40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749466612" sldId="40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9612327" sldId="40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48928325" sldId="40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24506658" sldId="40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25091345" sldId="40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31040326" sldId="40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42608695" sldId="40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35054790" sldId="40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1235571" sldId="40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97838114" sldId="41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85796403" sldId="41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65139640" sldId="41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718654672" sldId="41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76765882" sldId="41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605139572" sldId="41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35295272" sldId="41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529334850" sldId="41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84401452" sldId="41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62113352" sldId="41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02172311" sldId="42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758069062" sldId="42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005662276" sldId="42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605673556" sldId="42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76860084" sldId="42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304896524" sldId="42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225346847" sldId="42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68578499" sldId="42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78778055" sldId="42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19670487" sldId="42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06796039" sldId="43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177937391" sldId="43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38045379" sldId="43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849585717" sldId="43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64071089" sldId="43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11994797" sldId="44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971670005" sldId="44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1138961" sldId="45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355149657" sldId="45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51613841" sldId="45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415199700" sldId="45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4954220" sldId="454"/>
        </pc:sldMkLst>
      </pc:sldChg>
      <pc:sldChg chg="del">
        <pc:chgData name="Julio" userId="b0398a4e-5165-4128-b747-904da519835a" providerId="ADAL" clId="{4125129E-8B3A-46AC-B0C2-EBE0EAD7555B}" dt="2021-08-13T15:41:04.326" v="524" actId="47"/>
        <pc:sldMkLst>
          <pc:docMk/>
          <pc:sldMk cId="2624335909" sldId="455"/>
        </pc:sldMkLst>
      </pc:sldChg>
      <pc:sldChg chg="del">
        <pc:chgData name="Julio" userId="b0398a4e-5165-4128-b747-904da519835a" providerId="ADAL" clId="{4125129E-8B3A-46AC-B0C2-EBE0EAD7555B}" dt="2021-08-13T16:02:58.936" v="589" actId="47"/>
        <pc:sldMkLst>
          <pc:docMk/>
          <pc:sldMk cId="3971323030" sldId="45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56329106" sldId="45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960440259" sldId="45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67152345" sldId="45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19616814" sldId="46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34392019" sldId="46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71632263" sldId="46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91088162" sldId="46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895925742" sldId="46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575706785" sldId="46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994907253" sldId="46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35589294" sldId="46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7360346" sldId="468"/>
        </pc:sldMkLst>
      </pc:sldChg>
      <pc:sldChg chg="modSp add mod">
        <pc:chgData name="Julio" userId="b0398a4e-5165-4128-b747-904da519835a" providerId="ADAL" clId="{4125129E-8B3A-46AC-B0C2-EBE0EAD7555B}" dt="2021-08-13T14:21:15.289" v="442" actId="1076"/>
        <pc:sldMkLst>
          <pc:docMk/>
          <pc:sldMk cId="2347946637" sldId="469"/>
        </pc:sldMkLst>
        <pc:spChg chg="mod">
          <ac:chgData name="Julio" userId="b0398a4e-5165-4128-b747-904da519835a" providerId="ADAL" clId="{4125129E-8B3A-46AC-B0C2-EBE0EAD7555B}" dt="2021-08-13T14:21:13.562" v="441" actId="6549"/>
          <ac:spMkLst>
            <pc:docMk/>
            <pc:sldMk cId="2347946637" sldId="469"/>
            <ac:spMk id="4" creationId="{398133E7-5D42-4BC5-A3A6-3C73FB7E1F07}"/>
          </ac:spMkLst>
        </pc:spChg>
        <pc:picChg chg="mod">
          <ac:chgData name="Julio" userId="b0398a4e-5165-4128-b747-904da519835a" providerId="ADAL" clId="{4125129E-8B3A-46AC-B0C2-EBE0EAD7555B}" dt="2021-08-13T14:21:15.289" v="442" actId="1076"/>
          <ac:picMkLst>
            <pc:docMk/>
            <pc:sldMk cId="2347946637" sldId="469"/>
            <ac:picMk id="14" creationId="{2A9EC9D2-1E68-4E7C-A795-1C3B00D745A2}"/>
          </ac:picMkLst>
        </pc:picChg>
      </pc:sldChg>
      <pc:sldChg chg="addSp delSp modSp add mod">
        <pc:chgData name="Julio" userId="b0398a4e-5165-4128-b747-904da519835a" providerId="ADAL" clId="{4125129E-8B3A-46AC-B0C2-EBE0EAD7555B}" dt="2021-08-13T16:51:24.874" v="759" actId="20577"/>
        <pc:sldMkLst>
          <pc:docMk/>
          <pc:sldMk cId="2789447906" sldId="470"/>
        </pc:sldMkLst>
        <pc:spChg chg="mod">
          <ac:chgData name="Julio" userId="b0398a4e-5165-4128-b747-904da519835a" providerId="ADAL" clId="{4125129E-8B3A-46AC-B0C2-EBE0EAD7555B}" dt="2021-08-13T16:50:22.319" v="748" actId="20577"/>
          <ac:spMkLst>
            <pc:docMk/>
            <pc:sldMk cId="2789447906" sldId="470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6:51:16.498" v="751" actId="20577"/>
          <ac:spMkLst>
            <pc:docMk/>
            <pc:sldMk cId="2789447906" sldId="470"/>
            <ac:spMk id="4" creationId="{398133E7-5D42-4BC5-A3A6-3C73FB7E1F07}"/>
          </ac:spMkLst>
        </pc:spChg>
        <pc:spChg chg="add mod">
          <ac:chgData name="Julio" userId="b0398a4e-5165-4128-b747-904da519835a" providerId="ADAL" clId="{4125129E-8B3A-46AC-B0C2-EBE0EAD7555B}" dt="2021-08-13T15:46:26.619" v="571" actId="14100"/>
          <ac:spMkLst>
            <pc:docMk/>
            <pc:sldMk cId="2789447906" sldId="470"/>
            <ac:spMk id="13" creationId="{ACBA2DE4-2083-4670-AE21-DCE0C96BFA8B}"/>
          </ac:spMkLst>
        </pc:spChg>
        <pc:spChg chg="mod">
          <ac:chgData name="Julio" userId="b0398a4e-5165-4128-b747-904da519835a" providerId="ADAL" clId="{4125129E-8B3A-46AC-B0C2-EBE0EAD7555B}" dt="2021-08-13T16:51:19.873" v="754" actId="20577"/>
          <ac:spMkLst>
            <pc:docMk/>
            <pc:sldMk cId="2789447906" sldId="470"/>
            <ac:spMk id="16" creationId="{3ABA05FF-2B4C-44B2-A8DB-BD340A98F06E}"/>
          </ac:spMkLst>
        </pc:spChg>
        <pc:spChg chg="add mod">
          <ac:chgData name="Julio" userId="b0398a4e-5165-4128-b747-904da519835a" providerId="ADAL" clId="{4125129E-8B3A-46AC-B0C2-EBE0EAD7555B}" dt="2021-08-13T16:51:24.874" v="759" actId="20577"/>
          <ac:spMkLst>
            <pc:docMk/>
            <pc:sldMk cId="2789447906" sldId="470"/>
            <ac:spMk id="17" creationId="{C129A177-A20B-41EA-879C-E753BB991C57}"/>
          </ac:spMkLst>
        </pc:spChg>
        <pc:spChg chg="add del mod">
          <ac:chgData name="Julio" userId="b0398a4e-5165-4128-b747-904da519835a" providerId="ADAL" clId="{4125129E-8B3A-46AC-B0C2-EBE0EAD7555B}" dt="2021-08-13T15:46:35.744" v="572" actId="478"/>
          <ac:spMkLst>
            <pc:docMk/>
            <pc:sldMk cId="2789447906" sldId="470"/>
            <ac:spMk id="18" creationId="{2FC299B6-0A42-4C4D-93FB-B1B3212118CB}"/>
          </ac:spMkLst>
        </pc:spChg>
        <pc:spChg chg="add mod">
          <ac:chgData name="Julio" userId="b0398a4e-5165-4128-b747-904da519835a" providerId="ADAL" clId="{4125129E-8B3A-46AC-B0C2-EBE0EAD7555B}" dt="2021-08-13T15:46:44.057" v="574" actId="1076"/>
          <ac:spMkLst>
            <pc:docMk/>
            <pc:sldMk cId="2789447906" sldId="470"/>
            <ac:spMk id="19" creationId="{E75F945E-B82E-479B-BD08-60E15432DCF9}"/>
          </ac:spMkLst>
        </pc:spChg>
        <pc:picChg chg="del">
          <ac:chgData name="Julio" userId="b0398a4e-5165-4128-b747-904da519835a" providerId="ADAL" clId="{4125129E-8B3A-46AC-B0C2-EBE0EAD7555B}" dt="2021-08-13T15:43:01.942" v="526" actId="478"/>
          <ac:picMkLst>
            <pc:docMk/>
            <pc:sldMk cId="2789447906" sldId="470"/>
            <ac:picMk id="6" creationId="{B71BBC18-7D98-49B6-86A6-A0D2CB1C1D13}"/>
          </ac:picMkLst>
        </pc:picChg>
        <pc:picChg chg="add mod">
          <ac:chgData name="Julio" userId="b0398a4e-5165-4128-b747-904da519835a" providerId="ADAL" clId="{4125129E-8B3A-46AC-B0C2-EBE0EAD7555B}" dt="2021-08-13T15:43:22.289" v="539" actId="14100"/>
          <ac:picMkLst>
            <pc:docMk/>
            <pc:sldMk cId="2789447906" sldId="470"/>
            <ac:picMk id="7" creationId="{6AAFB5FC-67A5-405B-BD8E-B3C99C6B97EC}"/>
          </ac:picMkLst>
        </pc:picChg>
        <pc:picChg chg="add mod">
          <ac:chgData name="Julio" userId="b0398a4e-5165-4128-b747-904da519835a" providerId="ADAL" clId="{4125129E-8B3A-46AC-B0C2-EBE0EAD7555B}" dt="2021-08-13T15:44:21.079" v="546" actId="1076"/>
          <ac:picMkLst>
            <pc:docMk/>
            <pc:sldMk cId="2789447906" sldId="470"/>
            <ac:picMk id="9" creationId="{F8853115-969A-4EAD-9C53-CAB453476CF2}"/>
          </ac:picMkLst>
        </pc:picChg>
        <pc:picChg chg="add mod">
          <ac:chgData name="Julio" userId="b0398a4e-5165-4128-b747-904da519835a" providerId="ADAL" clId="{4125129E-8B3A-46AC-B0C2-EBE0EAD7555B}" dt="2021-08-13T15:45:18.883" v="556" actId="1076"/>
          <ac:picMkLst>
            <pc:docMk/>
            <pc:sldMk cId="2789447906" sldId="470"/>
            <ac:picMk id="12" creationId="{373F635C-5905-443A-82CC-F94064BC7C4F}"/>
          </ac:picMkLst>
        </pc:picChg>
        <pc:picChg chg="del">
          <ac:chgData name="Julio" userId="b0398a4e-5165-4128-b747-904da519835a" providerId="ADAL" clId="{4125129E-8B3A-46AC-B0C2-EBE0EAD7555B}" dt="2021-08-13T15:43:00.839" v="525" actId="478"/>
          <ac:picMkLst>
            <pc:docMk/>
            <pc:sldMk cId="2789447906" sldId="470"/>
            <ac:picMk id="14" creationId="{43557017-980C-48F2-8841-051D7FDA9D70}"/>
          </ac:picMkLst>
        </pc:picChg>
      </pc:sldChg>
    </pc:docChg>
  </pc:docChgLst>
  <pc:docChgLst>
    <pc:chgData name="Vieira Ferreira, Júlio" userId="b0398a4e-5165-4128-b747-904da519835a" providerId="ADAL" clId="{4BF439A8-AB03-474A-A4BF-90A7A047D60E}"/>
    <pc:docChg chg="undo custSel addSld modSld modSection">
      <pc:chgData name="Vieira Ferreira, Júlio" userId="b0398a4e-5165-4128-b747-904da519835a" providerId="ADAL" clId="{4BF439A8-AB03-474A-A4BF-90A7A047D60E}" dt="2021-09-16T21:00:29.359" v="140"/>
      <pc:docMkLst>
        <pc:docMk/>
      </pc:docMkLst>
      <pc:sldChg chg="modSp mod">
        <pc:chgData name="Vieira Ferreira, Júlio" userId="b0398a4e-5165-4128-b747-904da519835a" providerId="ADAL" clId="{4BF439A8-AB03-474A-A4BF-90A7A047D60E}" dt="2021-09-16T20:43:37.988" v="11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4BF439A8-AB03-474A-A4BF-90A7A047D60E}" dt="2021-09-16T20:43:37.988" v="11" actId="20577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Vieira Ferreira, Júlio" userId="b0398a4e-5165-4128-b747-904da519835a" providerId="ADAL" clId="{4BF439A8-AB03-474A-A4BF-90A7A047D60E}" dt="2021-09-16T20:43:31.121" v="5" actId="20577"/>
          <ac:spMkLst>
            <pc:docMk/>
            <pc:sldMk cId="2132736547" sldId="358"/>
            <ac:spMk id="4" creationId="{5E12FC18-32C4-4C31-95F9-1B65B1F63539}"/>
          </ac:spMkLst>
        </pc:spChg>
      </pc:sldChg>
      <pc:sldChg chg="addSp delSp modSp mod">
        <pc:chgData name="Vieira Ferreira, Júlio" userId="b0398a4e-5165-4128-b747-904da519835a" providerId="ADAL" clId="{4BF439A8-AB03-474A-A4BF-90A7A047D60E}" dt="2021-09-16T20:50:49.518" v="82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4BF439A8-AB03-474A-A4BF-90A7A047D60E}" dt="2021-09-16T20:46:14.783" v="45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4BF439A8-AB03-474A-A4BF-90A7A047D60E}" dt="2021-09-16T20:50:49.518" v="82" actId="20577"/>
          <ac:spMkLst>
            <pc:docMk/>
            <pc:sldMk cId="3670485519" sldId="38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4BF439A8-AB03-474A-A4BF-90A7A047D60E}" dt="2021-09-16T20:46:25.418" v="47" actId="1076"/>
          <ac:picMkLst>
            <pc:docMk/>
            <pc:sldMk cId="3670485519" sldId="381"/>
            <ac:picMk id="6" creationId="{8E6B8B2F-1854-4996-B433-A2E4CDF43BE0}"/>
          </ac:picMkLst>
        </pc:picChg>
        <pc:picChg chg="del">
          <ac:chgData name="Vieira Ferreira, Júlio" userId="b0398a4e-5165-4128-b747-904da519835a" providerId="ADAL" clId="{4BF439A8-AB03-474A-A4BF-90A7A047D60E}" dt="2021-09-16T20:43:50.223" v="12" actId="478"/>
          <ac:picMkLst>
            <pc:docMk/>
            <pc:sldMk cId="3670485519" sldId="381"/>
            <ac:picMk id="7" creationId="{C2827823-87CB-443F-B90B-078D0E7DD791}"/>
          </ac:picMkLst>
        </pc:picChg>
        <pc:picChg chg="del">
          <ac:chgData name="Vieira Ferreira, Júlio" userId="b0398a4e-5165-4128-b747-904da519835a" providerId="ADAL" clId="{4BF439A8-AB03-474A-A4BF-90A7A047D60E}" dt="2021-09-16T20:43:53.107" v="13" actId="478"/>
          <ac:picMkLst>
            <pc:docMk/>
            <pc:sldMk cId="3670485519" sldId="381"/>
            <ac:picMk id="9" creationId="{4C3AE76A-CDBA-472C-B305-3EB89A5B5AE3}"/>
          </ac:picMkLst>
        </pc:picChg>
      </pc:sldChg>
      <pc:sldChg chg="addSp delSp modSp mod">
        <pc:chgData name="Vieira Ferreira, Júlio" userId="b0398a4e-5165-4128-b747-904da519835a" providerId="ADAL" clId="{4BF439A8-AB03-474A-A4BF-90A7A047D60E}" dt="2021-09-16T21:00:29.359" v="140"/>
        <pc:sldMkLst>
          <pc:docMk/>
          <pc:sldMk cId="1723983478" sldId="382"/>
        </pc:sldMkLst>
        <pc:spChg chg="mod">
          <ac:chgData name="Vieira Ferreira, Júlio" userId="b0398a4e-5165-4128-b747-904da519835a" providerId="ADAL" clId="{4BF439A8-AB03-474A-A4BF-90A7A047D60E}" dt="2021-09-16T21:00:11.827" v="138" actId="20577"/>
          <ac:spMkLst>
            <pc:docMk/>
            <pc:sldMk cId="1723983478" sldId="38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4BF439A8-AB03-474A-A4BF-90A7A047D60E}" dt="2021-09-16T20:46:42.398" v="48" actId="478"/>
          <ac:picMkLst>
            <pc:docMk/>
            <pc:sldMk cId="1723983478" sldId="382"/>
            <ac:picMk id="6" creationId="{4F3546D5-7B99-458F-9DD6-C25035060617}"/>
          </ac:picMkLst>
        </pc:picChg>
        <pc:picChg chg="add mod">
          <ac:chgData name="Vieira Ferreira, Júlio" userId="b0398a4e-5165-4128-b747-904da519835a" providerId="ADAL" clId="{4BF439A8-AB03-474A-A4BF-90A7A047D60E}" dt="2021-09-16T21:00:05.557" v="124" actId="14100"/>
          <ac:picMkLst>
            <pc:docMk/>
            <pc:sldMk cId="1723983478" sldId="382"/>
            <ac:picMk id="7" creationId="{476B6B59-AE5E-4F1C-BC6F-01ED654F1DC6}"/>
          </ac:picMkLst>
        </pc:picChg>
        <pc:picChg chg="del">
          <ac:chgData name="Vieira Ferreira, Júlio" userId="b0398a4e-5165-4128-b747-904da519835a" providerId="ADAL" clId="{4BF439A8-AB03-474A-A4BF-90A7A047D60E}" dt="2021-09-16T21:00:28.311" v="139" actId="478"/>
          <ac:picMkLst>
            <pc:docMk/>
            <pc:sldMk cId="1723983478" sldId="382"/>
            <ac:picMk id="10" creationId="{E258A8E5-1384-473C-94B4-368D5E4D9A9C}"/>
          </ac:picMkLst>
        </pc:picChg>
        <pc:picChg chg="add mod">
          <ac:chgData name="Vieira Ferreira, Júlio" userId="b0398a4e-5165-4128-b747-904da519835a" providerId="ADAL" clId="{4BF439A8-AB03-474A-A4BF-90A7A047D60E}" dt="2021-09-16T21:00:29.359" v="140"/>
          <ac:picMkLst>
            <pc:docMk/>
            <pc:sldMk cId="1723983478" sldId="382"/>
            <ac:picMk id="11" creationId="{B1A666E1-1621-4F16-8274-2209DC780B25}"/>
          </ac:picMkLst>
        </pc:picChg>
      </pc:sldChg>
      <pc:sldChg chg="modSp add mod">
        <pc:chgData name="Vieira Ferreira, Júlio" userId="b0398a4e-5165-4128-b747-904da519835a" providerId="ADAL" clId="{4BF439A8-AB03-474A-A4BF-90A7A047D60E}" dt="2021-09-16T20:53:58.741" v="121" actId="12"/>
        <pc:sldMkLst>
          <pc:docMk/>
          <pc:sldMk cId="3373189577" sldId="471"/>
        </pc:sldMkLst>
        <pc:spChg chg="mod">
          <ac:chgData name="Vieira Ferreira, Júlio" userId="b0398a4e-5165-4128-b747-904da519835a" providerId="ADAL" clId="{4BF439A8-AB03-474A-A4BF-90A7A047D60E}" dt="2021-09-16T20:52:01.367" v="99" actId="6549"/>
          <ac:spMkLst>
            <pc:docMk/>
            <pc:sldMk cId="3373189577" sldId="4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4BF439A8-AB03-474A-A4BF-90A7A047D60E}" dt="2021-09-16T20:53:58.741" v="121" actId="12"/>
          <ac:spMkLst>
            <pc:docMk/>
            <pc:sldMk cId="3373189577" sldId="471"/>
            <ac:spMk id="4" creationId="{398133E7-5D42-4BC5-A3A6-3C73FB7E1F07}"/>
          </ac:spMkLst>
        </pc:spChg>
      </pc:sldChg>
    </pc:docChg>
  </pc:docChgLst>
  <pc:docChgLst>
    <pc:chgData name="Vieira Ferreira, Júlio" userId="b0398a4e-5165-4128-b747-904da519835a" providerId="ADAL" clId="{BD17AE29-D88D-469C-BFD6-568829487D2D}"/>
    <pc:docChg chg="undo custSel addSld delSld modSld modMainMaster modSection">
      <pc:chgData name="Vieira Ferreira, Júlio" userId="b0398a4e-5165-4128-b747-904da519835a" providerId="ADAL" clId="{BD17AE29-D88D-469C-BFD6-568829487D2D}" dt="2022-02-23T10:57:11.962" v="35"/>
      <pc:docMkLst>
        <pc:docMk/>
      </pc:docMkLst>
      <pc:sldChg chg="addSp delSp modSp add mod">
        <pc:chgData name="Vieira Ferreira, Júlio" userId="b0398a4e-5165-4128-b747-904da519835a" providerId="ADAL" clId="{BD17AE29-D88D-469C-BFD6-568829487D2D}" dt="2022-02-23T10:57:02.055" v="33" actId="1076"/>
        <pc:sldMkLst>
          <pc:docMk/>
          <pc:sldMk cId="2719643426" sldId="384"/>
        </pc:sldMkLst>
        <pc:picChg chg="add del mod">
          <ac:chgData name="Vieira Ferreira, Júlio" userId="b0398a4e-5165-4128-b747-904da519835a" providerId="ADAL" clId="{BD17AE29-D88D-469C-BFD6-568829487D2D}" dt="2022-02-23T10:56:59.606" v="32" actId="1076"/>
          <ac:picMkLst>
            <pc:docMk/>
            <pc:sldMk cId="2719643426" sldId="384"/>
            <ac:picMk id="5" creationId="{309CFE1A-0F94-4D40-9C37-0113ABAD24A6}"/>
          </ac:picMkLst>
        </pc:picChg>
        <pc:picChg chg="mod">
          <ac:chgData name="Vieira Ferreira, Júlio" userId="b0398a4e-5165-4128-b747-904da519835a" providerId="ADAL" clId="{BD17AE29-D88D-469C-BFD6-568829487D2D}" dt="2022-02-23T10:57:02.055" v="33" actId="1076"/>
          <ac:picMkLst>
            <pc:docMk/>
            <pc:sldMk cId="2719643426" sldId="384"/>
            <ac:picMk id="12" creationId="{6B6A3B1A-2D5D-4EE8-9643-8D750547B3D5}"/>
          </ac:picMkLst>
        </pc:picChg>
      </pc:sldChg>
      <pc:sldChg chg="addSp delSp modSp add mod">
        <pc:chgData name="Vieira Ferreira, Júlio" userId="b0398a4e-5165-4128-b747-904da519835a" providerId="ADAL" clId="{BD17AE29-D88D-469C-BFD6-568829487D2D}" dt="2022-02-23T10:57:11.962" v="35"/>
        <pc:sldMkLst>
          <pc:docMk/>
          <pc:sldMk cId="2106285395" sldId="406"/>
        </pc:sldMkLst>
        <pc:picChg chg="del">
          <ac:chgData name="Vieira Ferreira, Júlio" userId="b0398a4e-5165-4128-b747-904da519835a" providerId="ADAL" clId="{BD17AE29-D88D-469C-BFD6-568829487D2D}" dt="2022-02-23T10:55:19.855" v="26" actId="478"/>
          <ac:picMkLst>
            <pc:docMk/>
            <pc:sldMk cId="2106285395" sldId="406"/>
            <ac:picMk id="5" creationId="{309CFE1A-0F94-4D40-9C37-0113ABAD24A6}"/>
          </ac:picMkLst>
        </pc:picChg>
        <pc:picChg chg="add del mod">
          <ac:chgData name="Vieira Ferreira, Júlio" userId="b0398a4e-5165-4128-b747-904da519835a" providerId="ADAL" clId="{BD17AE29-D88D-469C-BFD6-568829487D2D}" dt="2022-02-23T10:57:07.042" v="34" actId="478"/>
          <ac:picMkLst>
            <pc:docMk/>
            <pc:sldMk cId="2106285395" sldId="406"/>
            <ac:picMk id="7" creationId="{8A884BD3-7866-422A-872B-C0E1E1A91EDE}"/>
          </ac:picMkLst>
        </pc:picChg>
        <pc:picChg chg="add mod">
          <ac:chgData name="Vieira Ferreira, Júlio" userId="b0398a4e-5165-4128-b747-904da519835a" providerId="ADAL" clId="{BD17AE29-D88D-469C-BFD6-568829487D2D}" dt="2022-02-23T10:57:11.962" v="35"/>
          <ac:picMkLst>
            <pc:docMk/>
            <pc:sldMk cId="2106285395" sldId="406"/>
            <ac:picMk id="9" creationId="{B1E76E9B-AD8C-4223-86DE-9744F9E15C50}"/>
          </ac:picMkLst>
        </pc:picChg>
        <pc:picChg chg="mod">
          <ac:chgData name="Vieira Ferreira, Júlio" userId="b0398a4e-5165-4128-b747-904da519835a" providerId="ADAL" clId="{BD17AE29-D88D-469C-BFD6-568829487D2D}" dt="2022-02-23T10:55:32.416" v="28" actId="1076"/>
          <ac:picMkLst>
            <pc:docMk/>
            <pc:sldMk cId="2106285395" sldId="406"/>
            <ac:picMk id="12" creationId="{6B6A3B1A-2D5D-4EE8-9643-8D750547B3D5}"/>
          </ac:picMkLst>
        </pc:picChg>
      </pc:sldChg>
      <pc:sldChg chg="delSp del mod">
        <pc:chgData name="Vieira Ferreira, Júlio" userId="b0398a4e-5165-4128-b747-904da519835a" providerId="ADAL" clId="{BD17AE29-D88D-469C-BFD6-568829487D2D}" dt="2022-02-23T10:52:16.951" v="23" actId="47"/>
        <pc:sldMkLst>
          <pc:docMk/>
          <pc:sldMk cId="622397788" sldId="475"/>
        </pc:sldMkLst>
        <pc:picChg chg="del">
          <ac:chgData name="Vieira Ferreira, Júlio" userId="b0398a4e-5165-4128-b747-904da519835a" providerId="ADAL" clId="{BD17AE29-D88D-469C-BFD6-568829487D2D}" dt="2022-02-23T10:50:31.489" v="1" actId="478"/>
          <ac:picMkLst>
            <pc:docMk/>
            <pc:sldMk cId="622397788" sldId="475"/>
            <ac:picMk id="8" creationId="{EDD29C03-513B-4AB3-B9BF-232532E1188D}"/>
          </ac:picMkLst>
        </pc:picChg>
      </pc:sldChg>
      <pc:sldChg chg="add">
        <pc:chgData name="Vieira Ferreira, Júlio" userId="b0398a4e-5165-4128-b747-904da519835a" providerId="ADAL" clId="{BD17AE29-D88D-469C-BFD6-568829487D2D}" dt="2022-02-23T10:50:29.020" v="0" actId="2890"/>
        <pc:sldMkLst>
          <pc:docMk/>
          <pc:sldMk cId="1922402926" sldId="558"/>
        </pc:sldMkLst>
      </pc:sldChg>
      <pc:sldChg chg="addSp modSp add del mod modNotes">
        <pc:chgData name="Vieira Ferreira, Júlio" userId="b0398a4e-5165-4128-b747-904da519835a" providerId="ADAL" clId="{BD17AE29-D88D-469C-BFD6-568829487D2D}" dt="2022-02-23T10:52:03.467" v="22" actId="20577"/>
        <pc:sldMkLst>
          <pc:docMk/>
          <pc:sldMk cId="1656227321" sldId="663"/>
        </pc:sldMkLst>
        <pc:spChg chg="mod">
          <ac:chgData name="Vieira Ferreira, Júlio" userId="b0398a4e-5165-4128-b747-904da519835a" providerId="ADAL" clId="{BD17AE29-D88D-469C-BFD6-568829487D2D}" dt="2022-02-23T10:52:03.467" v="22" actId="20577"/>
          <ac:spMkLst>
            <pc:docMk/>
            <pc:sldMk cId="1656227321" sldId="663"/>
            <ac:spMk id="8" creationId="{2EB50106-6296-4BEE-A7D6-8B679438D54E}"/>
          </ac:spMkLst>
        </pc:spChg>
        <pc:spChg chg="mod">
          <ac:chgData name="Vieira Ferreira, Júlio" userId="b0398a4e-5165-4128-b747-904da519835a" providerId="ADAL" clId="{BD17AE29-D88D-469C-BFD6-568829487D2D}" dt="2022-02-23T10:51:58.885" v="21" actId="20577"/>
          <ac:spMkLst>
            <pc:docMk/>
            <pc:sldMk cId="1656227321" sldId="663"/>
            <ac:spMk id="23555" creationId="{00000000-0000-0000-0000-000000000000}"/>
          </ac:spMkLst>
        </pc:spChg>
        <pc:picChg chg="mod">
          <ac:chgData name="Vieira Ferreira, Júlio" userId="b0398a4e-5165-4128-b747-904da519835a" providerId="ADAL" clId="{BD17AE29-D88D-469C-BFD6-568829487D2D}" dt="2022-02-23T10:50:53.047" v="4" actId="1076"/>
          <ac:picMkLst>
            <pc:docMk/>
            <pc:sldMk cId="1656227321" sldId="663"/>
            <ac:picMk id="3" creationId="{79EC11BC-13B8-4C6F-81EB-7B8BEE8C6BCE}"/>
          </ac:picMkLst>
        </pc:picChg>
        <pc:picChg chg="add mod">
          <ac:chgData name="Vieira Ferreira, Júlio" userId="b0398a4e-5165-4128-b747-904da519835a" providerId="ADAL" clId="{BD17AE29-D88D-469C-BFD6-568829487D2D}" dt="2022-02-23T10:51:41.901" v="12" actId="14100"/>
          <ac:picMkLst>
            <pc:docMk/>
            <pc:sldMk cId="1656227321" sldId="663"/>
            <ac:picMk id="9" creationId="{99FBAF4B-CF5C-4BFB-AA51-E21E791C4C5D}"/>
          </ac:picMkLst>
        </pc:picChg>
      </pc:sldChg>
      <pc:sldMasterChg chg="modSldLayout">
        <pc:chgData name="Vieira Ferreira, Júlio" userId="b0398a4e-5165-4128-b747-904da519835a" providerId="ADAL" clId="{BD17AE29-D88D-469C-BFD6-568829487D2D}" dt="2022-02-23T10:55:13.712" v="25" actId="478"/>
        <pc:sldMasterMkLst>
          <pc:docMk/>
          <pc:sldMasterMk cId="1195103446" sldId="2147483648"/>
        </pc:sldMasterMkLst>
        <pc:sldLayoutChg chg="delSp mod">
          <pc:chgData name="Vieira Ferreira, Júlio" userId="b0398a4e-5165-4128-b747-904da519835a" providerId="ADAL" clId="{BD17AE29-D88D-469C-BFD6-568829487D2D}" dt="2022-02-23T10:55:13.712" v="25" actId="478"/>
          <pc:sldLayoutMkLst>
            <pc:docMk/>
            <pc:sldMasterMk cId="1195103446" sldId="2147483648"/>
            <pc:sldLayoutMk cId="3901876772" sldId="2147483763"/>
          </pc:sldLayoutMkLst>
          <pc:picChg chg="del">
            <ac:chgData name="Vieira Ferreira, Júlio" userId="b0398a4e-5165-4128-b747-904da519835a" providerId="ADAL" clId="{BD17AE29-D88D-469C-BFD6-568829487D2D}" dt="2022-02-23T10:55:13.712" v="25" actId="478"/>
            <ac:picMkLst>
              <pc:docMk/>
              <pc:sldMasterMk cId="1195103446" sldId="2147483648"/>
              <pc:sldLayoutMk cId="3901876772" sldId="2147483763"/>
              <ac:picMk id="5" creationId="{BAF487C9-21DF-488E-9883-E348EA8A1CD1}"/>
            </ac:picMkLst>
          </pc:picChg>
        </pc:sldLayoutChg>
      </pc:sldMasterChg>
    </pc:docChg>
  </pc:docChgLst>
  <pc:docChgLst>
    <pc:chgData name="Vieira Ferreira, Júlio" userId="b0398a4e-5165-4128-b747-904da519835a" providerId="ADAL" clId="{4DB680EC-0D6C-4E87-8AE8-34C46C2D4089}"/>
    <pc:docChg chg="delSld modSection">
      <pc:chgData name="Vieira Ferreira, Júlio" userId="b0398a4e-5165-4128-b747-904da519835a" providerId="ADAL" clId="{4DB680EC-0D6C-4E87-8AE8-34C46C2D4089}" dt="2023-04-27T18:10:13.145" v="0" actId="2696"/>
      <pc:docMkLst>
        <pc:docMk/>
      </pc:docMkLst>
      <pc:sldChg chg="del">
        <pc:chgData name="Vieira Ferreira, Júlio" userId="b0398a4e-5165-4128-b747-904da519835a" providerId="ADAL" clId="{4DB680EC-0D6C-4E87-8AE8-34C46C2D4089}" dt="2023-04-27T18:10:13.145" v="0" actId="2696"/>
        <pc:sldMkLst>
          <pc:docMk/>
          <pc:sldMk cId="930531532" sldId="550"/>
        </pc:sldMkLst>
      </pc:sldChg>
    </pc:docChg>
  </pc:docChgLst>
  <pc:docChgLst>
    <pc:chgData name="Vieira Ferreira, Júlio" userId="b0398a4e-5165-4128-b747-904da519835a" providerId="ADAL" clId="{E25251DB-577E-490D-AF6B-B0C90666BA00}"/>
    <pc:docChg chg="modSld">
      <pc:chgData name="Vieira Ferreira, Júlio" userId="b0398a4e-5165-4128-b747-904da519835a" providerId="ADAL" clId="{E25251DB-577E-490D-AF6B-B0C90666BA00}" dt="2022-09-02T20:51:57.235" v="24" actId="20577"/>
      <pc:docMkLst>
        <pc:docMk/>
      </pc:docMkLst>
      <pc:sldChg chg="modSp mod">
        <pc:chgData name="Vieira Ferreira, Júlio" userId="b0398a4e-5165-4128-b747-904da519835a" providerId="ADAL" clId="{E25251DB-577E-490D-AF6B-B0C90666BA00}" dt="2022-09-02T20:51:06.172" v="17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E25251DB-577E-490D-AF6B-B0C90666BA00}" dt="2022-09-02T20:51:06.172" v="17" actId="20577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Vieira Ferreira, Júlio" userId="b0398a4e-5165-4128-b747-904da519835a" providerId="ADAL" clId="{E25251DB-577E-490D-AF6B-B0C90666BA00}" dt="2022-09-02T20:50:53.644" v="6" actId="20577"/>
          <ac:spMkLst>
            <pc:docMk/>
            <pc:sldMk cId="2132736547" sldId="358"/>
            <ac:spMk id="4" creationId="{5E12FC18-32C4-4C31-95F9-1B65B1F63539}"/>
          </ac:spMkLst>
        </pc:spChg>
      </pc:sldChg>
      <pc:sldChg chg="modSp mod">
        <pc:chgData name="Vieira Ferreira, Júlio" userId="b0398a4e-5165-4128-b747-904da519835a" providerId="ADAL" clId="{E25251DB-577E-490D-AF6B-B0C90666BA00}" dt="2022-09-02T20:51:57.235" v="24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E25251DB-577E-490D-AF6B-B0C90666BA00}" dt="2022-09-02T20:51:57.235" v="24" actId="20577"/>
          <ac:spMkLst>
            <pc:docMk/>
            <pc:sldMk cId="3670485519" sldId="381"/>
            <ac:spMk id="7" creationId="{6E0C351D-4375-4E73-9A90-C7BEDD69B5CC}"/>
          </ac:spMkLst>
        </pc:spChg>
      </pc:sldChg>
    </pc:docChg>
  </pc:docChgLst>
  <pc:docChgLst>
    <pc:chgData name="Vieira Ferreira, Júlio" userId="b0398a4e-5165-4128-b747-904da519835a" providerId="ADAL" clId="{D2D572C2-A2DE-436C-8791-66ED3D95AE20}"/>
    <pc:docChg chg="undo custSel modSld">
      <pc:chgData name="Vieira Ferreira, Júlio" userId="b0398a4e-5165-4128-b747-904da519835a" providerId="ADAL" clId="{D2D572C2-A2DE-436C-8791-66ED3D95AE20}" dt="2022-08-24T12:06:15.608" v="2" actId="20577"/>
      <pc:docMkLst>
        <pc:docMk/>
      </pc:docMkLst>
      <pc:sldChg chg="modNotesTx">
        <pc:chgData name="Vieira Ferreira, Júlio" userId="b0398a4e-5165-4128-b747-904da519835a" providerId="ADAL" clId="{D2D572C2-A2DE-436C-8791-66ED3D95AE20}" dt="2022-08-24T12:06:15.608" v="2" actId="20577"/>
        <pc:sldMkLst>
          <pc:docMk/>
          <pc:sldMk cId="957307710" sldId="547"/>
        </pc:sldMkLst>
      </pc:sldChg>
    </pc:docChg>
  </pc:docChgLst>
  <pc:docChgLst>
    <pc:chgData name="Vieira Ferreira, Júlio" userId="b0398a4e-5165-4128-b747-904da519835a" providerId="ADAL" clId="{F7D8CA1F-59A2-4C93-855C-CF004AEBDB24}"/>
    <pc:docChg chg="undo custSel addSld delSld modSld modSection">
      <pc:chgData name="Vieira Ferreira, Júlio" userId="b0398a4e-5165-4128-b747-904da519835a" providerId="ADAL" clId="{F7D8CA1F-59A2-4C93-855C-CF004AEBDB24}" dt="2022-11-04T18:17:06.630" v="161" actId="478"/>
      <pc:docMkLst>
        <pc:docMk/>
      </pc:docMkLst>
      <pc:sldChg chg="modSp mod">
        <pc:chgData name="Vieira Ferreira, Júlio" userId="b0398a4e-5165-4128-b747-904da519835a" providerId="ADAL" clId="{F7D8CA1F-59A2-4C93-855C-CF004AEBDB24}" dt="2022-11-04T16:28:21.183" v="90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F7D8CA1F-59A2-4C93-855C-CF004AEBDB24}" dt="2022-11-04T16:28:21.183" v="90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modSp mod">
        <pc:chgData name="Vieira Ferreira, Júlio" userId="b0398a4e-5165-4128-b747-904da519835a" providerId="ADAL" clId="{F7D8CA1F-59A2-4C93-855C-CF004AEBDB24}" dt="2022-11-04T15:15:27.469" v="37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F7D8CA1F-59A2-4C93-855C-CF004AEBDB24}" dt="2022-11-04T15:15:27.469" v="37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F7D8CA1F-59A2-4C93-855C-CF004AEBDB24}" dt="2022-11-04T18:17:06.630" v="161" actId="478"/>
        <pc:sldMkLst>
          <pc:docMk/>
          <pc:sldMk cId="3627218554" sldId="546"/>
        </pc:sldMkLst>
        <pc:picChg chg="del">
          <ac:chgData name="Vieira Ferreira, Júlio" userId="b0398a4e-5165-4128-b747-904da519835a" providerId="ADAL" clId="{F7D8CA1F-59A2-4C93-855C-CF004AEBDB24}" dt="2022-11-04T18:16:22.591" v="142" actId="478"/>
          <ac:picMkLst>
            <pc:docMk/>
            <pc:sldMk cId="3627218554" sldId="546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7:00.639" v="159"/>
          <ac:picMkLst>
            <pc:docMk/>
            <pc:sldMk cId="3627218554" sldId="546"/>
            <ac:picMk id="8" creationId="{33E163A3-6808-45C5-9CED-2E1EA2EC4DC4}"/>
          </ac:picMkLst>
        </pc:picChg>
        <pc:picChg chg="add del mod">
          <ac:chgData name="Vieira Ferreira, Júlio" userId="b0398a4e-5165-4128-b747-904da519835a" providerId="ADAL" clId="{F7D8CA1F-59A2-4C93-855C-CF004AEBDB24}" dt="2022-11-04T18:17:06.630" v="161" actId="478"/>
          <ac:picMkLst>
            <pc:docMk/>
            <pc:sldMk cId="3627218554" sldId="546"/>
            <ac:picMk id="9" creationId="{1D0D625B-363B-42A3-8FED-CF2939CB784D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9.034" v="158"/>
        <pc:sldMkLst>
          <pc:docMk/>
          <pc:sldMk cId="957307710" sldId="547"/>
        </pc:sldMkLst>
        <pc:picChg chg="del">
          <ac:chgData name="Vieira Ferreira, Júlio" userId="b0398a4e-5165-4128-b747-904da519835a" providerId="ADAL" clId="{F7D8CA1F-59A2-4C93-855C-CF004AEBDB24}" dt="2022-11-04T18:16:27.544" v="143" actId="478"/>
          <ac:picMkLst>
            <pc:docMk/>
            <pc:sldMk cId="957307710" sldId="547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9.034" v="158"/>
          <ac:picMkLst>
            <pc:docMk/>
            <pc:sldMk cId="957307710" sldId="547"/>
            <ac:picMk id="9" creationId="{B56C32D2-FAFC-43F5-B9D1-DAF1D1C029A2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5.811" v="156"/>
        <pc:sldMkLst>
          <pc:docMk/>
          <pc:sldMk cId="930531532" sldId="550"/>
        </pc:sldMkLst>
        <pc:picChg chg="del">
          <ac:chgData name="Vieira Ferreira, Júlio" userId="b0398a4e-5165-4128-b747-904da519835a" providerId="ADAL" clId="{F7D8CA1F-59A2-4C93-855C-CF004AEBDB24}" dt="2022-11-04T18:16:33.879" v="145" actId="478"/>
          <ac:picMkLst>
            <pc:docMk/>
            <pc:sldMk cId="930531532" sldId="550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5.811" v="156"/>
          <ac:picMkLst>
            <pc:docMk/>
            <pc:sldMk cId="930531532" sldId="550"/>
            <ac:picMk id="8" creationId="{02CE19DC-2E2B-4FA8-8E93-36525E285DDD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2.622" v="152"/>
        <pc:sldMkLst>
          <pc:docMk/>
          <pc:sldMk cId="222744043" sldId="551"/>
        </pc:sldMkLst>
        <pc:spChg chg="mod">
          <ac:chgData name="Vieira Ferreira, Júlio" userId="b0398a4e-5165-4128-b747-904da519835a" providerId="ADAL" clId="{F7D8CA1F-59A2-4C93-855C-CF004AEBDB24}" dt="2022-11-04T17:43:24.046" v="123" actId="20577"/>
          <ac:spMkLst>
            <pc:docMk/>
            <pc:sldMk cId="222744043" sldId="55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F7D8CA1F-59A2-4C93-855C-CF004AEBDB24}" dt="2022-11-04T18:16:45.257" v="149" actId="478"/>
          <ac:picMkLst>
            <pc:docMk/>
            <pc:sldMk cId="222744043" sldId="551"/>
            <ac:picMk id="6" creationId="{8E6B8B2F-1854-4996-B433-A2E4CDF43BE0}"/>
          </ac:picMkLst>
        </pc:picChg>
        <pc:picChg chg="mod">
          <ac:chgData name="Vieira Ferreira, Júlio" userId="b0398a4e-5165-4128-b747-904da519835a" providerId="ADAL" clId="{F7D8CA1F-59A2-4C93-855C-CF004AEBDB24}" dt="2022-11-04T15:16:26.287" v="38" actId="1076"/>
          <ac:picMkLst>
            <pc:docMk/>
            <pc:sldMk cId="222744043" sldId="551"/>
            <ac:picMk id="7" creationId="{96FB32C5-3D4A-49F4-90B3-72EB1B67C206}"/>
          </ac:picMkLst>
        </pc:picChg>
        <pc:picChg chg="add mod">
          <ac:chgData name="Vieira Ferreira, Júlio" userId="b0398a4e-5165-4128-b747-904da519835a" providerId="ADAL" clId="{F7D8CA1F-59A2-4C93-855C-CF004AEBDB24}" dt="2022-11-04T18:16:52.622" v="152"/>
          <ac:picMkLst>
            <pc:docMk/>
            <pc:sldMk cId="222744043" sldId="551"/>
            <ac:picMk id="8" creationId="{AF66F55D-266B-47C9-9B39-24837067A4BC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5.067" v="155"/>
        <pc:sldMkLst>
          <pc:docMk/>
          <pc:sldMk cId="2767623870" sldId="552"/>
        </pc:sldMkLst>
        <pc:picChg chg="del">
          <ac:chgData name="Vieira Ferreira, Júlio" userId="b0398a4e-5165-4128-b747-904da519835a" providerId="ADAL" clId="{F7D8CA1F-59A2-4C93-855C-CF004AEBDB24}" dt="2022-11-04T18:16:36.299" v="146" actId="478"/>
          <ac:picMkLst>
            <pc:docMk/>
            <pc:sldMk cId="2767623870" sldId="552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5.067" v="155"/>
          <ac:picMkLst>
            <pc:docMk/>
            <pc:sldMk cId="2767623870" sldId="552"/>
            <ac:picMk id="8" creationId="{A3D5D1A9-5B18-4A49-9782-8340166E3AC5}"/>
          </ac:picMkLst>
        </pc:picChg>
      </pc:sldChg>
      <pc:sldChg chg="delSp modSp del mod">
        <pc:chgData name="Vieira Ferreira, Júlio" userId="b0398a4e-5165-4128-b747-904da519835a" providerId="ADAL" clId="{F7D8CA1F-59A2-4C93-855C-CF004AEBDB24}" dt="2022-11-04T15:22:43.550" v="42" actId="47"/>
        <pc:sldMkLst>
          <pc:docMk/>
          <pc:sldMk cId="2970491895" sldId="553"/>
        </pc:sldMkLst>
        <pc:spChg chg="del mod">
          <ac:chgData name="Vieira Ferreira, Júlio" userId="b0398a4e-5165-4128-b747-904da519835a" providerId="ADAL" clId="{F7D8CA1F-59A2-4C93-855C-CF004AEBDB24}" dt="2022-11-04T15:22:42.619" v="41"/>
          <ac:spMkLst>
            <pc:docMk/>
            <pc:sldMk cId="2970491895" sldId="553"/>
            <ac:spMk id="7" creationId="{6E0C351D-4375-4E73-9A90-C7BEDD69B5CC}"/>
          </ac:spMkLst>
        </pc:spChg>
      </pc:sldChg>
      <pc:sldChg chg="addSp delSp modSp mod modNotesTx">
        <pc:chgData name="Vieira Ferreira, Júlio" userId="b0398a4e-5165-4128-b747-904da519835a" providerId="ADAL" clId="{F7D8CA1F-59A2-4C93-855C-CF004AEBDB24}" dt="2022-11-04T18:16:58.137" v="157"/>
        <pc:sldMkLst>
          <pc:docMk/>
          <pc:sldMk cId="1904577139" sldId="667"/>
        </pc:sldMkLst>
        <pc:picChg chg="del">
          <ac:chgData name="Vieira Ferreira, Júlio" userId="b0398a4e-5165-4128-b747-904da519835a" providerId="ADAL" clId="{F7D8CA1F-59A2-4C93-855C-CF004AEBDB24}" dt="2022-11-04T18:16:30.489" v="144" actId="478"/>
          <ac:picMkLst>
            <pc:docMk/>
            <pc:sldMk cId="1904577139" sldId="667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8.137" v="157"/>
          <ac:picMkLst>
            <pc:docMk/>
            <pc:sldMk cId="1904577139" sldId="667"/>
            <ac:picMk id="8" creationId="{78DC0A1F-3190-4CD5-BD2E-2F1B65015EA4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4.281" v="154"/>
        <pc:sldMkLst>
          <pc:docMk/>
          <pc:sldMk cId="3815912820" sldId="668"/>
        </pc:sldMkLst>
        <pc:picChg chg="del">
          <ac:chgData name="Vieira Ferreira, Júlio" userId="b0398a4e-5165-4128-b747-904da519835a" providerId="ADAL" clId="{F7D8CA1F-59A2-4C93-855C-CF004AEBDB24}" dt="2022-11-04T18:16:39.425" v="147" actId="478"/>
          <ac:picMkLst>
            <pc:docMk/>
            <pc:sldMk cId="3815912820" sldId="668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4.281" v="154"/>
          <ac:picMkLst>
            <pc:docMk/>
            <pc:sldMk cId="3815912820" sldId="668"/>
            <ac:picMk id="8" creationId="{F6310F75-3C95-481F-B96E-702FB0F17283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3.532" v="153"/>
        <pc:sldMkLst>
          <pc:docMk/>
          <pc:sldMk cId="3573244960" sldId="669"/>
        </pc:sldMkLst>
        <pc:picChg chg="del">
          <ac:chgData name="Vieira Ferreira, Júlio" userId="b0398a4e-5165-4128-b747-904da519835a" providerId="ADAL" clId="{F7D8CA1F-59A2-4C93-855C-CF004AEBDB24}" dt="2022-11-04T18:16:41.721" v="148" actId="478"/>
          <ac:picMkLst>
            <pc:docMk/>
            <pc:sldMk cId="3573244960" sldId="669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3.532" v="153"/>
          <ac:picMkLst>
            <pc:docMk/>
            <pc:sldMk cId="3573244960" sldId="669"/>
            <ac:picMk id="9" creationId="{FA23A089-9CAB-4C63-BC80-E4F32FB3AD09}"/>
          </ac:picMkLst>
        </pc:picChg>
      </pc:sldChg>
      <pc:sldChg chg="add">
        <pc:chgData name="Vieira Ferreira, Júlio" userId="b0398a4e-5165-4128-b747-904da519835a" providerId="ADAL" clId="{F7D8CA1F-59A2-4C93-855C-CF004AEBDB24}" dt="2022-11-04T15:23:19.795" v="43"/>
        <pc:sldMkLst>
          <pc:docMk/>
          <pc:sldMk cId="3863156355" sldId="733"/>
        </pc:sldMkLst>
      </pc:sldChg>
      <pc:sldChg chg="addSp delSp modSp add mod">
        <pc:chgData name="Vieira Ferreira, Júlio" userId="b0398a4e-5165-4128-b747-904da519835a" providerId="ADAL" clId="{F7D8CA1F-59A2-4C93-855C-CF004AEBDB24}" dt="2022-11-04T18:16:50.852" v="151"/>
        <pc:sldMkLst>
          <pc:docMk/>
          <pc:sldMk cId="1712814842" sldId="734"/>
        </pc:sldMkLst>
        <pc:spChg chg="mod">
          <ac:chgData name="Vieira Ferreira, Júlio" userId="b0398a4e-5165-4128-b747-904da519835a" providerId="ADAL" clId="{F7D8CA1F-59A2-4C93-855C-CF004AEBDB24}" dt="2022-11-04T15:58:56.435" v="82" actId="20577"/>
          <ac:spMkLst>
            <pc:docMk/>
            <pc:sldMk cId="1712814842" sldId="73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7D8CA1F-59A2-4C93-855C-CF004AEBDB24}" dt="2022-11-04T15:58:40.389" v="50" actId="14100"/>
          <ac:spMkLst>
            <pc:docMk/>
            <pc:sldMk cId="1712814842" sldId="73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F7D8CA1F-59A2-4C93-855C-CF004AEBDB24}" dt="2022-11-04T18:16:49.580" v="150" actId="478"/>
          <ac:picMkLst>
            <pc:docMk/>
            <pc:sldMk cId="1712814842" sldId="734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0.852" v="151"/>
          <ac:picMkLst>
            <pc:docMk/>
            <pc:sldMk cId="1712814842" sldId="734"/>
            <ac:picMk id="7" creationId="{2D303C01-D6DC-4115-AC55-A442BC639927}"/>
          </ac:picMkLst>
        </pc:picChg>
        <pc:picChg chg="del">
          <ac:chgData name="Vieira Ferreira, Júlio" userId="b0398a4e-5165-4128-b747-904da519835a" providerId="ADAL" clId="{F7D8CA1F-59A2-4C93-855C-CF004AEBDB24}" dt="2022-11-04T15:58:08.082" v="45" actId="478"/>
          <ac:picMkLst>
            <pc:docMk/>
            <pc:sldMk cId="1712814842" sldId="734"/>
            <ac:picMk id="7" creationId="{96FB32C5-3D4A-49F4-90B3-72EB1B67C2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F1C322-7C7B-4528-9D3F-7DA8248847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29F4-4CFF-48A5-830F-94A7591C4B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AF01-8487-41B2-9C1E-9574440F2A3A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7E551-EEDC-47FD-8DE6-B2F0F52CF4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A4514-944B-4EE0-957D-65E222E4A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31C5-81EF-4AB1-A322-76F181E423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="1.0"?&gt;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xsi:schemaLocation</a:t>
            </a:r>
            <a:r>
              <a:rPr lang="pt-BR" dirty="0"/>
              <a:t>="http://maven.apache.org/POM/4.0.0 https://maven.apache.org/</a:t>
            </a:r>
            <a:r>
              <a:rPr lang="pt-BR" dirty="0" err="1"/>
              <a:t>xsd</a:t>
            </a:r>
            <a:r>
              <a:rPr lang="pt-BR" dirty="0"/>
              <a:t>/maven-4.0.0.xsd" </a:t>
            </a:r>
            <a:r>
              <a:rPr lang="pt-BR" dirty="0" err="1"/>
              <a:t>xmlns</a:t>
            </a:r>
            <a:r>
              <a:rPr lang="pt-BR" dirty="0"/>
              <a:t>="http://maven.apache.org/POM/4.0.0"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xmlns:xsi</a:t>
            </a:r>
            <a:r>
              <a:rPr lang="pt-BR" dirty="0"/>
              <a:t>="http://www.w3.org/2001/</a:t>
            </a:r>
            <a:r>
              <a:rPr lang="pt-BR" dirty="0" err="1"/>
              <a:t>XMLSchema-instance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modelVersion</a:t>
            </a:r>
            <a:r>
              <a:rPr lang="pt-BR" dirty="0"/>
              <a:t>&gt;4.0.0&lt;/</a:t>
            </a:r>
            <a:r>
              <a:rPr lang="pt-BR" dirty="0" err="1"/>
              <a:t>modelVersion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groupId</a:t>
            </a:r>
            <a:r>
              <a:rPr lang="pt-BR" dirty="0"/>
              <a:t>&gt;acc.br&lt;/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primeira_api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version</a:t>
            </a:r>
            <a:r>
              <a:rPr lang="pt-BR" dirty="0"/>
              <a:t>&gt;1.0.0-SNAPSHOT&lt;/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compiler-plugin.version</a:t>
            </a:r>
            <a:r>
              <a:rPr lang="pt-BR" dirty="0"/>
              <a:t>&gt;3.8.1&lt;/</a:t>
            </a:r>
            <a:r>
              <a:rPr lang="pt-BR" dirty="0" err="1"/>
              <a:t>compiler-plugin.version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maven.compiler.release</a:t>
            </a:r>
            <a:r>
              <a:rPr lang="pt-BR" dirty="0"/>
              <a:t>&gt;11&lt;/</a:t>
            </a:r>
            <a:r>
              <a:rPr lang="pt-BR" dirty="0" err="1"/>
              <a:t>maven.compiler.release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project.build.sourceEncoding</a:t>
            </a:r>
            <a:r>
              <a:rPr lang="pt-BR" dirty="0"/>
              <a:t>&gt;UTF-8&lt;/</a:t>
            </a:r>
            <a:r>
              <a:rPr lang="pt-BR" dirty="0" err="1"/>
              <a:t>project.build.sourceEncoding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project.reporting.outputEncoding</a:t>
            </a:r>
            <a:r>
              <a:rPr lang="pt-BR" dirty="0"/>
              <a:t>&gt;UTF-8&lt;/</a:t>
            </a:r>
            <a:r>
              <a:rPr lang="pt-BR" dirty="0" err="1"/>
              <a:t>project.reporting.outputEncoding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quarkus.platform.artifact</a:t>
            </a:r>
            <a:r>
              <a:rPr lang="pt-BR" dirty="0"/>
              <a:t>-id&gt;</a:t>
            </a:r>
            <a:r>
              <a:rPr lang="pt-BR" dirty="0" err="1"/>
              <a:t>quarkus</a:t>
            </a:r>
            <a:r>
              <a:rPr lang="pt-BR" dirty="0"/>
              <a:t>-bom&lt;/</a:t>
            </a:r>
            <a:r>
              <a:rPr lang="pt-BR" dirty="0" err="1"/>
              <a:t>quarkus.platform.artifact</a:t>
            </a:r>
            <a:r>
              <a:rPr lang="pt-BR" dirty="0"/>
              <a:t>-id&gt;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quarkus.platform.group</a:t>
            </a:r>
            <a:r>
              <a:rPr lang="pt-BR" dirty="0"/>
              <a:t>-id&gt;</a:t>
            </a:r>
            <a:r>
              <a:rPr lang="pt-BR" dirty="0" err="1"/>
              <a:t>io.quarkus.platform</a:t>
            </a:r>
            <a:r>
              <a:rPr lang="pt-BR" dirty="0"/>
              <a:t>&lt;/</a:t>
            </a:r>
            <a:r>
              <a:rPr lang="pt-BR" dirty="0" err="1"/>
              <a:t>quarkus.platform.group</a:t>
            </a:r>
            <a:r>
              <a:rPr lang="pt-BR" dirty="0"/>
              <a:t>-id&gt;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quarkus.platform.version</a:t>
            </a:r>
            <a:r>
              <a:rPr lang="pt-BR" dirty="0"/>
              <a:t>&gt;2.11.3.Final&lt;/</a:t>
            </a:r>
            <a:r>
              <a:rPr lang="pt-BR" dirty="0" err="1"/>
              <a:t>quarkus.platform.version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skipITs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skipITs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surefire-plugin.version</a:t>
            </a:r>
            <a:r>
              <a:rPr lang="pt-BR" dirty="0"/>
              <a:t>&gt;3.0.0-M7&lt;/</a:t>
            </a:r>
            <a:r>
              <a:rPr lang="pt-BR" dirty="0" err="1"/>
              <a:t>surefire-plugin.version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dependencyManagement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groupId</a:t>
            </a:r>
            <a:r>
              <a:rPr lang="pt-BR" dirty="0"/>
              <a:t>&gt;${</a:t>
            </a:r>
            <a:r>
              <a:rPr lang="pt-BR" dirty="0" err="1"/>
              <a:t>quarkus.platform.group</a:t>
            </a:r>
            <a:r>
              <a:rPr lang="pt-BR" dirty="0"/>
              <a:t>-id}&lt;/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artifactId</a:t>
            </a:r>
            <a:r>
              <a:rPr lang="pt-BR" dirty="0"/>
              <a:t>&gt;${</a:t>
            </a:r>
            <a:r>
              <a:rPr lang="pt-BR" dirty="0" err="1"/>
              <a:t>quarkus.platform.artifact</a:t>
            </a:r>
            <a:r>
              <a:rPr lang="pt-BR" dirty="0"/>
              <a:t>-id}&lt;/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quarkus.platform.version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type</a:t>
            </a:r>
            <a:r>
              <a:rPr lang="pt-BR" dirty="0"/>
              <a:t>&gt;</a:t>
            </a:r>
            <a:r>
              <a:rPr lang="pt-BR" dirty="0" err="1"/>
              <a:t>pom</a:t>
            </a:r>
            <a:r>
              <a:rPr lang="pt-BR" dirty="0"/>
              <a:t>&lt;/</a:t>
            </a:r>
            <a:r>
              <a:rPr lang="pt-BR" dirty="0" err="1"/>
              <a:t>type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import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dependencyManagement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artifactId</a:t>
            </a:r>
            <a:r>
              <a:rPr lang="pt-BR" dirty="0"/>
              <a:t>&gt;quarkus-jdbc-h2&lt;/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quarkus-hibernate-orm-panache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quarkus-arc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quarkus-resteasy-jackson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artifactId</a:t>
            </a:r>
            <a:r>
              <a:rPr lang="pt-BR" dirty="0"/>
              <a:t>&gt;quarkus-junit5&lt;/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test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io.rest-assured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rest-assured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test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</a:t>
            </a:r>
            <a:r>
              <a:rPr lang="pt-BR" dirty="0"/>
              <a:t>-</a:t>
            </a:r>
            <a:r>
              <a:rPr lang="pt-BR" dirty="0" err="1"/>
              <a:t>resteasy</a:t>
            </a:r>
            <a:r>
              <a:rPr lang="pt-BR" dirty="0"/>
              <a:t>-common&lt;/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&lt;build&gt;</a:t>
            </a:r>
          </a:p>
          <a:p>
            <a:pPr marL="0" indent="0">
              <a:buNone/>
            </a:pPr>
            <a:r>
              <a:rPr lang="pt-BR" dirty="0"/>
              <a:t>    &lt;plugins&gt;</a:t>
            </a:r>
          </a:p>
          <a:p>
            <a:pPr marL="0" indent="0">
              <a:buNone/>
            </a:pPr>
            <a:r>
              <a:rPr lang="pt-BR" dirty="0"/>
              <a:t>      &lt;plugin&gt;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groupId</a:t>
            </a:r>
            <a:r>
              <a:rPr lang="pt-BR" dirty="0"/>
              <a:t>&gt;${</a:t>
            </a:r>
            <a:r>
              <a:rPr lang="pt-BR" dirty="0" err="1"/>
              <a:t>quarkus.platform.group</a:t>
            </a:r>
            <a:r>
              <a:rPr lang="pt-BR" dirty="0"/>
              <a:t>-id}&lt;/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</a:t>
            </a:r>
            <a:r>
              <a:rPr lang="pt-BR" dirty="0"/>
              <a:t>-</a:t>
            </a:r>
            <a:r>
              <a:rPr lang="pt-BR" dirty="0" err="1"/>
              <a:t>maven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quarkus.platform.version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extensions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extensions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&lt;</a:t>
            </a:r>
            <a:r>
              <a:rPr lang="pt-BR" dirty="0" err="1"/>
              <a:t>goal</a:t>
            </a:r>
            <a:r>
              <a:rPr lang="pt-BR" dirty="0"/>
              <a:t>&gt;build&lt;/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generate-code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generate-code-tests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&lt;/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&lt;/plugin&gt;</a:t>
            </a:r>
          </a:p>
          <a:p>
            <a:pPr marL="0" indent="0">
              <a:buNone/>
            </a:pPr>
            <a:r>
              <a:rPr lang="pt-BR" dirty="0"/>
              <a:t>      &lt;plugin&gt;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compiler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compiler-plugin.version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</a:t>
            </a:r>
            <a:r>
              <a:rPr lang="pt-BR" dirty="0" err="1"/>
              <a:t>compilerArgs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arg</a:t>
            </a:r>
            <a:r>
              <a:rPr lang="pt-BR" dirty="0"/>
              <a:t>&gt;-</a:t>
            </a:r>
            <a:r>
              <a:rPr lang="pt-BR" dirty="0" err="1"/>
              <a:t>parameters</a:t>
            </a:r>
            <a:r>
              <a:rPr lang="pt-BR" dirty="0"/>
              <a:t>&lt;/</a:t>
            </a:r>
            <a:r>
              <a:rPr lang="pt-BR" dirty="0" err="1"/>
              <a:t>arg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&lt;/</a:t>
            </a:r>
            <a:r>
              <a:rPr lang="pt-BR" dirty="0" err="1"/>
              <a:t>compilerArgs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&lt;/plugin&gt;</a:t>
            </a:r>
          </a:p>
          <a:p>
            <a:pPr marL="0" indent="0">
              <a:buNone/>
            </a:pPr>
            <a:r>
              <a:rPr lang="pt-BR" dirty="0"/>
              <a:t>      &lt;plugin&gt;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surefire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surefire-plugin.version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  <a:r>
              <a:rPr lang="pt-BR" dirty="0" err="1"/>
              <a:t>org.jboss.logmanager.LogManager</a:t>
            </a:r>
            <a:r>
              <a:rPr lang="pt-BR" dirty="0"/>
              <a:t>&lt;/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maven.home</a:t>
            </a:r>
            <a:r>
              <a:rPr lang="pt-BR" dirty="0"/>
              <a:t>&gt;${</a:t>
            </a:r>
            <a:r>
              <a:rPr lang="pt-BR" dirty="0" err="1"/>
              <a:t>maven.home</a:t>
            </a:r>
            <a:r>
              <a:rPr lang="pt-BR" dirty="0"/>
              <a:t>}&lt;/</a:t>
            </a:r>
            <a:r>
              <a:rPr lang="pt-BR" dirty="0" err="1"/>
              <a:t>maven.home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&lt;/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&lt;/plugin&gt;</a:t>
            </a:r>
          </a:p>
          <a:p>
            <a:pPr marL="0" indent="0">
              <a:buNone/>
            </a:pPr>
            <a:r>
              <a:rPr lang="pt-BR" dirty="0"/>
              <a:t>      &lt;plugin&gt;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failsafe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surefire-plugin.version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integration-test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verify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&lt;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native.image.path</a:t>
            </a:r>
            <a:r>
              <a:rPr lang="pt-BR" dirty="0"/>
              <a:t>&gt;${</a:t>
            </a:r>
            <a:r>
              <a:rPr lang="pt-BR" dirty="0" err="1"/>
              <a:t>project.build.directory</a:t>
            </a:r>
            <a:r>
              <a:rPr lang="pt-BR" dirty="0"/>
              <a:t>}/${</a:t>
            </a:r>
            <a:r>
              <a:rPr lang="pt-BR" dirty="0" err="1"/>
              <a:t>project.build.finalName</a:t>
            </a:r>
            <a:r>
              <a:rPr lang="pt-BR" dirty="0"/>
              <a:t>}-</a:t>
            </a:r>
            <a:r>
              <a:rPr lang="pt-BR" dirty="0" err="1"/>
              <a:t>runner</a:t>
            </a:r>
            <a:r>
              <a:rPr lang="pt-BR" dirty="0"/>
              <a:t>&lt;/</a:t>
            </a:r>
            <a:r>
              <a:rPr lang="pt-BR" dirty="0" err="1"/>
              <a:t>native.image.path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  <a:r>
              <a:rPr lang="pt-BR" dirty="0" err="1"/>
              <a:t>org.jboss.logmanager.LogManager</a:t>
            </a:r>
            <a:r>
              <a:rPr lang="pt-BR" dirty="0"/>
              <a:t>&lt;/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maven.home</a:t>
            </a:r>
            <a:r>
              <a:rPr lang="pt-BR" dirty="0"/>
              <a:t>&gt;${</a:t>
            </a:r>
            <a:r>
              <a:rPr lang="pt-BR" dirty="0" err="1"/>
              <a:t>maven.home</a:t>
            </a:r>
            <a:r>
              <a:rPr lang="pt-BR" dirty="0"/>
              <a:t>}&lt;/</a:t>
            </a:r>
            <a:r>
              <a:rPr lang="pt-BR" dirty="0" err="1"/>
              <a:t>maven.home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&lt;/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&lt;/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&lt;/plugin&gt;</a:t>
            </a:r>
          </a:p>
          <a:p>
            <a:pPr marL="0" indent="0">
              <a:buNone/>
            </a:pPr>
            <a:r>
              <a:rPr lang="pt-BR" dirty="0"/>
              <a:t>    &lt;/plugins&gt;</a:t>
            </a:r>
          </a:p>
          <a:p>
            <a:pPr marL="0" indent="0">
              <a:buNone/>
            </a:pPr>
            <a:r>
              <a:rPr lang="pt-BR" dirty="0"/>
              <a:t>  &lt;/build&gt;</a:t>
            </a:r>
          </a:p>
          <a:p>
            <a:pPr marL="0" indent="0">
              <a:buNone/>
            </a:pPr>
            <a:r>
              <a:rPr lang="pt-BR" dirty="0"/>
              <a:t>  &lt;profiles&gt;</a:t>
            </a:r>
          </a:p>
          <a:p>
            <a:pPr marL="0" indent="0">
              <a:buNone/>
            </a:pPr>
            <a:r>
              <a:rPr lang="pt-BR" dirty="0"/>
              <a:t>    &lt;profile&gt;</a:t>
            </a:r>
          </a:p>
          <a:p>
            <a:pPr marL="0" indent="0">
              <a:buNone/>
            </a:pPr>
            <a:r>
              <a:rPr lang="pt-BR" dirty="0"/>
              <a:t>      &lt;id&gt;</a:t>
            </a:r>
            <a:r>
              <a:rPr lang="pt-BR" dirty="0" err="1"/>
              <a:t>native</a:t>
            </a:r>
            <a:r>
              <a:rPr lang="pt-BR" dirty="0"/>
              <a:t>&lt;/id&gt;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activation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property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&lt;</a:t>
            </a:r>
            <a:r>
              <a:rPr lang="pt-BR" dirty="0" err="1"/>
              <a:t>name</a:t>
            </a:r>
            <a:r>
              <a:rPr lang="pt-BR" dirty="0"/>
              <a:t>&gt;</a:t>
            </a:r>
            <a:r>
              <a:rPr lang="pt-BR" dirty="0" err="1"/>
              <a:t>native</a:t>
            </a:r>
            <a:r>
              <a:rPr lang="pt-BR" dirty="0"/>
              <a:t>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property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&lt;/</a:t>
            </a:r>
            <a:r>
              <a:rPr lang="pt-BR" dirty="0" err="1"/>
              <a:t>activation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skipITs</a:t>
            </a:r>
            <a:r>
              <a:rPr lang="pt-BR" dirty="0"/>
              <a:t>&gt;false&lt;/</a:t>
            </a:r>
            <a:r>
              <a:rPr lang="pt-BR" dirty="0" err="1"/>
              <a:t>skipITs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quarkus.package.type</a:t>
            </a:r>
            <a:r>
              <a:rPr lang="pt-BR" dirty="0"/>
              <a:t>&gt;</a:t>
            </a:r>
            <a:r>
              <a:rPr lang="pt-BR" dirty="0" err="1"/>
              <a:t>native</a:t>
            </a:r>
            <a:r>
              <a:rPr lang="pt-BR" dirty="0"/>
              <a:t>&lt;/</a:t>
            </a:r>
            <a:r>
              <a:rPr lang="pt-BR" dirty="0" err="1"/>
              <a:t>quarkus.package.type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&lt;/profile&gt;</a:t>
            </a:r>
          </a:p>
          <a:p>
            <a:pPr marL="0" indent="0">
              <a:buNone/>
            </a:pPr>
            <a:r>
              <a:rPr lang="pt-BR" dirty="0"/>
              <a:t>  &lt;/profiles&gt;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project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acc.br.model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io.quarkus.hibernate.orm.panache.PanacheEntity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@Entity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Fruta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PanacheEntity</a:t>
            </a:r>
            <a:r>
              <a:rPr lang="pt-BR" dirty="0"/>
              <a:t>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qtd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acc.br;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jakarta.transaction.Transactional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jakarta.ws.rs.GET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jakarta.ws.rs.POST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jakarta.ws.rs.Path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jakarta.ws.rs.Produces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jakarta.ws.rs.core.MediaType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acc.br.model.Fruta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@Path("/frutas")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GereetingsResource</a:t>
            </a:r>
            <a:r>
              <a:rPr lang="pt-BR" dirty="0"/>
              <a:t>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@GET</a:t>
            </a:r>
          </a:p>
          <a:p>
            <a:pPr marL="0" indent="0">
              <a:buNone/>
            </a:pPr>
            <a:r>
              <a:rPr lang="pt-BR" dirty="0"/>
              <a:t>    @Produces(MediaType.APPLICATION_JSON)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&lt;Fruta&gt; </a:t>
            </a:r>
            <a:r>
              <a:rPr lang="pt-BR" dirty="0" err="1"/>
              <a:t>list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Fruta.listAll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@POST</a:t>
            </a:r>
          </a:p>
          <a:p>
            <a:pPr marL="0" indent="0">
              <a:buNone/>
            </a:pPr>
            <a:r>
              <a:rPr lang="pt-BR" dirty="0"/>
              <a:t>    @Transactional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novaFruta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	Fruta </a:t>
            </a:r>
            <a:r>
              <a:rPr lang="pt-BR" dirty="0" err="1"/>
              <a:t>fruta</a:t>
            </a:r>
            <a:r>
              <a:rPr lang="pt-BR" dirty="0"/>
              <a:t> = new Fruta();</a:t>
            </a:r>
          </a:p>
          <a:p>
            <a:pPr marL="0" indent="0">
              <a:buNone/>
            </a:pPr>
            <a:r>
              <a:rPr lang="pt-BR" dirty="0"/>
              <a:t>    	</a:t>
            </a:r>
            <a:r>
              <a:rPr lang="pt-BR" dirty="0" err="1"/>
              <a:t>fruta.nome</a:t>
            </a:r>
            <a:r>
              <a:rPr lang="pt-BR" dirty="0"/>
              <a:t> = "Maça";</a:t>
            </a:r>
          </a:p>
          <a:p>
            <a:pPr marL="0" indent="0">
              <a:buNone/>
            </a:pPr>
            <a:r>
              <a:rPr lang="pt-BR" dirty="0"/>
              <a:t>    	</a:t>
            </a:r>
            <a:r>
              <a:rPr lang="pt-BR" dirty="0" err="1"/>
              <a:t>fruta.qtd</a:t>
            </a:r>
            <a:r>
              <a:rPr lang="pt-BR" dirty="0"/>
              <a:t> = 6;</a:t>
            </a:r>
          </a:p>
          <a:p>
            <a:pPr marL="0" indent="0">
              <a:buNone/>
            </a:pPr>
            <a:r>
              <a:rPr lang="pt-BR" dirty="0"/>
              <a:t>    	</a:t>
            </a:r>
            <a:r>
              <a:rPr lang="pt-BR" dirty="0" err="1"/>
              <a:t>fruta.persist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quarkus.datasource.db-kind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h2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quarkus.datasource.jdbc.url=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jdbc:h2:file:../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resources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/data/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database;AUTO_SERVER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true;DB_CLOSE_DELAY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=-1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#quarkus.datasource.url=jdbc:h2:mem:mydb;AUTO_SERVER=true;DB_CLOSE_DELAY=-1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#quarkus.datasource.url=jdbc:h2:mem:mydb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#quarkus.datasource.driver=org.h2.Driver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#quarkus.datasource.username=sa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#quarkus.datasource.password=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quarkus.hibernate-orm.dialect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org.hibernate.dialect.H2Dialect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quarkus.hibernate-orm.database.generation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drop-and-create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quarkus.hibernate-orm.log.sql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#enabling </a:t>
            </a:r>
            <a:r>
              <a:rPr lang="pt-BR" sz="1800" dirty="0" err="1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pt-BR" sz="180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 H2 console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quarkus.h2.console.enabled=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INSERT INTO Fruta (Id, nome, </a:t>
            </a:r>
            <a:r>
              <a:rPr lang="pt-BR" dirty="0" err="1"/>
              <a:t>qtd</a:t>
            </a:r>
            <a:r>
              <a:rPr lang="pt-BR" dirty="0"/>
              <a:t>) VALUES (</a:t>
            </a:r>
            <a:r>
              <a:rPr lang="pt-BR" dirty="0" err="1"/>
              <a:t>nextval</a:t>
            </a:r>
            <a:r>
              <a:rPr lang="pt-BR" dirty="0"/>
              <a:t>('</a:t>
            </a:r>
            <a:r>
              <a:rPr lang="pt-BR" dirty="0" err="1"/>
              <a:t>hibernate_sequence</a:t>
            </a:r>
            <a:r>
              <a:rPr lang="pt-BR" dirty="0"/>
              <a:t>'), 'Uva', 5);</a:t>
            </a:r>
          </a:p>
          <a:p>
            <a:pPr marL="0" indent="0">
              <a:buNone/>
            </a:pPr>
            <a:r>
              <a:rPr lang="pt-BR" dirty="0"/>
              <a:t>INSERT INTO Fruta (Id, nome, </a:t>
            </a:r>
            <a:r>
              <a:rPr lang="pt-BR" dirty="0" err="1"/>
              <a:t>qtd</a:t>
            </a:r>
            <a:r>
              <a:rPr lang="pt-BR" dirty="0"/>
              <a:t>) VALUES (</a:t>
            </a:r>
            <a:r>
              <a:rPr lang="pt-BR" dirty="0" err="1"/>
              <a:t>nextval</a:t>
            </a:r>
            <a:r>
              <a:rPr lang="pt-BR" dirty="0"/>
              <a:t>('</a:t>
            </a:r>
            <a:r>
              <a:rPr lang="pt-BR" dirty="0" err="1"/>
              <a:t>hibernate_sequence</a:t>
            </a:r>
            <a:r>
              <a:rPr lang="pt-BR" dirty="0"/>
              <a:t>'), 'Pera', 4);</a:t>
            </a:r>
          </a:p>
          <a:p>
            <a:pPr marL="0" indent="0">
              <a:buNone/>
            </a:pPr>
            <a:r>
              <a:rPr lang="pt-BR" dirty="0"/>
              <a:t>INSERT INTO Fruta (Id, nome, </a:t>
            </a:r>
            <a:r>
              <a:rPr lang="pt-BR" dirty="0" err="1"/>
              <a:t>qtd</a:t>
            </a:r>
            <a:r>
              <a:rPr lang="pt-BR" dirty="0"/>
              <a:t>) VALUES (</a:t>
            </a:r>
            <a:r>
              <a:rPr lang="pt-BR" dirty="0" err="1"/>
              <a:t>nextval</a:t>
            </a:r>
            <a:r>
              <a:rPr lang="pt-BR" dirty="0"/>
              <a:t>('</a:t>
            </a:r>
            <a:r>
              <a:rPr lang="pt-BR" dirty="0" err="1"/>
              <a:t>hibernate_sequence</a:t>
            </a:r>
            <a:r>
              <a:rPr lang="pt-BR" dirty="0"/>
              <a:t>'), 'Banana', 3);</a:t>
            </a:r>
          </a:p>
          <a:p>
            <a:pPr marL="0" indent="0">
              <a:buNone/>
            </a:pPr>
            <a:r>
              <a:rPr lang="pt-BR" dirty="0"/>
              <a:t>INSERT INTO Fruta (Id, nome, </a:t>
            </a:r>
            <a:r>
              <a:rPr lang="pt-BR" dirty="0" err="1"/>
              <a:t>qtd</a:t>
            </a:r>
            <a:r>
              <a:rPr lang="pt-BR" dirty="0"/>
              <a:t>) VALUES (</a:t>
            </a:r>
            <a:r>
              <a:rPr lang="pt-BR" dirty="0" err="1"/>
              <a:t>nextval</a:t>
            </a:r>
            <a:r>
              <a:rPr lang="pt-BR" dirty="0"/>
              <a:t>('</a:t>
            </a:r>
            <a:r>
              <a:rPr lang="pt-BR" dirty="0" err="1"/>
              <a:t>hibernate_sequence</a:t>
            </a:r>
            <a:r>
              <a:rPr lang="pt-BR" dirty="0"/>
              <a:t>'), 'Jaca', 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io.quarkus/quarkus-hibernate-orm-panache/0.19.0/io/quarkus/hibernate/orm/panache/PanacheRepositoryBas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1A84DC-2A73-4746-BE89-EC2B5089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-1"/>
            <a:ext cx="12191999" cy="6858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4980562"/>
            <a:ext cx="12191996" cy="1103752"/>
          </a:xfrm>
          <a:gradFill>
            <a:gsLst>
              <a:gs pos="51000">
                <a:schemeClr val="accent1">
                  <a:lumMod val="5000"/>
                  <a:lumOff val="95000"/>
                  <a:alpha val="0"/>
                </a:schemeClr>
              </a:gs>
              <a:gs pos="86000">
                <a:schemeClr val="tx1"/>
              </a:gs>
            </a:gsLst>
            <a:lin ang="10800000" scaled="0"/>
          </a:gradFill>
        </p:spPr>
        <p:txBody>
          <a:bodyPr/>
          <a:lstStyle/>
          <a:p>
            <a:pPr marL="1166813"/>
            <a:endParaRPr lang="en-GB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  <a:p>
            <a:pPr marL="1166813"/>
            <a:r>
              <a:rPr lang="en-GB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 Sectra Fine Bk" panose="00000400000000000000" pitchFamily="50" charset="0"/>
              </a:rPr>
              <a:t>Quarkus</a:t>
            </a:r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 Sectra Fine Bk" panose="00000400000000000000" pitchFamily="50" charset="0"/>
              </a:rPr>
              <a:t> #5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81000"/>
            <a:ext cx="5613400" cy="3915092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QUARKUS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3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Na pasta principal renomeie à classe para 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FrutasResource.java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F5A1E-D0A1-4C2C-BF5C-39ECBEC2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60" y="2562761"/>
            <a:ext cx="6274122" cy="328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C0A1F-3190-4CD5-BD2E-2F1B65015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600" b="1" i="0" dirty="0" err="1">
                <a:solidFill>
                  <a:srgbClr val="5C5C5C"/>
                </a:solidFill>
                <a:effectLst/>
              </a:rPr>
              <a:t>Application.properties</a:t>
            </a:r>
            <a:endParaRPr lang="pt-BR" sz="36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E19DC-2E2B-4FA8-8E93-36525E28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Crie o arquivo </a:t>
            </a:r>
            <a:r>
              <a:rPr lang="pt-BR" sz="2400" b="1" i="0" dirty="0" err="1">
                <a:solidFill>
                  <a:srgbClr val="5C5C5C"/>
                </a:solidFill>
                <a:effectLst/>
              </a:rPr>
              <a:t>import.sql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;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E19DC-2E2B-4FA8-8E93-36525E28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85A36-55D8-47AA-B89F-5CAAE89A2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319" y="2730464"/>
            <a:ext cx="3282163" cy="20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4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Execute a aplicação;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C5C5C"/>
                </a:solidFill>
              </a:rPr>
              <a:t>Abra o Windows </a:t>
            </a:r>
            <a:r>
              <a:rPr lang="pt-BR" sz="2400" dirty="0" err="1">
                <a:solidFill>
                  <a:srgbClr val="5C5C5C"/>
                </a:solidFill>
              </a:rPr>
              <a:t>powerShell</a:t>
            </a:r>
            <a:r>
              <a:rPr lang="pt-BR" sz="2400" dirty="0">
                <a:solidFill>
                  <a:srgbClr val="5C5C5C"/>
                </a:solidFill>
              </a:rPr>
              <a:t> na pasta onde esta o projeto.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Digite: 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.\</a:t>
            </a:r>
            <a:r>
              <a:rPr lang="pt-BR" sz="2400" b="1" i="0" dirty="0" err="1">
                <a:solidFill>
                  <a:srgbClr val="5C5C5C"/>
                </a:solidFill>
                <a:effectLst/>
              </a:rPr>
              <a:t>mvnw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 </a:t>
            </a:r>
            <a:r>
              <a:rPr lang="pt-BR" sz="2400" b="1" i="0" dirty="0" err="1">
                <a:solidFill>
                  <a:srgbClr val="5C5C5C"/>
                </a:solidFill>
                <a:effectLst/>
              </a:rPr>
              <a:t>quarkus:dev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6E496-39CD-487C-B3C8-33074C49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1" y="2179119"/>
            <a:ext cx="7653930" cy="4129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5D1A9-5B18-4A49-9782-8340166E3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2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Teste o GET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8BC051-6404-4395-A44E-53B88EA5F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99" y="1412118"/>
            <a:ext cx="8058564" cy="4959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10F75-3C95-481F-B96E-702FB0F17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Teste o POST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3358D-C85C-4DE8-B5D4-1095F388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8" y="5126617"/>
            <a:ext cx="10744752" cy="1130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D6CD2C-70E3-4318-B38B-0DCC5156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253" y="1211373"/>
            <a:ext cx="6797052" cy="3680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3A089-9CAB-4C63-BC80-E4F32FB3A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4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 err="1"/>
              <a:t>Desafio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12821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Altere a aplicação para que seja possível fazer este post;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5C5C5C"/>
                </a:solidFill>
              </a:rPr>
              <a:t>Implente</a:t>
            </a:r>
            <a:r>
              <a:rPr lang="pt-BR" sz="2400" dirty="0">
                <a:solidFill>
                  <a:srgbClr val="5C5C5C"/>
                </a:solidFill>
              </a:rPr>
              <a:t> o </a:t>
            </a:r>
            <a:r>
              <a:rPr lang="pt-BR" sz="2400" dirty="0" err="1">
                <a:solidFill>
                  <a:srgbClr val="5C5C5C"/>
                </a:solidFill>
              </a:rPr>
              <a:t>endPoint</a:t>
            </a:r>
            <a:r>
              <a:rPr lang="pt-BR" sz="2400" dirty="0">
                <a:solidFill>
                  <a:srgbClr val="5C5C5C"/>
                </a:solidFill>
              </a:rPr>
              <a:t> DELETE;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C5C5C"/>
                </a:solidFill>
              </a:rPr>
              <a:t>Adicionar o DEBUG;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B32C5-3D4A-49F4-90B3-72EB1B67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87" y="2262125"/>
            <a:ext cx="8912986" cy="4429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66F55D-266B-47C9-9B39-24837067A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Panache </a:t>
            </a:r>
            <a:r>
              <a:rPr lang="en-US" dirty="0" err="1"/>
              <a:t>Documentação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2651760"/>
            <a:ext cx="11429981" cy="36034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  <a:hlinkClick r:id="rId3"/>
              </a:rPr>
              <a:t>https://javadoc.io/doc/io.quarkus/quarkus-hibernate-orm-panache/0.19.0/io/quarkus/hibernate/orm/panache/PanacheRepositoryBase.html</a:t>
            </a: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3C01-D6DC-4115-AC55-A442BC63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GB" dirty="0"/>
              <a:t>Code.quakus.io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3516629" cy="485340"/>
          </a:xfrm>
        </p:spPr>
        <p:txBody>
          <a:bodyPr/>
          <a:lstStyle/>
          <a:p>
            <a:pPr marL="0" indent="0"/>
            <a:r>
              <a:rPr lang="en-GB" dirty="0"/>
              <a:t>Model + Service + Controller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3144096" cy="485340"/>
          </a:xfrm>
        </p:spPr>
        <p:txBody>
          <a:bodyPr/>
          <a:lstStyle/>
          <a:p>
            <a:r>
              <a:rPr lang="en-GB" dirty="0" err="1"/>
              <a:t>Testar</a:t>
            </a:r>
            <a:r>
              <a:rPr lang="en-GB" dirty="0"/>
              <a:t> a </a:t>
            </a:r>
            <a:r>
              <a:rPr lang="en-GB" dirty="0" err="1"/>
              <a:t>aplicação</a:t>
            </a:r>
            <a:endParaRPr lang="en-US" dirty="0"/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en-GB"/>
              <a:t>#1</a:t>
            </a:r>
            <a:endParaRPr lang="en-US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en-GB"/>
              <a:t>#2</a:t>
            </a:r>
            <a:endParaRPr lang="en-US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en-GB"/>
              <a:t>#3</a:t>
            </a:r>
            <a:endParaRPr lang="en-US"/>
          </a:p>
        </p:txBody>
      </p:sp>
      <p:sp>
        <p:nvSpPr>
          <p:cNvPr id="16" name="Text Placeholder 15" descr="No. 4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6242" y="3186234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#4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7001905-470E-4F2E-80FE-8E57384A47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394724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ATIVIDADE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6E0C351D-4375-4E73-9A90-C7BEDD69B5CC}"/>
              </a:ext>
            </a:extLst>
          </p:cNvPr>
          <p:cNvSpPr txBox="1"/>
          <p:nvPr/>
        </p:nvSpPr>
        <p:spPr>
          <a:xfrm>
            <a:off x="1759914" y="2495363"/>
            <a:ext cx="8275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Primeira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1A095-CB5D-414D-B087-771D8C0F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ATIVIDADE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313590" y="1076228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pt-BR" sz="32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Iremos criar uma API;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https://code.quarkus.io/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H2, 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 com 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Panache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 para criar a </a:t>
            </a:r>
            <a:r>
              <a:rPr lang="pt-BR" sz="3200" kern="1200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 para criar o projeto no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Eclipse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pPr defTabSz="228600">
              <a:spcAft>
                <a:spcPts val="1200"/>
              </a:spcAft>
            </a:pPr>
            <a:endParaRPr lang="en-GB" sz="20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ADC05-3174-4723-926F-6025C707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5EEE0-A019-4056-A4CF-265DA33D0569}"/>
              </a:ext>
            </a:extLst>
          </p:cNvPr>
          <p:cNvSpPr txBox="1"/>
          <p:nvPr/>
        </p:nvSpPr>
        <p:spPr>
          <a:xfrm>
            <a:off x="2518914" y="3034227"/>
            <a:ext cx="6641648" cy="616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code.quarkus.io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3DE29-12EE-4663-A0C8-F5747704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C2180-CFA2-4329-997F-8E406FDE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3DC725-24BE-8554-5B39-6D99EABC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3" y="1192437"/>
            <a:ext cx="967875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62438" y="1076228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Baixe e descompacte o arquivo.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C5C5C"/>
                </a:solidFill>
              </a:rPr>
              <a:t>Importe o projeto no Eclipse;</a:t>
            </a: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263" name="Footer Placeholder 262">
            <a:extLst>
              <a:ext uri="{FF2B5EF4-FFF2-40B4-BE49-F238E27FC236}">
                <a16:creationId xmlns:a16="http://schemas.microsoft.com/office/drawing/2014/main" id="{8AACED25-96B8-4C1D-91BC-E1AE5D46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6A0E3-C28C-4E9F-98D7-B3C7D06F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4110E-8011-4ADC-B95D-211E9E0B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1" y="2762541"/>
            <a:ext cx="2406796" cy="3958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040FE-F92C-4F78-845C-9CD13BCA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409" y="1206641"/>
            <a:ext cx="4291908" cy="1447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AAFC79-6F4B-4181-AFE7-956875BD7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409" y="2889316"/>
            <a:ext cx="4291908" cy="392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8CE1C-0491-B76A-86CB-48111587D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702" y="3041548"/>
            <a:ext cx="4054498" cy="30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07577" y="917229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Explorar o projeto: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C5C5C"/>
                </a:solidFill>
              </a:rPr>
              <a:t>POM.XML (Código no slide)</a:t>
            </a:r>
            <a:endParaRPr lang="pt-BR" b="0" i="0" dirty="0">
              <a:solidFill>
                <a:srgbClr val="5C5C5C"/>
              </a:solidFill>
              <a:effectLst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F3066-7B2E-4DBB-B1CA-33CA2A40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81" y="2296079"/>
            <a:ext cx="7188569" cy="255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163A3-6808-45C5-9CED-2E1EA2EC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Na pasta model crie </a:t>
            </a:r>
            <a:r>
              <a:rPr lang="pt-BR" sz="2400" dirty="0">
                <a:solidFill>
                  <a:srgbClr val="5C5C5C"/>
                </a:solidFill>
              </a:rPr>
              <a:t>à classe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 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Fruta.java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6D0D6-FA3B-4FEE-8C44-074C27AE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56" y="1507774"/>
            <a:ext cx="8035849" cy="5289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C32D2-FAFC-43F5-B9D1-DAF1D1C02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77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Technology_PPT_Tmplt_Graphik_210323.potx" id="{6304F843-CBF5-4DD0-80AB-530F49B646DB}" vid="{A2D39387-8449-475B-8FC0-5F29B35D2A34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0b99e5-dc0d-4d5f-b57a-28c1c122928e">
      <Terms xmlns="http://schemas.microsoft.com/office/infopath/2007/PartnerControls"/>
    </lcf76f155ced4ddcb4097134ff3c332f>
    <TaxCatchAll xmlns="38ca6796-ab4d-4d64-a684-b14814b72a7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4F3D76A130724DA4C5270EB08A11B1" ma:contentTypeVersion="10" ma:contentTypeDescription="Crie um novo documento." ma:contentTypeScope="" ma:versionID="584724cd32928077ac2b87dec407780a">
  <xsd:schema xmlns:xsd="http://www.w3.org/2001/XMLSchema" xmlns:xs="http://www.w3.org/2001/XMLSchema" xmlns:p="http://schemas.microsoft.com/office/2006/metadata/properties" xmlns:ns2="220b99e5-dc0d-4d5f-b57a-28c1c122928e" xmlns:ns3="38ca6796-ab4d-4d64-a684-b14814b72a71" targetNamespace="http://schemas.microsoft.com/office/2006/metadata/properties" ma:root="true" ma:fieldsID="c9fad52d74095397f621acf9e08d063f" ns2:_="" ns3:_="">
    <xsd:import namespace="220b99e5-dc0d-4d5f-b57a-28c1c122928e"/>
    <xsd:import namespace="38ca6796-ab4d-4d64-a684-b14814b72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b99e5-dc0d-4d5f-b57a-28c1c1229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a6796-ab4d-4d64-a684-b14814b72a7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6f7788f-a031-4dbc-86a6-420d2f007261}" ma:internalName="TaxCatchAll" ma:showField="CatchAllData" ma:web="38ca6796-ab4d-4d64-a684-b14814b72a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17c09f85-56e7-4417-b5d2-7fa4154de313"/>
    <ds:schemaRef ds:uri="http://www.w3.org/XML/1998/namespace"/>
    <ds:schemaRef ds:uri="http://purl.org/dc/dcmitype/"/>
    <ds:schemaRef ds:uri="http://purl.org/dc/terms/"/>
    <ds:schemaRef ds:uri="220b99e5-dc0d-4d5f-b57a-28c1c122928e"/>
    <ds:schemaRef ds:uri="38ca6796-ab4d-4d64-a684-b14814b72a71"/>
  </ds:schemaRefs>
</ds:datastoreItem>
</file>

<file path=customXml/itemProps2.xml><?xml version="1.0" encoding="utf-8"?>
<ds:datastoreItem xmlns:ds="http://schemas.openxmlformats.org/officeDocument/2006/customXml" ds:itemID="{659A47D0-1376-4448-AE44-8FFFBA24C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b99e5-dc0d-4d5f-b57a-28c1c122928e"/>
    <ds:schemaRef ds:uri="38ca6796-ab4d-4d64-a684-b14814b72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Acc_PPT_IMP_Tmplt_Technology_Graphik_20210324</Template>
  <TotalTime>15639</TotalTime>
  <Words>1741</Words>
  <Application>Microsoft Office PowerPoint</Application>
  <PresentationFormat>Widescreen</PresentationFormat>
  <Paragraphs>339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Calibri</vt:lpstr>
      <vt:lpstr>Courier New</vt:lpstr>
      <vt:lpstr>Graphik</vt:lpstr>
      <vt:lpstr>GT Sectra Fine Bk</vt:lpstr>
      <vt:lpstr>GT Sectra Fine Rg</vt:lpstr>
      <vt:lpstr>System Font</vt:lpstr>
      <vt:lpstr>Accenture 2020</vt:lpstr>
      <vt:lpstr>QUARKUS</vt:lpstr>
      <vt:lpstr>Agenda</vt:lpstr>
      <vt:lpstr>ATIVIDADE</vt:lpstr>
      <vt:lpstr>ATIVIDADE</vt:lpstr>
      <vt:lpstr>QUARKUS</vt:lpstr>
      <vt:lpstr>PASSO 1</vt:lpstr>
      <vt:lpstr>PASSO 2</vt:lpstr>
      <vt:lpstr>PASSO 3</vt:lpstr>
      <vt:lpstr>PASSO 4</vt:lpstr>
      <vt:lpstr>PASSO 5</vt:lpstr>
      <vt:lpstr>PASSO ??</vt:lpstr>
      <vt:lpstr>PASSO 7</vt:lpstr>
      <vt:lpstr>PASSO 8</vt:lpstr>
      <vt:lpstr>PASSO 9</vt:lpstr>
      <vt:lpstr>PASSO 10</vt:lpstr>
      <vt:lpstr>Desafio</vt:lpstr>
      <vt:lpstr>Panache Documentação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Bataglião, Samuel</dc:creator>
  <cp:lastModifiedBy>Vieira Ferreira, Júlio</cp:lastModifiedBy>
  <cp:revision>34</cp:revision>
  <cp:lastPrinted>2020-11-17T04:05:48Z</cp:lastPrinted>
  <dcterms:created xsi:type="dcterms:W3CDTF">2021-06-07T18:57:50Z</dcterms:created>
  <dcterms:modified xsi:type="dcterms:W3CDTF">2024-08-12T12:31:41Z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0x0101001B4F3D76A130724DA4C5270EB08A11B1</vt:lpwstr>
  </property>
</Properties>
</file>