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64" r:id="rId5"/>
  </p:sldMasterIdLst>
  <p:notesMasterIdLst>
    <p:notesMasterId r:id="rId19"/>
  </p:notesMasterIdLst>
  <p:handoutMasterIdLst>
    <p:handoutMasterId r:id="rId20"/>
  </p:handoutMasterIdLst>
  <p:sldIdLst>
    <p:sldId id="358" r:id="rId6"/>
    <p:sldId id="381" r:id="rId7"/>
    <p:sldId id="687" r:id="rId8"/>
    <p:sldId id="685" r:id="rId9"/>
    <p:sldId id="474" r:id="rId10"/>
    <p:sldId id="546" r:id="rId11"/>
    <p:sldId id="547" r:id="rId12"/>
    <p:sldId id="667" r:id="rId13"/>
    <p:sldId id="550" r:id="rId14"/>
    <p:sldId id="686" r:id="rId15"/>
    <p:sldId id="774" r:id="rId16"/>
    <p:sldId id="775" r:id="rId17"/>
    <p:sldId id="7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>
            <p14:sldId id="358"/>
            <p14:sldId id="381"/>
            <p14:sldId id="687"/>
            <p14:sldId id="685"/>
            <p14:sldId id="474"/>
            <p14:sldId id="546"/>
            <p14:sldId id="547"/>
            <p14:sldId id="667"/>
            <p14:sldId id="550"/>
            <p14:sldId id="686"/>
            <p14:sldId id="774"/>
            <p14:sldId id="775"/>
            <p14:sldId id="7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aglião, Samuel" initials="BS" lastIdx="1" clrIdx="0">
    <p:extLst>
      <p:ext uri="{19B8F6BF-5375-455C-9EA6-DF929625EA0E}">
        <p15:presenceInfo xmlns:p15="http://schemas.microsoft.com/office/powerpoint/2012/main" userId="S::s.carvalho.batagliao@accenture.com::630123d5-07dc-438c-a624-e8bbea285e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99"/>
    <a:srgbClr val="0033CC"/>
    <a:srgbClr val="000000"/>
    <a:srgbClr val="FFFFFF"/>
    <a:srgbClr val="00EB81"/>
    <a:srgbClr val="E6DCFF"/>
    <a:srgbClr val="0041F0"/>
    <a:srgbClr val="DCAFFF"/>
    <a:srgbClr val="FF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0909" autoAdjust="0"/>
  </p:normalViewPr>
  <p:slideViewPr>
    <p:cSldViewPr snapToGrid="0">
      <p:cViewPr varScale="1">
        <p:scale>
          <a:sx n="77" d="100"/>
          <a:sy n="77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F44840D9-DA7F-4793-B542-6EAF8A7016BF}"/>
    <pc:docChg chg="undo custSel addSld delSld modSld modSection">
      <pc:chgData name="Vieira Ferreira, Júlio" userId="b0398a4e-5165-4128-b747-904da519835a" providerId="ADAL" clId="{F44840D9-DA7F-4793-B542-6EAF8A7016BF}" dt="2022-09-12T09:51:34.581" v="360" actId="1076"/>
      <pc:docMkLst>
        <pc:docMk/>
      </pc:docMkLst>
      <pc:sldChg chg="addSp delSp modSp mod modNotesTx">
        <pc:chgData name="Vieira Ferreira, Júlio" userId="b0398a4e-5165-4128-b747-904da519835a" providerId="ADAL" clId="{F44840D9-DA7F-4793-B542-6EAF8A7016BF}" dt="2022-09-11T22:56:53.992" v="22"/>
        <pc:sldMkLst>
          <pc:docMk/>
          <pc:sldMk cId="3627218554" sldId="546"/>
        </pc:sldMkLst>
        <pc:picChg chg="add mod">
          <ac:chgData name="Vieira Ferreira, Júlio" userId="b0398a4e-5165-4128-b747-904da519835a" providerId="ADAL" clId="{F44840D9-DA7F-4793-B542-6EAF8A7016BF}" dt="2022-09-11T22:48:37.891" v="9" actId="1076"/>
          <ac:picMkLst>
            <pc:docMk/>
            <pc:sldMk cId="3627218554" sldId="546"/>
            <ac:picMk id="6" creationId="{FA4A013F-D132-454F-BA72-795239E16AA0}"/>
          </ac:picMkLst>
        </pc:picChg>
        <pc:picChg chg="del">
          <ac:chgData name="Vieira Ferreira, Júlio" userId="b0398a4e-5165-4128-b747-904da519835a" providerId="ADAL" clId="{F44840D9-DA7F-4793-B542-6EAF8A7016BF}" dt="2022-09-11T22:48:33.480" v="7" actId="478"/>
          <ac:picMkLst>
            <pc:docMk/>
            <pc:sldMk cId="3627218554" sldId="546"/>
            <ac:picMk id="9" creationId="{2FB6B9F2-4ADA-4DFF-B0A3-F41849ABF1C9}"/>
          </ac:picMkLst>
        </pc:picChg>
      </pc:sldChg>
      <pc:sldChg chg="addSp delSp modSp mod modNotesTx">
        <pc:chgData name="Vieira Ferreira, Júlio" userId="b0398a4e-5165-4128-b747-904da519835a" providerId="ADAL" clId="{F44840D9-DA7F-4793-B542-6EAF8A7016BF}" dt="2022-09-11T23:04:34.523" v="78" actId="1076"/>
        <pc:sldMkLst>
          <pc:docMk/>
          <pc:sldMk cId="957307710" sldId="547"/>
        </pc:sldMkLst>
        <pc:spChg chg="mod">
          <ac:chgData name="Vieira Ferreira, Júlio" userId="b0398a4e-5165-4128-b747-904da519835a" providerId="ADAL" clId="{F44840D9-DA7F-4793-B542-6EAF8A7016BF}" dt="2022-09-11T23:00:43.889" v="68"/>
          <ac:spMkLst>
            <pc:docMk/>
            <pc:sldMk cId="957307710" sldId="54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04:34.523" v="78" actId="1076"/>
          <ac:picMkLst>
            <pc:docMk/>
            <pc:sldMk cId="957307710" sldId="547"/>
            <ac:picMk id="6" creationId="{A1F7672E-D469-45AB-809F-736436C0AFA2}"/>
          </ac:picMkLst>
        </pc:picChg>
        <pc:picChg chg="del">
          <ac:chgData name="Vieira Ferreira, Júlio" userId="b0398a4e-5165-4128-b747-904da519835a" providerId="ADAL" clId="{F44840D9-DA7F-4793-B542-6EAF8A7016BF}" dt="2022-09-11T22:59:14.114" v="50" actId="478"/>
          <ac:picMkLst>
            <pc:docMk/>
            <pc:sldMk cId="957307710" sldId="547"/>
            <ac:picMk id="7" creationId="{0BB6B925-3691-4334-86AE-4B44C050B367}"/>
          </ac:picMkLst>
        </pc:picChg>
      </pc:sldChg>
      <pc:sldChg chg="addSp delSp modSp mod modNotesTx">
        <pc:chgData name="Vieira Ferreira, Júlio" userId="b0398a4e-5165-4128-b747-904da519835a" providerId="ADAL" clId="{F44840D9-DA7F-4793-B542-6EAF8A7016BF}" dt="2022-09-11T23:06:57.060" v="94" actId="6549"/>
        <pc:sldMkLst>
          <pc:docMk/>
          <pc:sldMk cId="930531532" sldId="550"/>
        </pc:sldMkLst>
        <pc:spChg chg="mod">
          <ac:chgData name="Vieira Ferreira, Júlio" userId="b0398a4e-5165-4128-b747-904da519835a" providerId="ADAL" clId="{F44840D9-DA7F-4793-B542-6EAF8A7016BF}" dt="2022-09-11T23:06:57.060" v="94" actId="6549"/>
          <ac:spMkLst>
            <pc:docMk/>
            <pc:sldMk cId="930531532" sldId="55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06:51.054" v="84" actId="14100"/>
          <ac:picMkLst>
            <pc:docMk/>
            <pc:sldMk cId="930531532" sldId="550"/>
            <ac:picMk id="6" creationId="{BE92B6DE-1A70-4E93-9A3F-9A82C40FD8EB}"/>
          </ac:picMkLst>
        </pc:picChg>
        <pc:picChg chg="del">
          <ac:chgData name="Vieira Ferreira, Júlio" userId="b0398a4e-5165-4128-b747-904da519835a" providerId="ADAL" clId="{F44840D9-DA7F-4793-B542-6EAF8A7016BF}" dt="2022-09-11T23:05:08.944" v="81" actId="478"/>
          <ac:picMkLst>
            <pc:docMk/>
            <pc:sldMk cId="930531532" sldId="550"/>
            <ac:picMk id="9" creationId="{FCDE018A-ED04-4B30-AD63-A124B6CFEEEE}"/>
          </ac:picMkLst>
        </pc:picChg>
      </pc:sldChg>
      <pc:sldChg chg="addSp modSp mod">
        <pc:chgData name="Vieira Ferreira, Júlio" userId="b0398a4e-5165-4128-b747-904da519835a" providerId="ADAL" clId="{F44840D9-DA7F-4793-B542-6EAF8A7016BF}" dt="2022-09-12T09:49:51.172" v="357" actId="14100"/>
        <pc:sldMkLst>
          <pc:docMk/>
          <pc:sldMk cId="222744043" sldId="551"/>
        </pc:sldMkLst>
        <pc:spChg chg="mod">
          <ac:chgData name="Vieira Ferreira, Júlio" userId="b0398a4e-5165-4128-b747-904da519835a" providerId="ADAL" clId="{F44840D9-DA7F-4793-B542-6EAF8A7016BF}" dt="2022-09-11T23:35:31.286" v="300" actId="1076"/>
          <ac:spMkLst>
            <pc:docMk/>
            <pc:sldMk cId="222744043" sldId="55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2T09:49:51.172" v="357" actId="14100"/>
          <ac:picMkLst>
            <pc:docMk/>
            <pc:sldMk cId="222744043" sldId="551"/>
            <ac:picMk id="6" creationId="{115535D6-9043-4D7E-89AE-8F5C40C43C5B}"/>
          </ac:picMkLst>
        </pc:picChg>
      </pc:sldChg>
      <pc:sldChg chg="modSp mod">
        <pc:chgData name="Vieira Ferreira, Júlio" userId="b0398a4e-5165-4128-b747-904da519835a" providerId="ADAL" clId="{F44840D9-DA7F-4793-B542-6EAF8A7016BF}" dt="2022-09-11T23:31:32.330" v="180" actId="6549"/>
        <pc:sldMkLst>
          <pc:docMk/>
          <pc:sldMk cId="2767623870" sldId="552"/>
        </pc:sldMkLst>
        <pc:spChg chg="mod">
          <ac:chgData name="Vieira Ferreira, Júlio" userId="b0398a4e-5165-4128-b747-904da519835a" providerId="ADAL" clId="{F44840D9-DA7F-4793-B542-6EAF8A7016BF}" dt="2022-09-11T23:31:32.330" v="180" actId="6549"/>
          <ac:spMkLst>
            <pc:docMk/>
            <pc:sldMk cId="2767623870" sldId="552"/>
            <ac:spMk id="2" creationId="{AD0E9C4C-A9BF-440B-A91B-7B9CD5585DAE}"/>
          </ac:spMkLst>
        </pc:spChg>
      </pc:sldChg>
      <pc:sldChg chg="del">
        <pc:chgData name="Vieira Ferreira, Júlio" userId="b0398a4e-5165-4128-b747-904da519835a" providerId="ADAL" clId="{F44840D9-DA7F-4793-B542-6EAF8A7016BF}" dt="2022-09-12T09:50:04.671" v="358" actId="47"/>
        <pc:sldMkLst>
          <pc:docMk/>
          <pc:sldMk cId="2970491895" sldId="553"/>
        </pc:sldMkLst>
      </pc:sldChg>
      <pc:sldChg chg="addSp delSp modSp mod modNotesTx">
        <pc:chgData name="Vieira Ferreira, Júlio" userId="b0398a4e-5165-4128-b747-904da519835a" providerId="ADAL" clId="{F44840D9-DA7F-4793-B542-6EAF8A7016BF}" dt="2022-09-11T23:04:29.280" v="77" actId="1076"/>
        <pc:sldMkLst>
          <pc:docMk/>
          <pc:sldMk cId="1904577139" sldId="667"/>
        </pc:sldMkLst>
        <pc:spChg chg="mod">
          <ac:chgData name="Vieira Ferreira, Júlio" userId="b0398a4e-5165-4128-b747-904da519835a" providerId="ADAL" clId="{F44840D9-DA7F-4793-B542-6EAF8A7016BF}" dt="2022-09-11T23:03:59.751" v="73" actId="108"/>
          <ac:spMkLst>
            <pc:docMk/>
            <pc:sldMk cId="1904577139" sldId="66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04:29.280" v="77" actId="1076"/>
          <ac:picMkLst>
            <pc:docMk/>
            <pc:sldMk cId="1904577139" sldId="667"/>
            <ac:picMk id="6" creationId="{866164C5-12F1-44F7-A562-86B42DDFCE04}"/>
          </ac:picMkLst>
        </pc:picChg>
        <pc:picChg chg="del">
          <ac:chgData name="Vieira Ferreira, Júlio" userId="b0398a4e-5165-4128-b747-904da519835a" providerId="ADAL" clId="{F44840D9-DA7F-4793-B542-6EAF8A7016BF}" dt="2022-09-11T23:01:33.113" v="71" actId="478"/>
          <ac:picMkLst>
            <pc:docMk/>
            <pc:sldMk cId="1904577139" sldId="667"/>
            <ac:picMk id="13" creationId="{CBDD7C76-0B30-4DA4-A278-A3846ED2CCF8}"/>
          </ac:picMkLst>
        </pc:picChg>
      </pc:sldChg>
      <pc:sldChg chg="addSp delSp modSp mod">
        <pc:chgData name="Vieira Ferreira, Júlio" userId="b0398a4e-5165-4128-b747-904da519835a" providerId="ADAL" clId="{F44840D9-DA7F-4793-B542-6EAF8A7016BF}" dt="2022-09-11T23:33:40.392" v="208" actId="1076"/>
        <pc:sldMkLst>
          <pc:docMk/>
          <pc:sldMk cId="3815912820" sldId="668"/>
        </pc:sldMkLst>
        <pc:spChg chg="mod">
          <ac:chgData name="Vieira Ferreira, Júlio" userId="b0398a4e-5165-4128-b747-904da519835a" providerId="ADAL" clId="{F44840D9-DA7F-4793-B542-6EAF8A7016BF}" dt="2022-09-11T23:31:50.737" v="183" actId="20577"/>
          <ac:spMkLst>
            <pc:docMk/>
            <pc:sldMk cId="3815912820" sldId="66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44840D9-DA7F-4793-B542-6EAF8A7016BF}" dt="2022-09-11T23:32:16.823" v="202" actId="20577"/>
          <ac:spMkLst>
            <pc:docMk/>
            <pc:sldMk cId="3815912820" sldId="66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33:40.392" v="208" actId="1076"/>
          <ac:picMkLst>
            <pc:docMk/>
            <pc:sldMk cId="3815912820" sldId="668"/>
            <ac:picMk id="6" creationId="{2A046418-1138-4B43-B26B-981E3D27A65C}"/>
          </ac:picMkLst>
        </pc:picChg>
        <pc:picChg chg="del">
          <ac:chgData name="Vieira Ferreira, Júlio" userId="b0398a4e-5165-4128-b747-904da519835a" providerId="ADAL" clId="{F44840D9-DA7F-4793-B542-6EAF8A7016BF}" dt="2022-09-11T23:33:33.849" v="206" actId="478"/>
          <ac:picMkLst>
            <pc:docMk/>
            <pc:sldMk cId="3815912820" sldId="668"/>
            <ac:picMk id="7" creationId="{1ED323E0-B567-48EC-A2B7-AA26DC1201A0}"/>
          </ac:picMkLst>
        </pc:picChg>
      </pc:sldChg>
      <pc:sldChg chg="addSp delSp modSp mod">
        <pc:chgData name="Vieira Ferreira, Júlio" userId="b0398a4e-5165-4128-b747-904da519835a" providerId="ADAL" clId="{F44840D9-DA7F-4793-B542-6EAF8A7016BF}" dt="2022-09-11T22:53:48.733" v="16" actId="14100"/>
        <pc:sldMkLst>
          <pc:docMk/>
          <pc:sldMk cId="684635361" sldId="670"/>
        </pc:sldMkLst>
        <pc:picChg chg="del">
          <ac:chgData name="Vieira Ferreira, Júlio" userId="b0398a4e-5165-4128-b747-904da519835a" providerId="ADAL" clId="{F44840D9-DA7F-4793-B542-6EAF8A7016BF}" dt="2022-09-11T22:28:14.963" v="5" actId="478"/>
          <ac:picMkLst>
            <pc:docMk/>
            <pc:sldMk cId="684635361" sldId="670"/>
            <ac:picMk id="5" creationId="{0AB9C85C-3670-4A3B-B2AD-4FDF765163CE}"/>
          </ac:picMkLst>
        </pc:picChg>
        <pc:picChg chg="add del">
          <ac:chgData name="Vieira Ferreira, Júlio" userId="b0398a4e-5165-4128-b747-904da519835a" providerId="ADAL" clId="{F44840D9-DA7F-4793-B542-6EAF8A7016BF}" dt="2022-09-11T22:53:41.077" v="13" actId="478"/>
          <ac:picMkLst>
            <pc:docMk/>
            <pc:sldMk cId="684635361" sldId="670"/>
            <ac:picMk id="6" creationId="{F54069FB-E576-485E-8F5E-7AFD61E0FD83}"/>
          </ac:picMkLst>
        </pc:picChg>
        <pc:picChg chg="add mod">
          <ac:chgData name="Vieira Ferreira, Júlio" userId="b0398a4e-5165-4128-b747-904da519835a" providerId="ADAL" clId="{F44840D9-DA7F-4793-B542-6EAF8A7016BF}" dt="2022-09-11T22:53:48.733" v="16" actId="14100"/>
          <ac:picMkLst>
            <pc:docMk/>
            <pc:sldMk cId="684635361" sldId="670"/>
            <ac:picMk id="8" creationId="{59150AD9-C6B4-4327-8760-66A35ABA01D2}"/>
          </ac:picMkLst>
        </pc:picChg>
      </pc:sldChg>
      <pc:sldChg chg="addSp modSp mod">
        <pc:chgData name="Vieira Ferreira, Júlio" userId="b0398a4e-5165-4128-b747-904da519835a" providerId="ADAL" clId="{F44840D9-DA7F-4793-B542-6EAF8A7016BF}" dt="2022-09-12T09:51:34.581" v="360" actId="1076"/>
        <pc:sldMkLst>
          <pc:docMk/>
          <pc:sldMk cId="448963516" sldId="671"/>
        </pc:sldMkLst>
        <pc:spChg chg="mod">
          <ac:chgData name="Vieira Ferreira, Júlio" userId="b0398a4e-5165-4128-b747-904da519835a" providerId="ADAL" clId="{F44840D9-DA7F-4793-B542-6EAF8A7016BF}" dt="2022-09-12T09:39:22.478" v="351" actId="20577"/>
          <ac:spMkLst>
            <pc:docMk/>
            <pc:sldMk cId="448963516" sldId="67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2T09:51:34.581" v="360" actId="1076"/>
          <ac:picMkLst>
            <pc:docMk/>
            <pc:sldMk cId="448963516" sldId="671"/>
            <ac:picMk id="6" creationId="{7F83E80E-03B8-49B0-B0FD-707516AF0F94}"/>
          </ac:picMkLst>
        </pc:picChg>
      </pc:sldChg>
      <pc:sldChg chg="del">
        <pc:chgData name="Vieira Ferreira, Júlio" userId="b0398a4e-5165-4128-b747-904da519835a" providerId="ADAL" clId="{F44840D9-DA7F-4793-B542-6EAF8A7016BF}" dt="2022-09-11T23:31:59.804" v="184" actId="47"/>
        <pc:sldMkLst>
          <pc:docMk/>
          <pc:sldMk cId="2428448892" sldId="674"/>
        </pc:sldMkLst>
      </pc:sldChg>
      <pc:sldChg chg="del">
        <pc:chgData name="Vieira Ferreira, Júlio" userId="b0398a4e-5165-4128-b747-904da519835a" providerId="ADAL" clId="{F44840D9-DA7F-4793-B542-6EAF8A7016BF}" dt="2022-09-11T23:32:00.470" v="185" actId="47"/>
        <pc:sldMkLst>
          <pc:docMk/>
          <pc:sldMk cId="2353640673" sldId="675"/>
        </pc:sldMkLst>
      </pc:sldChg>
      <pc:sldChg chg="del">
        <pc:chgData name="Vieira Ferreira, Júlio" userId="b0398a4e-5165-4128-b747-904da519835a" providerId="ADAL" clId="{F44840D9-DA7F-4793-B542-6EAF8A7016BF}" dt="2022-09-11T23:32:01.395" v="186" actId="47"/>
        <pc:sldMkLst>
          <pc:docMk/>
          <pc:sldMk cId="1198954134" sldId="676"/>
        </pc:sldMkLst>
      </pc:sldChg>
      <pc:sldChg chg="del">
        <pc:chgData name="Vieira Ferreira, Júlio" userId="b0398a4e-5165-4128-b747-904da519835a" providerId="ADAL" clId="{F44840D9-DA7F-4793-B542-6EAF8A7016BF}" dt="2022-09-11T23:32:02.629" v="187" actId="47"/>
        <pc:sldMkLst>
          <pc:docMk/>
          <pc:sldMk cId="450088765" sldId="677"/>
        </pc:sldMkLst>
      </pc:sldChg>
      <pc:sldChg chg="del">
        <pc:chgData name="Vieira Ferreira, Júlio" userId="b0398a4e-5165-4128-b747-904da519835a" providerId="ADAL" clId="{F44840D9-DA7F-4793-B542-6EAF8A7016BF}" dt="2022-09-11T23:32:04.048" v="188" actId="47"/>
        <pc:sldMkLst>
          <pc:docMk/>
          <pc:sldMk cId="4113737354" sldId="678"/>
        </pc:sldMkLst>
      </pc:sldChg>
      <pc:sldChg chg="del">
        <pc:chgData name="Vieira Ferreira, Júlio" userId="b0398a4e-5165-4128-b747-904da519835a" providerId="ADAL" clId="{F44840D9-DA7F-4793-B542-6EAF8A7016BF}" dt="2022-09-11T23:32:05.411" v="189" actId="47"/>
        <pc:sldMkLst>
          <pc:docMk/>
          <pc:sldMk cId="2317985511" sldId="679"/>
        </pc:sldMkLst>
      </pc:sldChg>
      <pc:sldChg chg="del">
        <pc:chgData name="Vieira Ferreira, Júlio" userId="b0398a4e-5165-4128-b747-904da519835a" providerId="ADAL" clId="{F44840D9-DA7F-4793-B542-6EAF8A7016BF}" dt="2022-09-11T22:27:38.585" v="4" actId="47"/>
        <pc:sldMkLst>
          <pc:docMk/>
          <pc:sldMk cId="2068618105" sldId="683"/>
        </pc:sldMkLst>
      </pc:sldChg>
      <pc:sldChg chg="addSp delSp modSp add mod">
        <pc:chgData name="Vieira Ferreira, Júlio" userId="b0398a4e-5165-4128-b747-904da519835a" providerId="ADAL" clId="{F44840D9-DA7F-4793-B542-6EAF8A7016BF}" dt="2022-09-12T09:40:01.938" v="355" actId="20577"/>
        <pc:sldMkLst>
          <pc:docMk/>
          <pc:sldMk cId="774918030" sldId="685"/>
        </pc:sldMkLst>
        <pc:spChg chg="mod">
          <ac:chgData name="Vieira Ferreira, Júlio" userId="b0398a4e-5165-4128-b747-904da519835a" providerId="ADAL" clId="{F44840D9-DA7F-4793-B542-6EAF8A7016BF}" dt="2022-09-12T09:40:01.938" v="355" actId="20577"/>
          <ac:spMkLst>
            <pc:docMk/>
            <pc:sldMk cId="774918030" sldId="685"/>
            <ac:spMk id="2" creationId="{AD0E9C4C-A9BF-440B-A91B-7B9CD5585DAE}"/>
          </ac:spMkLst>
        </pc:spChg>
        <pc:picChg chg="del">
          <ac:chgData name="Vieira Ferreira, Júlio" userId="b0398a4e-5165-4128-b747-904da519835a" providerId="ADAL" clId="{F44840D9-DA7F-4793-B542-6EAF8A7016BF}" dt="2022-09-11T22:27:26.397" v="2" actId="478"/>
          <ac:picMkLst>
            <pc:docMk/>
            <pc:sldMk cId="774918030" sldId="685"/>
            <ac:picMk id="5" creationId="{B2AF0AFD-BE8A-463D-B51E-FAB1087627DF}"/>
          </ac:picMkLst>
        </pc:picChg>
        <pc:picChg chg="add del">
          <ac:chgData name="Vieira Ferreira, Júlio" userId="b0398a4e-5165-4128-b747-904da519835a" providerId="ADAL" clId="{F44840D9-DA7F-4793-B542-6EAF8A7016BF}" dt="2022-09-11T22:53:12.176" v="11" actId="478"/>
          <ac:picMkLst>
            <pc:docMk/>
            <pc:sldMk cId="774918030" sldId="685"/>
            <ac:picMk id="6" creationId="{FDDF4E0B-F403-449F-B240-2E4600FCED33}"/>
          </ac:picMkLst>
        </pc:picChg>
        <pc:picChg chg="add">
          <ac:chgData name="Vieira Ferreira, Júlio" userId="b0398a4e-5165-4128-b747-904da519835a" providerId="ADAL" clId="{F44840D9-DA7F-4793-B542-6EAF8A7016BF}" dt="2022-09-11T22:53:13.276" v="12" actId="22"/>
          <ac:picMkLst>
            <pc:docMk/>
            <pc:sldMk cId="774918030" sldId="685"/>
            <ac:picMk id="10" creationId="{713878F4-C6C5-4558-BF34-0B2F04F5484F}"/>
          </ac:picMkLst>
        </pc:picChg>
      </pc:sldChg>
      <pc:sldChg chg="del">
        <pc:chgData name="Vieira Ferreira, Júlio" userId="b0398a4e-5165-4128-b747-904da519835a" providerId="ADAL" clId="{F44840D9-DA7F-4793-B542-6EAF8A7016BF}" dt="2022-09-11T22:26:25.559" v="0" actId="2696"/>
        <pc:sldMkLst>
          <pc:docMk/>
          <pc:sldMk cId="1603786306" sldId="685"/>
        </pc:sldMkLst>
      </pc:sldChg>
      <pc:sldChg chg="addSp delSp modSp add mod modNotesTx">
        <pc:chgData name="Vieira Ferreira, Júlio" userId="b0398a4e-5165-4128-b747-904da519835a" providerId="ADAL" clId="{F44840D9-DA7F-4793-B542-6EAF8A7016BF}" dt="2022-09-11T23:10:41.165" v="109"/>
        <pc:sldMkLst>
          <pc:docMk/>
          <pc:sldMk cId="2042079479" sldId="686"/>
        </pc:sldMkLst>
        <pc:spChg chg="mod">
          <ac:chgData name="Vieira Ferreira, Júlio" userId="b0398a4e-5165-4128-b747-904da519835a" providerId="ADAL" clId="{F44840D9-DA7F-4793-B542-6EAF8A7016BF}" dt="2022-09-11T23:08:23.574" v="99" actId="20577"/>
          <ac:spMkLst>
            <pc:docMk/>
            <pc:sldMk cId="2042079479" sldId="68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44840D9-DA7F-4793-B542-6EAF8A7016BF}" dt="2022-09-11T23:08:45.751" v="101" actId="108"/>
          <ac:spMkLst>
            <pc:docMk/>
            <pc:sldMk cId="2042079479" sldId="68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F44840D9-DA7F-4793-B542-6EAF8A7016BF}" dt="2022-09-11T23:08:49.662" v="102" actId="478"/>
          <ac:picMkLst>
            <pc:docMk/>
            <pc:sldMk cId="2042079479" sldId="686"/>
            <ac:picMk id="6" creationId="{BE92B6DE-1A70-4E93-9A3F-9A82C40FD8EB}"/>
          </ac:picMkLst>
        </pc:picChg>
        <pc:picChg chg="add mod">
          <ac:chgData name="Vieira Ferreira, Júlio" userId="b0398a4e-5165-4128-b747-904da519835a" providerId="ADAL" clId="{F44840D9-DA7F-4793-B542-6EAF8A7016BF}" dt="2022-09-11T23:09:29.299" v="108" actId="1076"/>
          <ac:picMkLst>
            <pc:docMk/>
            <pc:sldMk cId="2042079479" sldId="686"/>
            <ac:picMk id="7" creationId="{CCC0B4E0-8C23-4512-A6F3-5E1A8C6C74F8}"/>
          </ac:picMkLst>
        </pc:picChg>
      </pc:sldChg>
      <pc:sldChg chg="addSp modSp add mod modNotesTx">
        <pc:chgData name="Vieira Ferreira, Júlio" userId="b0398a4e-5165-4128-b747-904da519835a" providerId="ADAL" clId="{F44840D9-DA7F-4793-B542-6EAF8A7016BF}" dt="2022-09-11T23:17:20.972" v="120" actId="108"/>
        <pc:sldMkLst>
          <pc:docMk/>
          <pc:sldMk cId="2451545875" sldId="687"/>
        </pc:sldMkLst>
        <pc:spChg chg="mod">
          <ac:chgData name="Vieira Ferreira, Júlio" userId="b0398a4e-5165-4128-b747-904da519835a" providerId="ADAL" clId="{F44840D9-DA7F-4793-B542-6EAF8A7016BF}" dt="2022-09-11T23:10:56.921" v="111" actId="20577"/>
          <ac:spMkLst>
            <pc:docMk/>
            <pc:sldMk cId="2451545875" sldId="68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44840D9-DA7F-4793-B542-6EAF8A7016BF}" dt="2022-09-11T23:17:20.972" v="120" actId="108"/>
          <ac:spMkLst>
            <pc:docMk/>
            <pc:sldMk cId="2451545875" sldId="68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15:05.261" v="117" actId="14100"/>
          <ac:picMkLst>
            <pc:docMk/>
            <pc:sldMk cId="2451545875" sldId="687"/>
            <ac:picMk id="6" creationId="{611A461B-F7E8-4CEF-BD59-CBBB3CC9EAA6}"/>
          </ac:picMkLst>
        </pc:picChg>
      </pc:sldChg>
      <pc:sldChg chg="addSp modSp add mod modNotesTx">
        <pc:chgData name="Vieira Ferreira, Júlio" userId="b0398a4e-5165-4128-b747-904da519835a" providerId="ADAL" clId="{F44840D9-DA7F-4793-B542-6EAF8A7016BF}" dt="2022-09-11T23:18:49.583" v="128" actId="6549"/>
        <pc:sldMkLst>
          <pc:docMk/>
          <pc:sldMk cId="3316060468" sldId="688"/>
        </pc:sldMkLst>
        <pc:spChg chg="mod">
          <ac:chgData name="Vieira Ferreira, Júlio" userId="b0398a4e-5165-4128-b747-904da519835a" providerId="ADAL" clId="{F44840D9-DA7F-4793-B542-6EAF8A7016BF}" dt="2022-09-11T23:11:16.731" v="115" actId="20577"/>
          <ac:spMkLst>
            <pc:docMk/>
            <pc:sldMk cId="3316060468" sldId="68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44840D9-DA7F-4793-B542-6EAF8A7016BF}" dt="2022-09-11T23:17:59.257" v="123" actId="108"/>
          <ac:spMkLst>
            <pc:docMk/>
            <pc:sldMk cId="3316060468" sldId="68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18:20.620" v="125" actId="14100"/>
          <ac:picMkLst>
            <pc:docMk/>
            <pc:sldMk cId="3316060468" sldId="688"/>
            <ac:picMk id="6" creationId="{90D90F3D-2747-44E3-A2D3-241DD075D26B}"/>
          </ac:picMkLst>
        </pc:picChg>
      </pc:sldChg>
      <pc:sldChg chg="addSp modSp add mod modNotesTx">
        <pc:chgData name="Vieira Ferreira, Júlio" userId="b0398a4e-5165-4128-b747-904da519835a" providerId="ADAL" clId="{F44840D9-DA7F-4793-B542-6EAF8A7016BF}" dt="2022-09-11T23:21:05.967" v="140" actId="14100"/>
        <pc:sldMkLst>
          <pc:docMk/>
          <pc:sldMk cId="2516817456" sldId="689"/>
        </pc:sldMkLst>
        <pc:spChg chg="mod">
          <ac:chgData name="Vieira Ferreira, Júlio" userId="b0398a4e-5165-4128-b747-904da519835a" providerId="ADAL" clId="{F44840D9-DA7F-4793-B542-6EAF8A7016BF}" dt="2022-09-11T23:19:29.044" v="130" actId="20577"/>
          <ac:spMkLst>
            <pc:docMk/>
            <pc:sldMk cId="2516817456" sldId="68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44840D9-DA7F-4793-B542-6EAF8A7016BF}" dt="2022-09-11T23:20:41.135" v="138" actId="108"/>
          <ac:spMkLst>
            <pc:docMk/>
            <pc:sldMk cId="2516817456" sldId="689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F44840D9-DA7F-4793-B542-6EAF8A7016BF}" dt="2022-09-11T23:21:05.967" v="140" actId="14100"/>
          <ac:picMkLst>
            <pc:docMk/>
            <pc:sldMk cId="2516817456" sldId="689"/>
            <ac:picMk id="6" creationId="{EC856903-0FE6-4067-8F7F-43DC7469B441}"/>
          </ac:picMkLst>
        </pc:picChg>
      </pc:sldChg>
      <pc:sldChg chg="addSp modSp add mod modNotesTx">
        <pc:chgData name="Vieira Ferreira, Júlio" userId="b0398a4e-5165-4128-b747-904da519835a" providerId="ADAL" clId="{F44840D9-DA7F-4793-B542-6EAF8A7016BF}" dt="2022-09-11T23:22:02.316" v="143"/>
        <pc:sldMkLst>
          <pc:docMk/>
          <pc:sldMk cId="3152922619" sldId="690"/>
        </pc:sldMkLst>
        <pc:spChg chg="mod">
          <ac:chgData name="Vieira Ferreira, Júlio" userId="b0398a4e-5165-4128-b747-904da519835a" providerId="ADAL" clId="{F44840D9-DA7F-4793-B542-6EAF8A7016BF}" dt="2022-09-11T23:19:41.501" v="133" actId="20577"/>
          <ac:spMkLst>
            <pc:docMk/>
            <pc:sldMk cId="3152922619" sldId="690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F44840D9-DA7F-4793-B542-6EAF8A7016BF}" dt="2022-09-11T23:21:41.162" v="142" actId="14100"/>
          <ac:picMkLst>
            <pc:docMk/>
            <pc:sldMk cId="3152922619" sldId="690"/>
            <ac:picMk id="6" creationId="{676EE8CF-1D72-4846-B066-70E5BC5F27A6}"/>
          </ac:picMkLst>
        </pc:picChg>
      </pc:sldChg>
      <pc:sldChg chg="addSp delSp modSp add mod modNotesTx">
        <pc:chgData name="Vieira Ferreira, Júlio" userId="b0398a4e-5165-4128-b747-904da519835a" providerId="ADAL" clId="{F44840D9-DA7F-4793-B542-6EAF8A7016BF}" dt="2022-09-11T23:25:09.033" v="177" actId="1076"/>
        <pc:sldMkLst>
          <pc:docMk/>
          <pc:sldMk cId="3537679588" sldId="691"/>
        </pc:sldMkLst>
        <pc:spChg chg="mod">
          <ac:chgData name="Vieira Ferreira, Júlio" userId="b0398a4e-5165-4128-b747-904da519835a" providerId="ADAL" clId="{F44840D9-DA7F-4793-B542-6EAF8A7016BF}" dt="2022-09-11T23:23:22.641" v="146" actId="20577"/>
          <ac:spMkLst>
            <pc:docMk/>
            <pc:sldMk cId="3537679588" sldId="69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F44840D9-DA7F-4793-B542-6EAF8A7016BF}" dt="2022-09-11T23:23:41.584" v="174" actId="6549"/>
          <ac:spMkLst>
            <pc:docMk/>
            <pc:sldMk cId="3537679588" sldId="69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F44840D9-DA7F-4793-B542-6EAF8A7016BF}" dt="2022-09-11T23:23:24.419" v="147" actId="478"/>
          <ac:picMkLst>
            <pc:docMk/>
            <pc:sldMk cId="3537679588" sldId="691"/>
            <ac:picMk id="6" creationId="{676EE8CF-1D72-4846-B066-70E5BC5F27A6}"/>
          </ac:picMkLst>
        </pc:picChg>
        <pc:picChg chg="add mod">
          <ac:chgData name="Vieira Ferreira, Júlio" userId="b0398a4e-5165-4128-b747-904da519835a" providerId="ADAL" clId="{F44840D9-DA7F-4793-B542-6EAF8A7016BF}" dt="2022-09-11T23:25:09.033" v="177" actId="1076"/>
          <ac:picMkLst>
            <pc:docMk/>
            <pc:sldMk cId="3537679588" sldId="691"/>
            <ac:picMk id="7" creationId="{DD0467FE-0826-4224-8F54-318371BFCB49}"/>
          </ac:picMkLst>
        </pc:picChg>
      </pc:sldChg>
      <pc:sldChg chg="modSp add del mod">
        <pc:chgData name="Vieira Ferreira, Júlio" userId="b0398a4e-5165-4128-b747-904da519835a" providerId="ADAL" clId="{F44840D9-DA7F-4793-B542-6EAF8A7016BF}" dt="2022-09-11T23:33:49.958" v="209" actId="47"/>
        <pc:sldMkLst>
          <pc:docMk/>
          <pc:sldMk cId="1531082485" sldId="692"/>
        </pc:sldMkLst>
        <pc:spChg chg="mod">
          <ac:chgData name="Vieira Ferreira, Júlio" userId="b0398a4e-5165-4128-b747-904da519835a" providerId="ADAL" clId="{F44840D9-DA7F-4793-B542-6EAF8A7016BF}" dt="2022-09-11T23:32:33.017" v="205" actId="20577"/>
          <ac:spMkLst>
            <pc:docMk/>
            <pc:sldMk cId="1531082485" sldId="692"/>
            <ac:spMk id="2" creationId="{AD0E9C4C-A9BF-440B-A91B-7B9CD5585DAE}"/>
          </ac:spMkLst>
        </pc:spChg>
      </pc:sldChg>
    </pc:docChg>
  </pc:docChgLst>
  <pc:docChgLst>
    <pc:chgData name="Vieira Ferreira, Júlio" userId="b0398a4e-5165-4128-b747-904da519835a" providerId="ADAL" clId="{51D14E47-60DB-42E2-B2E2-476B31D6309C}"/>
    <pc:docChg chg="undo custSel modSld">
      <pc:chgData name="Vieira Ferreira, Júlio" userId="b0398a4e-5165-4128-b747-904da519835a" providerId="ADAL" clId="{51D14E47-60DB-42E2-B2E2-476B31D6309C}" dt="2022-11-29T22:18:43.358" v="4"/>
      <pc:docMkLst>
        <pc:docMk/>
      </pc:docMkLst>
      <pc:sldChg chg="modNotesTx">
        <pc:chgData name="Vieira Ferreira, Júlio" userId="b0398a4e-5165-4128-b747-904da519835a" providerId="ADAL" clId="{51D14E47-60DB-42E2-B2E2-476B31D6309C}" dt="2022-11-29T22:18:43.358" v="4"/>
        <pc:sldMkLst>
          <pc:docMk/>
          <pc:sldMk cId="2132736547" sldId="358"/>
        </pc:sldMkLst>
      </pc:sldChg>
      <pc:sldChg chg="modNotesTx">
        <pc:chgData name="Vieira Ferreira, Júlio" userId="b0398a4e-5165-4128-b747-904da519835a" providerId="ADAL" clId="{51D14E47-60DB-42E2-B2E2-476B31D6309C}" dt="2022-11-29T18:10:33.339" v="2" actId="6549"/>
        <pc:sldMkLst>
          <pc:docMk/>
          <pc:sldMk cId="1904577139" sldId="667"/>
        </pc:sldMkLst>
      </pc:sldChg>
      <pc:sldChg chg="mod modShow">
        <pc:chgData name="Vieira Ferreira, Júlio" userId="b0398a4e-5165-4128-b747-904da519835a" providerId="ADAL" clId="{51D14E47-60DB-42E2-B2E2-476B31D6309C}" dt="2022-11-29T17:05:39.707" v="0" actId="729"/>
        <pc:sldMkLst>
          <pc:docMk/>
          <pc:sldMk cId="448963516" sldId="671"/>
        </pc:sldMkLst>
      </pc:sldChg>
    </pc:docChg>
  </pc:docChgLst>
  <pc:docChgLst>
    <pc:chgData name="Vieira Ferreira, Júlio" userId="b0398a4e-5165-4128-b747-904da519835a" providerId="ADAL" clId="{0DE21452-DC8C-4F8D-99A4-28996266466A}"/>
    <pc:docChg chg="undo custSel addSld delSld modSld modSection">
      <pc:chgData name="Vieira Ferreira, Júlio" userId="b0398a4e-5165-4128-b747-904da519835a" providerId="ADAL" clId="{0DE21452-DC8C-4F8D-99A4-28996266466A}" dt="2022-11-07T19:32:09.429" v="495" actId="47"/>
      <pc:docMkLst>
        <pc:docMk/>
      </pc:docMkLst>
      <pc:sldChg chg="modSp mod">
        <pc:chgData name="Vieira Ferreira, Júlio" userId="b0398a4e-5165-4128-b747-904da519835a" providerId="ADAL" clId="{0DE21452-DC8C-4F8D-99A4-28996266466A}" dt="2022-11-07T16:48:16.104" v="221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0DE21452-DC8C-4F8D-99A4-28996266466A}" dt="2022-11-07T16:48:16.104" v="221" actId="20577"/>
          <ac:spMkLst>
            <pc:docMk/>
            <pc:sldMk cId="2132736547" sldId="358"/>
            <ac:spMk id="2" creationId="{D80B193A-C392-4007-B83A-2FCA7F238D20}"/>
          </ac:spMkLst>
        </pc:spChg>
      </pc:sldChg>
      <pc:sldChg chg="modSp mod">
        <pc:chgData name="Vieira Ferreira, Júlio" userId="b0398a4e-5165-4128-b747-904da519835a" providerId="ADAL" clId="{0DE21452-DC8C-4F8D-99A4-28996266466A}" dt="2022-11-06T20:11:55.393" v="219" actId="1076"/>
        <pc:sldMkLst>
          <pc:docMk/>
          <pc:sldMk cId="3670485519" sldId="381"/>
        </pc:sldMkLst>
        <pc:spChg chg="mod">
          <ac:chgData name="Vieira Ferreira, Júlio" userId="b0398a4e-5165-4128-b747-904da519835a" providerId="ADAL" clId="{0DE21452-DC8C-4F8D-99A4-28996266466A}" dt="2022-11-06T20:11:55.393" v="219" actId="1076"/>
          <ac:spMkLst>
            <pc:docMk/>
            <pc:sldMk cId="3670485519" sldId="381"/>
            <ac:spMk id="7" creationId="{6E0C351D-4375-4E73-9A90-C7BEDD69B5CC}"/>
          </ac:spMkLst>
        </pc:spChg>
      </pc:sldChg>
      <pc:sldChg chg="modSp mod">
        <pc:chgData name="Vieira Ferreira, Júlio" userId="b0398a4e-5165-4128-b747-904da519835a" providerId="ADAL" clId="{0DE21452-DC8C-4F8D-99A4-28996266466A}" dt="2022-11-06T16:09:06.005" v="205"/>
        <pc:sldMkLst>
          <pc:docMk/>
          <pc:sldMk cId="1292288431" sldId="474"/>
        </pc:sldMkLst>
        <pc:spChg chg="mod">
          <ac:chgData name="Vieira Ferreira, Júlio" userId="b0398a4e-5165-4128-b747-904da519835a" providerId="ADAL" clId="{0DE21452-DC8C-4F8D-99A4-28996266466A}" dt="2022-11-06T16:09:06.005" v="205"/>
          <ac:spMkLst>
            <pc:docMk/>
            <pc:sldMk cId="1292288431" sldId="474"/>
            <ac:spMk id="263" creationId="{8AACED25-96B8-4C1D-91BC-E1AE5D46C88D}"/>
          </ac:spMkLst>
        </pc:spChg>
      </pc:sldChg>
      <pc:sldChg chg="addSp delSp modSp mod modNotesTx">
        <pc:chgData name="Vieira Ferreira, Júlio" userId="b0398a4e-5165-4128-b747-904da519835a" providerId="ADAL" clId="{0DE21452-DC8C-4F8D-99A4-28996266466A}" dt="2022-11-07T19:30:47.400" v="493"/>
        <pc:sldMkLst>
          <pc:docMk/>
          <pc:sldMk cId="3627218554" sldId="546"/>
        </pc:sldMkLst>
        <pc:spChg chg="mod">
          <ac:chgData name="Vieira Ferreira, Júlio" userId="b0398a4e-5165-4128-b747-904da519835a" providerId="ADAL" clId="{0DE21452-DC8C-4F8D-99A4-28996266466A}" dt="2022-11-06T16:08:40.138" v="203"/>
          <ac:spMkLst>
            <pc:docMk/>
            <pc:sldMk cId="3627218554" sldId="546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0DE21452-DC8C-4F8D-99A4-28996266466A}" dt="2022-11-03T19:05:27.919" v="0" actId="478"/>
          <ac:picMkLst>
            <pc:docMk/>
            <pc:sldMk cId="3627218554" sldId="546"/>
            <ac:picMk id="6" creationId="{FA4A013F-D132-454F-BA72-795239E16AA0}"/>
          </ac:picMkLst>
        </pc:picChg>
        <pc:picChg chg="add del">
          <ac:chgData name="Vieira Ferreira, Júlio" userId="b0398a4e-5165-4128-b747-904da519835a" providerId="ADAL" clId="{0DE21452-DC8C-4F8D-99A4-28996266466A}" dt="2022-11-03T19:22:32.492" v="14" actId="478"/>
          <ac:picMkLst>
            <pc:docMk/>
            <pc:sldMk cId="3627218554" sldId="546"/>
            <ac:picMk id="7" creationId="{14AD22D6-DB18-4B88-BDDD-9C9E2FE05CE4}"/>
          </ac:picMkLst>
        </pc:picChg>
        <pc:picChg chg="add mod">
          <ac:chgData name="Vieira Ferreira, Júlio" userId="b0398a4e-5165-4128-b747-904da519835a" providerId="ADAL" clId="{0DE21452-DC8C-4F8D-99A4-28996266466A}" dt="2022-11-03T19:22:35.089" v="16" actId="1076"/>
          <ac:picMkLst>
            <pc:docMk/>
            <pc:sldMk cId="3627218554" sldId="546"/>
            <ac:picMk id="10" creationId="{D0924CB3-FB00-4310-8EC9-932E1A3DFFFB}"/>
          </ac:picMkLst>
        </pc:picChg>
      </pc:sldChg>
      <pc:sldChg chg="addSp delSp modSp mod modNotesTx">
        <pc:chgData name="Vieira Ferreira, Júlio" userId="b0398a4e-5165-4128-b747-904da519835a" providerId="ADAL" clId="{0DE21452-DC8C-4F8D-99A4-28996266466A}" dt="2022-11-06T16:08:35.873" v="202"/>
        <pc:sldMkLst>
          <pc:docMk/>
          <pc:sldMk cId="957307710" sldId="547"/>
        </pc:sldMkLst>
        <pc:spChg chg="mod">
          <ac:chgData name="Vieira Ferreira, Júlio" userId="b0398a4e-5165-4128-b747-904da519835a" providerId="ADAL" clId="{0DE21452-DC8C-4F8D-99A4-28996266466A}" dt="2022-11-03T19:06:43.825" v="5" actId="20577"/>
          <ac:spMkLst>
            <pc:docMk/>
            <pc:sldMk cId="957307710" sldId="547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0DE21452-DC8C-4F8D-99A4-28996266466A}" dt="2022-11-06T16:08:35.873" v="202"/>
          <ac:spMkLst>
            <pc:docMk/>
            <pc:sldMk cId="957307710" sldId="547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0DE21452-DC8C-4F8D-99A4-28996266466A}" dt="2022-11-03T19:07:20.756" v="6" actId="478"/>
          <ac:picMkLst>
            <pc:docMk/>
            <pc:sldMk cId="957307710" sldId="547"/>
            <ac:picMk id="6" creationId="{A1F7672E-D469-45AB-809F-736436C0AFA2}"/>
          </ac:picMkLst>
        </pc:picChg>
        <pc:picChg chg="add del mod">
          <ac:chgData name="Vieira Ferreira, Júlio" userId="b0398a4e-5165-4128-b747-904da519835a" providerId="ADAL" clId="{0DE21452-DC8C-4F8D-99A4-28996266466A}" dt="2022-11-03T19:23:41.699" v="18" actId="478"/>
          <ac:picMkLst>
            <pc:docMk/>
            <pc:sldMk cId="957307710" sldId="547"/>
            <ac:picMk id="7" creationId="{EEEBD3C9-286D-4B6D-8DE0-CED00632168A}"/>
          </ac:picMkLst>
        </pc:picChg>
      </pc:sldChg>
      <pc:sldChg chg="addSp delSp modSp mod modNotesTx">
        <pc:chgData name="Vieira Ferreira, Júlio" userId="b0398a4e-5165-4128-b747-904da519835a" providerId="ADAL" clId="{0DE21452-DC8C-4F8D-99A4-28996266466A}" dt="2022-11-06T16:08:27.154" v="200"/>
        <pc:sldMkLst>
          <pc:docMk/>
          <pc:sldMk cId="930531532" sldId="550"/>
        </pc:sldMkLst>
        <pc:spChg chg="mod">
          <ac:chgData name="Vieira Ferreira, Júlio" userId="b0398a4e-5165-4128-b747-904da519835a" providerId="ADAL" clId="{0DE21452-DC8C-4F8D-99A4-28996266466A}" dt="2022-11-03T19:27:08.903" v="54" actId="20577"/>
          <ac:spMkLst>
            <pc:docMk/>
            <pc:sldMk cId="930531532" sldId="550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0DE21452-DC8C-4F8D-99A4-28996266466A}" dt="2022-11-06T16:08:27.154" v="200"/>
          <ac:spMkLst>
            <pc:docMk/>
            <pc:sldMk cId="930531532" sldId="550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0DE21452-DC8C-4F8D-99A4-28996266466A}" dt="2022-11-03T19:27:12.127" v="55" actId="478"/>
          <ac:picMkLst>
            <pc:docMk/>
            <pc:sldMk cId="930531532" sldId="550"/>
            <ac:picMk id="6" creationId="{BE92B6DE-1A70-4E93-9A3F-9A82C40FD8EB}"/>
          </ac:picMkLst>
        </pc:picChg>
        <pc:picChg chg="add mod">
          <ac:chgData name="Vieira Ferreira, Júlio" userId="b0398a4e-5165-4128-b747-904da519835a" providerId="ADAL" clId="{0DE21452-DC8C-4F8D-99A4-28996266466A}" dt="2022-11-03T19:28:13.822" v="58" actId="14100"/>
          <ac:picMkLst>
            <pc:docMk/>
            <pc:sldMk cId="930531532" sldId="550"/>
            <ac:picMk id="7" creationId="{E1398E08-DE09-46B7-A666-3FFDFEDA151E}"/>
          </ac:picMkLst>
        </pc:picChg>
      </pc:sldChg>
      <pc:sldChg chg="del">
        <pc:chgData name="Vieira Ferreira, Júlio" userId="b0398a4e-5165-4128-b747-904da519835a" providerId="ADAL" clId="{0DE21452-DC8C-4F8D-99A4-28996266466A}" dt="2022-11-06T15:33:32.651" v="95" actId="47"/>
        <pc:sldMkLst>
          <pc:docMk/>
          <pc:sldMk cId="222744043" sldId="551"/>
        </pc:sldMkLst>
      </pc:sldChg>
      <pc:sldChg chg="addSp delSp modSp mod">
        <pc:chgData name="Vieira Ferreira, Júlio" userId="b0398a4e-5165-4128-b747-904da519835a" providerId="ADAL" clId="{0DE21452-DC8C-4F8D-99A4-28996266466A}" dt="2022-11-07T18:58:18.806" v="252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0DE21452-DC8C-4F8D-99A4-28996266466A}" dt="2022-11-07T18:58:18.806" v="252" actId="20577"/>
          <ac:spMkLst>
            <pc:docMk/>
            <pc:sldMk cId="2767623870" sldId="55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0DE21452-DC8C-4F8D-99A4-28996266466A}" dt="2022-11-06T16:07:45.495" v="194" actId="20577"/>
          <ac:spMkLst>
            <pc:docMk/>
            <pc:sldMk cId="2767623870" sldId="552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0DE21452-DC8C-4F8D-99A4-28996266466A}" dt="2022-11-06T16:07:11.389" v="145"/>
          <ac:spMkLst>
            <pc:docMk/>
            <pc:sldMk cId="2767623870" sldId="552"/>
            <ac:spMk id="9" creationId="{8C5B3220-7A20-4073-A31B-10684802EBBF}"/>
          </ac:spMkLst>
        </pc:spChg>
        <pc:spChg chg="mod">
          <ac:chgData name="Vieira Ferreira, Júlio" userId="b0398a4e-5165-4128-b747-904da519835a" providerId="ADAL" clId="{0DE21452-DC8C-4F8D-99A4-28996266466A}" dt="2022-11-06T16:08:06.960" v="198" actId="20577"/>
          <ac:spMkLst>
            <pc:docMk/>
            <pc:sldMk cId="2767623870" sldId="552"/>
            <ac:spMk id="263" creationId="{8AACED25-96B8-4C1D-91BC-E1AE5D46C88D}"/>
          </ac:spMkLst>
        </pc:spChg>
        <pc:picChg chg="add mod">
          <ac:chgData name="Vieira Ferreira, Júlio" userId="b0398a4e-5165-4128-b747-904da519835a" providerId="ADAL" clId="{0DE21452-DC8C-4F8D-99A4-28996266466A}" dt="2022-11-06T16:07:05.058" v="143" actId="1076"/>
          <ac:picMkLst>
            <pc:docMk/>
            <pc:sldMk cId="2767623870" sldId="552"/>
            <ac:picMk id="6" creationId="{E365811C-2B3E-43D0-8218-CFF239137218}"/>
          </ac:picMkLst>
        </pc:picChg>
        <pc:picChg chg="del mod">
          <ac:chgData name="Vieira Ferreira, Júlio" userId="b0398a4e-5165-4128-b747-904da519835a" providerId="ADAL" clId="{0DE21452-DC8C-4F8D-99A4-28996266466A}" dt="2022-11-06T15:34:29.951" v="103" actId="478"/>
          <ac:picMkLst>
            <pc:docMk/>
            <pc:sldMk cId="2767623870" sldId="552"/>
            <ac:picMk id="7" creationId="{FF86E496-39CD-487C-B3C8-33074C4936FB}"/>
          </ac:picMkLst>
        </pc:picChg>
      </pc:sldChg>
      <pc:sldChg chg="addSp delSp modSp mod modNotesTx">
        <pc:chgData name="Vieira Ferreira, Júlio" userId="b0398a4e-5165-4128-b747-904da519835a" providerId="ADAL" clId="{0DE21452-DC8C-4F8D-99A4-28996266466A}" dt="2022-11-06T16:08:31.246" v="201"/>
        <pc:sldMkLst>
          <pc:docMk/>
          <pc:sldMk cId="1904577139" sldId="667"/>
        </pc:sldMkLst>
        <pc:spChg chg="mod">
          <ac:chgData name="Vieira Ferreira, Júlio" userId="b0398a4e-5165-4128-b747-904da519835a" providerId="ADAL" clId="{0DE21452-DC8C-4F8D-99A4-28996266466A}" dt="2022-11-03T19:24:54.595" v="41" actId="20577"/>
          <ac:spMkLst>
            <pc:docMk/>
            <pc:sldMk cId="1904577139" sldId="667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0DE21452-DC8C-4F8D-99A4-28996266466A}" dt="2022-11-06T16:08:31.246" v="201"/>
          <ac:spMkLst>
            <pc:docMk/>
            <pc:sldMk cId="1904577139" sldId="667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0DE21452-DC8C-4F8D-99A4-28996266466A}" dt="2022-11-03T19:24:28.086" v="22" actId="478"/>
          <ac:picMkLst>
            <pc:docMk/>
            <pc:sldMk cId="1904577139" sldId="667"/>
            <ac:picMk id="6" creationId="{866164C5-12F1-44F7-A562-86B42DDFCE04}"/>
          </ac:picMkLst>
        </pc:picChg>
        <pc:picChg chg="add mod">
          <ac:chgData name="Vieira Ferreira, Júlio" userId="b0398a4e-5165-4128-b747-904da519835a" providerId="ADAL" clId="{0DE21452-DC8C-4F8D-99A4-28996266466A}" dt="2022-11-03T19:24:57.350" v="42" actId="1076"/>
          <ac:picMkLst>
            <pc:docMk/>
            <pc:sldMk cId="1904577139" sldId="667"/>
            <ac:picMk id="7" creationId="{1D0E2D61-B96E-43F9-979D-2028B71F15AF}"/>
          </ac:picMkLst>
        </pc:picChg>
      </pc:sldChg>
      <pc:sldChg chg="del">
        <pc:chgData name="Vieira Ferreira, Júlio" userId="b0398a4e-5165-4128-b747-904da519835a" providerId="ADAL" clId="{0DE21452-DC8C-4F8D-99A4-28996266466A}" dt="2022-11-06T15:33:33.691" v="96" actId="47"/>
        <pc:sldMkLst>
          <pc:docMk/>
          <pc:sldMk cId="3815912820" sldId="668"/>
        </pc:sldMkLst>
      </pc:sldChg>
      <pc:sldChg chg="add del">
        <pc:chgData name="Vieira Ferreira, Júlio" userId="b0398a4e-5165-4128-b747-904da519835a" providerId="ADAL" clId="{0DE21452-DC8C-4F8D-99A4-28996266466A}" dt="2022-11-07T19:32:09.429" v="495" actId="47"/>
        <pc:sldMkLst>
          <pc:docMk/>
          <pc:sldMk cId="448963516" sldId="671"/>
        </pc:sldMkLst>
      </pc:sldChg>
      <pc:sldChg chg="modSp mod">
        <pc:chgData name="Vieira Ferreira, Júlio" userId="b0398a4e-5165-4128-b747-904da519835a" providerId="ADAL" clId="{0DE21452-DC8C-4F8D-99A4-28996266466A}" dt="2022-11-06T16:08:50.560" v="204"/>
        <pc:sldMkLst>
          <pc:docMk/>
          <pc:sldMk cId="774918030" sldId="685"/>
        </pc:sldMkLst>
        <pc:spChg chg="mod">
          <ac:chgData name="Vieira Ferreira, Júlio" userId="b0398a4e-5165-4128-b747-904da519835a" providerId="ADAL" clId="{0DE21452-DC8C-4F8D-99A4-28996266466A}" dt="2022-11-06T16:08:50.560" v="204"/>
          <ac:spMkLst>
            <pc:docMk/>
            <pc:sldMk cId="774918030" sldId="685"/>
            <ac:spMk id="263" creationId="{8AACED25-96B8-4C1D-91BC-E1AE5D46C88D}"/>
          </ac:spMkLst>
        </pc:spChg>
      </pc:sldChg>
      <pc:sldChg chg="addSp delSp modSp mod modNotesTx">
        <pc:chgData name="Vieira Ferreira, Júlio" userId="b0398a4e-5165-4128-b747-904da519835a" providerId="ADAL" clId="{0DE21452-DC8C-4F8D-99A4-28996266466A}" dt="2022-11-06T16:08:22.614" v="199"/>
        <pc:sldMkLst>
          <pc:docMk/>
          <pc:sldMk cId="2042079479" sldId="686"/>
        </pc:sldMkLst>
        <pc:spChg chg="mod">
          <ac:chgData name="Vieira Ferreira, Júlio" userId="b0398a4e-5165-4128-b747-904da519835a" providerId="ADAL" clId="{0DE21452-DC8C-4F8D-99A4-28996266466A}" dt="2022-11-03T19:29:43.219" v="81" actId="20577"/>
          <ac:spMkLst>
            <pc:docMk/>
            <pc:sldMk cId="2042079479" sldId="686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0DE21452-DC8C-4F8D-99A4-28996266466A}" dt="2022-11-06T16:08:22.614" v="199"/>
          <ac:spMkLst>
            <pc:docMk/>
            <pc:sldMk cId="2042079479" sldId="686"/>
            <ac:spMk id="263" creationId="{8AACED25-96B8-4C1D-91BC-E1AE5D46C88D}"/>
          </ac:spMkLst>
        </pc:spChg>
        <pc:picChg chg="add del">
          <ac:chgData name="Vieira Ferreira, Júlio" userId="b0398a4e-5165-4128-b747-904da519835a" providerId="ADAL" clId="{0DE21452-DC8C-4F8D-99A4-28996266466A}" dt="2022-11-06T15:49:18.494" v="139" actId="478"/>
          <ac:picMkLst>
            <pc:docMk/>
            <pc:sldMk cId="2042079479" sldId="686"/>
            <ac:picMk id="6" creationId="{DDCCDA79-013D-44CF-B9DD-6451738991C2}"/>
          </ac:picMkLst>
        </pc:picChg>
        <pc:picChg chg="del">
          <ac:chgData name="Vieira Ferreira, Júlio" userId="b0398a4e-5165-4128-b747-904da519835a" providerId="ADAL" clId="{0DE21452-DC8C-4F8D-99A4-28996266466A}" dt="2022-11-03T19:29:46.430" v="82" actId="478"/>
          <ac:picMkLst>
            <pc:docMk/>
            <pc:sldMk cId="2042079479" sldId="686"/>
            <ac:picMk id="7" creationId="{CCC0B4E0-8C23-4512-A6F3-5E1A8C6C74F8}"/>
          </ac:picMkLst>
        </pc:picChg>
        <pc:picChg chg="add mod">
          <ac:chgData name="Vieira Ferreira, Júlio" userId="b0398a4e-5165-4128-b747-904da519835a" providerId="ADAL" clId="{0DE21452-DC8C-4F8D-99A4-28996266466A}" dt="2022-11-06T15:49:25.166" v="142" actId="1076"/>
          <ac:picMkLst>
            <pc:docMk/>
            <pc:sldMk cId="2042079479" sldId="686"/>
            <ac:picMk id="9" creationId="{0D87CC88-45BB-4F1C-B6F8-1065BBDA2AC0}"/>
          </ac:picMkLst>
        </pc:picChg>
      </pc:sldChg>
      <pc:sldChg chg="del modNotesTx">
        <pc:chgData name="Vieira Ferreira, Júlio" userId="b0398a4e-5165-4128-b747-904da519835a" providerId="ADAL" clId="{0DE21452-DC8C-4F8D-99A4-28996266466A}" dt="2022-11-06T15:47:56.341" v="134" actId="47"/>
        <pc:sldMkLst>
          <pc:docMk/>
          <pc:sldMk cId="2451545875" sldId="687"/>
        </pc:sldMkLst>
      </pc:sldChg>
      <pc:sldChg chg="addSp modSp add mod">
        <pc:chgData name="Vieira Ferreira, Júlio" userId="b0398a4e-5165-4128-b747-904da519835a" providerId="ADAL" clId="{0DE21452-DC8C-4F8D-99A4-28996266466A}" dt="2022-11-07T18:57:07.172" v="249" actId="113"/>
        <pc:sldMkLst>
          <pc:docMk/>
          <pc:sldMk cId="3564337732" sldId="687"/>
        </pc:sldMkLst>
        <pc:spChg chg="mod">
          <ac:chgData name="Vieira Ferreira, Júlio" userId="b0398a4e-5165-4128-b747-904da519835a" providerId="ADAL" clId="{0DE21452-DC8C-4F8D-99A4-28996266466A}" dt="2022-11-07T18:57:07.172" v="249" actId="113"/>
          <ac:spMkLst>
            <pc:docMk/>
            <pc:sldMk cId="3564337732" sldId="687"/>
            <ac:spMk id="4" creationId="{398133E7-5D42-4BC5-A3A6-3C73FB7E1F07}"/>
          </ac:spMkLst>
        </pc:spChg>
        <pc:grpChg chg="add mod">
          <ac:chgData name="Vieira Ferreira, Júlio" userId="b0398a4e-5165-4128-b747-904da519835a" providerId="ADAL" clId="{0DE21452-DC8C-4F8D-99A4-28996266466A}" dt="2022-11-07T18:55:28.690" v="228" actId="164"/>
          <ac:grpSpMkLst>
            <pc:docMk/>
            <pc:sldMk cId="3564337732" sldId="687"/>
            <ac:grpSpMk id="9" creationId="{F2DC72F2-5068-4139-905C-FBD01B773C71}"/>
          </ac:grpSpMkLst>
        </pc:grpChg>
        <pc:picChg chg="add mod">
          <ac:chgData name="Vieira Ferreira, Júlio" userId="b0398a4e-5165-4128-b747-904da519835a" providerId="ADAL" clId="{0DE21452-DC8C-4F8D-99A4-28996266466A}" dt="2022-11-07T18:55:28.690" v="228" actId="164"/>
          <ac:picMkLst>
            <pc:docMk/>
            <pc:sldMk cId="3564337732" sldId="687"/>
            <ac:picMk id="6" creationId="{99BEE60A-971D-4280-A070-620E91FC0FAE}"/>
          </ac:picMkLst>
        </pc:picChg>
        <pc:picChg chg="add mod">
          <ac:chgData name="Vieira Ferreira, Júlio" userId="b0398a4e-5165-4128-b747-904da519835a" providerId="ADAL" clId="{0DE21452-DC8C-4F8D-99A4-28996266466A}" dt="2022-11-07T18:55:28.690" v="228" actId="164"/>
          <ac:picMkLst>
            <pc:docMk/>
            <pc:sldMk cId="3564337732" sldId="687"/>
            <ac:picMk id="8" creationId="{F5DCA9A7-281F-4DFA-9C5B-F91E3C20C5D3}"/>
          </ac:picMkLst>
        </pc:picChg>
      </pc:sldChg>
      <pc:sldChg chg="del">
        <pc:chgData name="Vieira Ferreira, Júlio" userId="b0398a4e-5165-4128-b747-904da519835a" providerId="ADAL" clId="{0DE21452-DC8C-4F8D-99A4-28996266466A}" dt="2022-11-06T15:48:46.218" v="136" actId="47"/>
        <pc:sldMkLst>
          <pc:docMk/>
          <pc:sldMk cId="3316060468" sldId="688"/>
        </pc:sldMkLst>
      </pc:sldChg>
      <pc:sldChg chg="del">
        <pc:chgData name="Vieira Ferreira, Júlio" userId="b0398a4e-5165-4128-b747-904da519835a" providerId="ADAL" clId="{0DE21452-DC8C-4F8D-99A4-28996266466A}" dt="2022-11-06T15:48:03.672" v="135" actId="47"/>
        <pc:sldMkLst>
          <pc:docMk/>
          <pc:sldMk cId="2516817456" sldId="689"/>
        </pc:sldMkLst>
      </pc:sldChg>
      <pc:sldChg chg="del">
        <pc:chgData name="Vieira Ferreira, Júlio" userId="b0398a4e-5165-4128-b747-904da519835a" providerId="ADAL" clId="{0DE21452-DC8C-4F8D-99A4-28996266466A}" dt="2022-11-06T15:48:47.890" v="137" actId="47"/>
        <pc:sldMkLst>
          <pc:docMk/>
          <pc:sldMk cId="3152922619" sldId="690"/>
        </pc:sldMkLst>
      </pc:sldChg>
      <pc:sldChg chg="del">
        <pc:chgData name="Vieira Ferreira, Júlio" userId="b0398a4e-5165-4128-b747-904da519835a" providerId="ADAL" clId="{0DE21452-DC8C-4F8D-99A4-28996266466A}" dt="2022-11-06T15:48:54.027" v="138" actId="47"/>
        <pc:sldMkLst>
          <pc:docMk/>
          <pc:sldMk cId="3537679588" sldId="691"/>
        </pc:sldMkLst>
      </pc:sldChg>
      <pc:sldChg chg="modSp add mod">
        <pc:chgData name="Vieira Ferreira, Júlio" userId="b0398a4e-5165-4128-b747-904da519835a" providerId="ADAL" clId="{0DE21452-DC8C-4F8D-99A4-28996266466A}" dt="2022-11-07T19:00:41.431" v="485" actId="15"/>
        <pc:sldMkLst>
          <pc:docMk/>
          <pc:sldMk cId="2338423190" sldId="772"/>
        </pc:sldMkLst>
        <pc:spChg chg="mod">
          <ac:chgData name="Vieira Ferreira, Júlio" userId="b0398a4e-5165-4128-b747-904da519835a" providerId="ADAL" clId="{0DE21452-DC8C-4F8D-99A4-28996266466A}" dt="2022-11-07T19:00:41.431" v="485" actId="15"/>
          <ac:spMkLst>
            <pc:docMk/>
            <pc:sldMk cId="2338423190" sldId="772"/>
            <ac:spMk id="12" creationId="{8F35EEE0-A019-4056-A4CF-265DA33D0569}"/>
          </ac:spMkLst>
        </pc:spChg>
      </pc:sldChg>
    </pc:docChg>
  </pc:docChgLst>
  <pc:docChgLst>
    <pc:chgData name="Vieira Ferreira, Júlio" userId="b0398a4e-5165-4128-b747-904da519835a" providerId="ADAL" clId="{5EAB661D-2CE8-4071-81CF-3F846031F629}"/>
    <pc:docChg chg="undo custSel addSld delSld modSld sldOrd modSection">
      <pc:chgData name="Vieira Ferreira, Júlio" userId="b0398a4e-5165-4128-b747-904da519835a" providerId="ADAL" clId="{5EAB661D-2CE8-4071-81CF-3F846031F629}" dt="2021-09-19T20:04:50.798" v="3931" actId="20577"/>
      <pc:docMkLst>
        <pc:docMk/>
      </pc:docMkLst>
      <pc:sldChg chg="addSp delSp modSp mod">
        <pc:chgData name="Vieira Ferreira, Júlio" userId="b0398a4e-5165-4128-b747-904da519835a" providerId="ADAL" clId="{5EAB661D-2CE8-4071-81CF-3F846031F629}" dt="2021-09-17T12:30:51.348" v="66" actId="14100"/>
        <pc:sldMkLst>
          <pc:docMk/>
          <pc:sldMk cId="1723983478" sldId="382"/>
        </pc:sldMkLst>
        <pc:spChg chg="mod">
          <ac:chgData name="Vieira Ferreira, Júlio" userId="b0398a4e-5165-4128-b747-904da519835a" providerId="ADAL" clId="{5EAB661D-2CE8-4071-81CF-3F846031F629}" dt="2021-09-17T11:37:29.642" v="17" actId="20577"/>
          <ac:spMkLst>
            <pc:docMk/>
            <pc:sldMk cId="1723983478" sldId="38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28:11.620" v="56" actId="1076"/>
          <ac:spMkLst>
            <pc:docMk/>
            <pc:sldMk cId="1723983478" sldId="382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12:29:47.922" v="58"/>
          <ac:spMkLst>
            <pc:docMk/>
            <pc:sldMk cId="1723983478" sldId="382"/>
            <ac:spMk id="8" creationId="{A918B485-9ECA-4F60-94BC-0A944D75CF7E}"/>
          </ac:spMkLst>
        </pc:spChg>
        <pc:picChg chg="add del mod">
          <ac:chgData name="Vieira Ferreira, Júlio" userId="b0398a4e-5165-4128-b747-904da519835a" providerId="ADAL" clId="{5EAB661D-2CE8-4071-81CF-3F846031F629}" dt="2021-09-17T12:30:44.058" v="63" actId="478"/>
          <ac:picMkLst>
            <pc:docMk/>
            <pc:sldMk cId="1723983478" sldId="382"/>
            <ac:picMk id="6" creationId="{544CAEDD-E6B7-484F-8E16-B63A8E31CFEF}"/>
          </ac:picMkLst>
        </pc:picChg>
        <pc:picChg chg="mod">
          <ac:chgData name="Vieira Ferreira, Júlio" userId="b0398a4e-5165-4128-b747-904da519835a" providerId="ADAL" clId="{5EAB661D-2CE8-4071-81CF-3F846031F629}" dt="2021-09-17T12:25:17.447" v="48" actId="1076"/>
          <ac:picMkLst>
            <pc:docMk/>
            <pc:sldMk cId="1723983478" sldId="382"/>
            <ac:picMk id="7" creationId="{476B6B59-AE5E-4F1C-BC6F-01ED654F1DC6}"/>
          </ac:picMkLst>
        </pc:picChg>
        <pc:picChg chg="add mod">
          <ac:chgData name="Vieira Ferreira, Júlio" userId="b0398a4e-5165-4128-b747-904da519835a" providerId="ADAL" clId="{5EAB661D-2CE8-4071-81CF-3F846031F629}" dt="2021-09-17T12:30:51.348" v="66" actId="14100"/>
          <ac:picMkLst>
            <pc:docMk/>
            <pc:sldMk cId="1723983478" sldId="382"/>
            <ac:picMk id="10" creationId="{83062103-B03A-48D4-B1EF-C4094415CCAC}"/>
          </ac:picMkLst>
        </pc:picChg>
      </pc:sldChg>
      <pc:sldChg chg="delSp del mod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1868951819" sldId="383"/>
        </pc:sldMkLst>
        <pc:picChg chg="del">
          <ac:chgData name="Vieira Ferreira, Júlio" userId="b0398a4e-5165-4128-b747-904da519835a" providerId="ADAL" clId="{5EAB661D-2CE8-4071-81CF-3F846031F629}" dt="2021-09-17T12:21:54.944" v="30" actId="478"/>
          <ac:picMkLst>
            <pc:docMk/>
            <pc:sldMk cId="1868951819" sldId="383"/>
            <ac:picMk id="14" creationId="{2A9EC9D2-1E68-4E7C-A795-1C3B00D745A2}"/>
          </ac:picMkLst>
        </pc:picChg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179614696" sldId="384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907629898" sldId="385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347946637" sldId="469"/>
        </pc:sldMkLst>
      </pc:sldChg>
      <pc:sldChg chg="del">
        <pc:chgData name="Vieira Ferreira, Júlio" userId="b0398a4e-5165-4128-b747-904da519835a" providerId="ADAL" clId="{5EAB661D-2CE8-4071-81CF-3F846031F629}" dt="2021-09-17T15:40:24.395" v="494" actId="47"/>
        <pc:sldMkLst>
          <pc:docMk/>
          <pc:sldMk cId="2789447906" sldId="470"/>
        </pc:sldMkLst>
      </pc:sldChg>
      <pc:sldChg chg="addSp delSp modSp mod ord">
        <pc:chgData name="Vieira Ferreira, Júlio" userId="b0398a4e-5165-4128-b747-904da519835a" providerId="ADAL" clId="{5EAB661D-2CE8-4071-81CF-3F846031F629}" dt="2021-09-17T12:52:12.031" v="324" actId="21"/>
        <pc:sldMkLst>
          <pc:docMk/>
          <pc:sldMk cId="3373189577" sldId="471"/>
        </pc:sldMkLst>
        <pc:spChg chg="mod">
          <ac:chgData name="Vieira Ferreira, Júlio" userId="b0398a4e-5165-4128-b747-904da519835a" providerId="ADAL" clId="{5EAB661D-2CE8-4071-81CF-3F846031F629}" dt="2021-09-17T12:40:30.053" v="138" actId="20577"/>
          <ac:spMkLst>
            <pc:docMk/>
            <pc:sldMk cId="3373189577" sldId="4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45:56.143" v="280" actId="20577"/>
          <ac:spMkLst>
            <pc:docMk/>
            <pc:sldMk cId="3373189577" sldId="471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2:52:12.031" v="324" actId="21"/>
          <ac:picMkLst>
            <pc:docMk/>
            <pc:sldMk cId="3373189577" sldId="471"/>
            <ac:picMk id="7" creationId="{C30224BB-5827-4609-AA2F-0DF5694D4B2E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3:05:57.991" v="332" actId="1076"/>
        <pc:sldMkLst>
          <pc:docMk/>
          <pc:sldMk cId="2749714812" sldId="472"/>
        </pc:sldMkLst>
        <pc:spChg chg="mod">
          <ac:chgData name="Vieira Ferreira, Júlio" userId="b0398a4e-5165-4128-b747-904da519835a" providerId="ADAL" clId="{5EAB661D-2CE8-4071-81CF-3F846031F629}" dt="2021-09-17T11:37:40.621" v="24" actId="20577"/>
          <ac:spMkLst>
            <pc:docMk/>
            <pc:sldMk cId="2749714812" sldId="47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1:37:55.492" v="27" actId="20577"/>
          <ac:spMkLst>
            <pc:docMk/>
            <pc:sldMk cId="2749714812" sldId="47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3:05:57.991" v="332" actId="1076"/>
          <ac:picMkLst>
            <pc:docMk/>
            <pc:sldMk cId="2749714812" sldId="472"/>
            <ac:picMk id="6" creationId="{0726F519-DF9C-48B7-822E-65F9E9F0A5C6}"/>
          </ac:picMkLst>
        </pc:picChg>
        <pc:picChg chg="del">
          <ac:chgData name="Vieira Ferreira, Júlio" userId="b0398a4e-5165-4128-b747-904da519835a" providerId="ADAL" clId="{5EAB661D-2CE8-4071-81CF-3F846031F629}" dt="2021-09-17T11:37:04.263" v="1" actId="478"/>
          <ac:picMkLst>
            <pc:docMk/>
            <pc:sldMk cId="2749714812" sldId="472"/>
            <ac:picMk id="7" creationId="{476B6B59-AE5E-4F1C-BC6F-01ED654F1DC6}"/>
          </ac:picMkLst>
        </pc:picChg>
      </pc:sldChg>
      <pc:sldChg chg="add">
        <pc:chgData name="Vieira Ferreira, Júlio" userId="b0398a4e-5165-4128-b747-904da519835a" providerId="ADAL" clId="{5EAB661D-2CE8-4071-81CF-3F846031F629}" dt="2021-09-17T12:39:07.994" v="67" actId="2890"/>
        <pc:sldMkLst>
          <pc:docMk/>
          <pc:sldMk cId="1617360491" sldId="473"/>
        </pc:sldMkLst>
      </pc:sldChg>
      <pc:sldChg chg="addSp delSp modSp add mod">
        <pc:chgData name="Vieira Ferreira, Júlio" userId="b0398a4e-5165-4128-b747-904da519835a" providerId="ADAL" clId="{5EAB661D-2CE8-4071-81CF-3F846031F629}" dt="2021-09-17T12:52:16.385" v="326" actId="1076"/>
        <pc:sldMkLst>
          <pc:docMk/>
          <pc:sldMk cId="1292288431" sldId="474"/>
        </pc:sldMkLst>
        <pc:spChg chg="mod">
          <ac:chgData name="Vieira Ferreira, Júlio" userId="b0398a4e-5165-4128-b747-904da519835a" providerId="ADAL" clId="{5EAB661D-2CE8-4071-81CF-3F846031F629}" dt="2021-09-17T12:50:27.984" v="293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52:00.112" v="323" actId="2711"/>
          <ac:spMkLst>
            <pc:docMk/>
            <pc:sldMk cId="1292288431" sldId="47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2:50:18.284" v="284" actId="478"/>
          <ac:picMkLst>
            <pc:docMk/>
            <pc:sldMk cId="1292288431" sldId="474"/>
            <ac:picMk id="7" creationId="{C30224BB-5827-4609-AA2F-0DF5694D4B2E}"/>
          </ac:picMkLst>
        </pc:picChg>
        <pc:picChg chg="add mod">
          <ac:chgData name="Vieira Ferreira, Júlio" userId="b0398a4e-5165-4128-b747-904da519835a" providerId="ADAL" clId="{5EAB661D-2CE8-4071-81CF-3F846031F629}" dt="2021-09-17T12:52:16.385" v="326" actId="1076"/>
          <ac:picMkLst>
            <pc:docMk/>
            <pc:sldMk cId="1292288431" sldId="474"/>
            <ac:picMk id="8" creationId="{E8817798-C153-4EFE-8203-EBD693A034CE}"/>
          </ac:picMkLst>
        </pc:picChg>
      </pc:sldChg>
      <pc:sldChg chg="addSp modSp add mod">
        <pc:chgData name="Vieira Ferreira, Júlio" userId="b0398a4e-5165-4128-b747-904da519835a" providerId="ADAL" clId="{5EAB661D-2CE8-4071-81CF-3F846031F629}" dt="2021-09-17T12:53:05.317" v="331" actId="1076"/>
        <pc:sldMkLst>
          <pc:docMk/>
          <pc:sldMk cId="622397788" sldId="475"/>
        </pc:sldMkLst>
        <pc:spChg chg="mod">
          <ac:chgData name="Vieira Ferreira, Júlio" userId="b0398a4e-5165-4128-b747-904da519835a" providerId="ADAL" clId="{5EAB661D-2CE8-4071-81CF-3F846031F629}" dt="2021-09-17T12:50:39.502" v="297" actId="20577"/>
          <ac:spMkLst>
            <pc:docMk/>
            <pc:sldMk cId="622397788" sldId="4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EAB661D-2CE8-4071-81CF-3F846031F629}" dt="2021-09-17T12:52:31.968" v="329" actId="20577"/>
          <ac:spMkLst>
            <pc:docMk/>
            <pc:sldMk cId="622397788" sldId="47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2:53:05.317" v="331" actId="1076"/>
          <ac:picMkLst>
            <pc:docMk/>
            <pc:sldMk cId="622397788" sldId="475"/>
            <ac:picMk id="7" creationId="{0E04BBA8-9A83-4F2F-BFC1-8706D3BF510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07:21.183" v="428" actId="1076"/>
        <pc:sldMkLst>
          <pc:docMk/>
          <pc:sldMk cId="1277993705" sldId="476"/>
        </pc:sldMkLst>
        <pc:spChg chg="mod">
          <ac:chgData name="Vieira Ferreira, Júlio" userId="b0398a4e-5165-4128-b747-904da519835a" providerId="ADAL" clId="{5EAB661D-2CE8-4071-81CF-3F846031F629}" dt="2021-09-17T15:07:09.740" v="426" actId="12"/>
          <ac:spMkLst>
            <pc:docMk/>
            <pc:sldMk cId="1277993705" sldId="476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7T15:07:00.204" v="425" actId="12"/>
          <ac:spMkLst>
            <pc:docMk/>
            <pc:sldMk cId="1277993705" sldId="476"/>
            <ac:spMk id="12" creationId="{5342174E-B132-459A-A7E8-7112DBA48EA8}"/>
          </ac:spMkLst>
        </pc:spChg>
        <pc:picChg chg="del mod">
          <ac:chgData name="Vieira Ferreira, Júlio" userId="b0398a4e-5165-4128-b747-904da519835a" providerId="ADAL" clId="{5EAB661D-2CE8-4071-81CF-3F846031F629}" dt="2021-09-17T13:06:30.650" v="349" actId="478"/>
          <ac:picMkLst>
            <pc:docMk/>
            <pc:sldMk cId="1277993705" sldId="476"/>
            <ac:picMk id="6" creationId="{0726F519-DF9C-48B7-822E-65F9E9F0A5C6}"/>
          </ac:picMkLst>
        </pc:picChg>
        <pc:picChg chg="add del mod">
          <ac:chgData name="Vieira Ferreira, Júlio" userId="b0398a4e-5165-4128-b747-904da519835a" providerId="ADAL" clId="{5EAB661D-2CE8-4071-81CF-3F846031F629}" dt="2021-09-17T15:04:33.086" v="395" actId="478"/>
          <ac:picMkLst>
            <pc:docMk/>
            <pc:sldMk cId="1277993705" sldId="476"/>
            <ac:picMk id="7" creationId="{2892EA37-FA1F-4D47-A889-B283384CEF7D}"/>
          </ac:picMkLst>
        </pc:picChg>
        <pc:picChg chg="add mod">
          <ac:chgData name="Vieira Ferreira, Júlio" userId="b0398a4e-5165-4128-b747-904da519835a" providerId="ADAL" clId="{5EAB661D-2CE8-4071-81CF-3F846031F629}" dt="2021-09-17T15:07:17.923" v="427" actId="1076"/>
          <ac:picMkLst>
            <pc:docMk/>
            <pc:sldMk cId="1277993705" sldId="476"/>
            <ac:picMk id="9" creationId="{9AD91E56-3B7F-475D-A47D-A30D7294DB90}"/>
          </ac:picMkLst>
        </pc:picChg>
        <pc:picChg chg="add mod">
          <ac:chgData name="Vieira Ferreira, Júlio" userId="b0398a4e-5165-4128-b747-904da519835a" providerId="ADAL" clId="{5EAB661D-2CE8-4071-81CF-3F846031F629}" dt="2021-09-17T15:07:21.183" v="428" actId="1076"/>
          <ac:picMkLst>
            <pc:docMk/>
            <pc:sldMk cId="1277993705" sldId="476"/>
            <ac:picMk id="13" creationId="{37F8C444-AE78-44D6-8246-75C08AE77DC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13:51.073" v="443" actId="478"/>
        <pc:sldMkLst>
          <pc:docMk/>
          <pc:sldMk cId="3605232501" sldId="477"/>
        </pc:sldMkLst>
        <pc:spChg chg="mod">
          <ac:chgData name="Vieira Ferreira, Júlio" userId="b0398a4e-5165-4128-b747-904da519835a" providerId="ADAL" clId="{5EAB661D-2CE8-4071-81CF-3F846031F629}" dt="2021-09-17T15:09:15.487" v="436" actId="113"/>
          <ac:spMkLst>
            <pc:docMk/>
            <pc:sldMk cId="3605232501" sldId="477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5:13:51.073" v="443" actId="478"/>
          <ac:picMkLst>
            <pc:docMk/>
            <pc:sldMk cId="3605232501" sldId="477"/>
            <ac:picMk id="6" creationId="{AEA3C114-796A-4AF0-9AB3-9811A618F0BA}"/>
          </ac:picMkLst>
        </pc:picChg>
        <pc:picChg chg="add del mod">
          <ac:chgData name="Vieira Ferreira, Júlio" userId="b0398a4e-5165-4128-b747-904da519835a" providerId="ADAL" clId="{5EAB661D-2CE8-4071-81CF-3F846031F629}" dt="2021-09-17T15:09:50.475" v="437" actId="1076"/>
          <ac:picMkLst>
            <pc:docMk/>
            <pc:sldMk cId="3605232501" sldId="477"/>
            <ac:picMk id="7" creationId="{2892EA37-FA1F-4D47-A889-B283384CEF7D}"/>
          </ac:picMkLst>
        </pc:picChg>
        <pc:picChg chg="del">
          <ac:chgData name="Vieira Ferreira, Júlio" userId="b0398a4e-5165-4128-b747-904da519835a" providerId="ADAL" clId="{5EAB661D-2CE8-4071-81CF-3F846031F629}" dt="2021-09-17T15:08:14.057" v="429" actId="478"/>
          <ac:picMkLst>
            <pc:docMk/>
            <pc:sldMk cId="3605232501" sldId="477"/>
            <ac:picMk id="9" creationId="{9AD91E56-3B7F-475D-A47D-A30D7294DB90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5:15:22.871" v="453" actId="1076"/>
        <pc:sldMkLst>
          <pc:docMk/>
          <pc:sldMk cId="606288604" sldId="478"/>
        </pc:sldMkLst>
        <pc:spChg chg="mod">
          <ac:chgData name="Vieira Ferreira, Júlio" userId="b0398a4e-5165-4128-b747-904da519835a" providerId="ADAL" clId="{5EAB661D-2CE8-4071-81CF-3F846031F629}" dt="2021-09-17T15:15:18.605" v="452" actId="20577"/>
          <ac:spMkLst>
            <pc:docMk/>
            <pc:sldMk cId="606288604" sldId="478"/>
            <ac:spMk id="4" creationId="{398133E7-5D42-4BC5-A3A6-3C73FB7E1F07}"/>
          </ac:spMkLst>
        </pc:spChg>
        <pc:picChg chg="mod">
          <ac:chgData name="Vieira Ferreira, Júlio" userId="b0398a4e-5165-4128-b747-904da519835a" providerId="ADAL" clId="{5EAB661D-2CE8-4071-81CF-3F846031F629}" dt="2021-09-17T15:15:22.871" v="453" actId="1076"/>
          <ac:picMkLst>
            <pc:docMk/>
            <pc:sldMk cId="606288604" sldId="478"/>
            <ac:picMk id="6" creationId="{AEA3C114-796A-4AF0-9AB3-9811A618F0BA}"/>
          </ac:picMkLst>
        </pc:picChg>
        <pc:picChg chg="del">
          <ac:chgData name="Vieira Ferreira, Júlio" userId="b0398a4e-5165-4128-b747-904da519835a" providerId="ADAL" clId="{5EAB661D-2CE8-4071-81CF-3F846031F629}" dt="2021-09-17T15:13:58.893" v="444" actId="478"/>
          <ac:picMkLst>
            <pc:docMk/>
            <pc:sldMk cId="606288604" sldId="478"/>
            <ac:picMk id="7" creationId="{2892EA37-FA1F-4D47-A889-B283384CEF7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5:21:08.604" v="493" actId="1076"/>
        <pc:sldMkLst>
          <pc:docMk/>
          <pc:sldMk cId="3208852744" sldId="479"/>
        </pc:sldMkLst>
        <pc:spChg chg="mod">
          <ac:chgData name="Vieira Ferreira, Júlio" userId="b0398a4e-5165-4128-b747-904da519835a" providerId="ADAL" clId="{5EAB661D-2CE8-4071-81CF-3F846031F629}" dt="2021-09-17T15:18:58.404" v="488" actId="113"/>
          <ac:spMkLst>
            <pc:docMk/>
            <pc:sldMk cId="3208852744" sldId="47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5:17:50.419" v="474" actId="478"/>
          <ac:picMkLst>
            <pc:docMk/>
            <pc:sldMk cId="3208852744" sldId="479"/>
            <ac:picMk id="6" creationId="{AEA3C114-796A-4AF0-9AB3-9811A618F0BA}"/>
          </ac:picMkLst>
        </pc:picChg>
        <pc:picChg chg="add mod">
          <ac:chgData name="Vieira Ferreira, Júlio" userId="b0398a4e-5165-4128-b747-904da519835a" providerId="ADAL" clId="{5EAB661D-2CE8-4071-81CF-3F846031F629}" dt="2021-09-17T15:21:08.604" v="493" actId="1076"/>
          <ac:picMkLst>
            <pc:docMk/>
            <pc:sldMk cId="3208852744" sldId="479"/>
            <ac:picMk id="7" creationId="{6176EA63-2A40-4BE0-99FF-107440C2DD34}"/>
          </ac:picMkLst>
        </pc:picChg>
        <pc:picChg chg="add mod">
          <ac:chgData name="Vieira Ferreira, Júlio" userId="b0398a4e-5165-4128-b747-904da519835a" providerId="ADAL" clId="{5EAB661D-2CE8-4071-81CF-3F846031F629}" dt="2021-09-17T15:21:06.136" v="492" actId="1076"/>
          <ac:picMkLst>
            <pc:docMk/>
            <pc:sldMk cId="3208852744" sldId="479"/>
            <ac:picMk id="9" creationId="{588B93E7-EA4D-4F92-9583-D820CDF1E9F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04:00.299" v="572" actId="20577"/>
        <pc:sldMkLst>
          <pc:docMk/>
          <pc:sldMk cId="2416221017" sldId="480"/>
        </pc:sldMkLst>
        <pc:spChg chg="mod">
          <ac:chgData name="Vieira Ferreira, Júlio" userId="b0398a4e-5165-4128-b747-904da519835a" providerId="ADAL" clId="{5EAB661D-2CE8-4071-81CF-3F846031F629}" dt="2021-09-17T16:04:00.299" v="572" actId="20577"/>
          <ac:spMkLst>
            <pc:docMk/>
            <pc:sldMk cId="2416221017" sldId="480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7T15:43:22.262" v="519" actId="478"/>
          <ac:picMkLst>
            <pc:docMk/>
            <pc:sldMk cId="2416221017" sldId="480"/>
            <ac:picMk id="6" creationId="{0B0888D1-B31F-4A83-9BA2-4FECCDE8250A}"/>
          </ac:picMkLst>
        </pc:picChg>
        <pc:picChg chg="del">
          <ac:chgData name="Vieira Ferreira, Júlio" userId="b0398a4e-5165-4128-b747-904da519835a" providerId="ADAL" clId="{5EAB661D-2CE8-4071-81CF-3F846031F629}" dt="2021-09-17T15:40:33.328" v="496" actId="478"/>
          <ac:picMkLst>
            <pc:docMk/>
            <pc:sldMk cId="2416221017" sldId="480"/>
            <ac:picMk id="7" creationId="{6176EA63-2A40-4BE0-99FF-107440C2DD34}"/>
          </ac:picMkLst>
        </pc:picChg>
        <pc:picChg chg="del">
          <ac:chgData name="Vieira Ferreira, Júlio" userId="b0398a4e-5165-4128-b747-904da519835a" providerId="ADAL" clId="{5EAB661D-2CE8-4071-81CF-3F846031F629}" dt="2021-09-17T15:40:33.951" v="497" actId="478"/>
          <ac:picMkLst>
            <pc:docMk/>
            <pc:sldMk cId="2416221017" sldId="480"/>
            <ac:picMk id="9" creationId="{588B93E7-EA4D-4F92-9583-D820CDF1E9FB}"/>
          </ac:picMkLst>
        </pc:picChg>
        <pc:picChg chg="add mod">
          <ac:chgData name="Vieira Ferreira, Júlio" userId="b0398a4e-5165-4128-b747-904da519835a" providerId="ADAL" clId="{5EAB661D-2CE8-4071-81CF-3F846031F629}" dt="2021-09-17T15:44:38.157" v="540" actId="1076"/>
          <ac:picMkLst>
            <pc:docMk/>
            <pc:sldMk cId="2416221017" sldId="480"/>
            <ac:picMk id="10" creationId="{10AC4CD1-E533-4133-B924-6BC8964C24E8}"/>
          </ac:picMkLst>
        </pc:picChg>
        <pc:picChg chg="add mod">
          <ac:chgData name="Vieira Ferreira, Júlio" userId="b0398a4e-5165-4128-b747-904da519835a" providerId="ADAL" clId="{5EAB661D-2CE8-4071-81CF-3F846031F629}" dt="2021-09-17T16:03:40.128" v="553" actId="1076"/>
          <ac:picMkLst>
            <pc:docMk/>
            <pc:sldMk cId="2416221017" sldId="480"/>
            <ac:picMk id="13" creationId="{FF462448-812B-498C-9BE4-6BDE5952C978}"/>
          </ac:picMkLst>
        </pc:picChg>
        <pc:picChg chg="add mod">
          <ac:chgData name="Vieira Ferreira, Júlio" userId="b0398a4e-5165-4128-b747-904da519835a" providerId="ADAL" clId="{5EAB661D-2CE8-4071-81CF-3F846031F629}" dt="2021-09-17T16:03:42.152" v="554" actId="1076"/>
          <ac:picMkLst>
            <pc:docMk/>
            <pc:sldMk cId="2416221017" sldId="480"/>
            <ac:picMk id="15" creationId="{2DE6189E-8842-42A7-963D-92AB4BF0E4E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12:38.529" v="653" actId="6549"/>
        <pc:sldMkLst>
          <pc:docMk/>
          <pc:sldMk cId="3411131258" sldId="481"/>
        </pc:sldMkLst>
        <pc:spChg chg="mod">
          <ac:chgData name="Vieira Ferreira, Júlio" userId="b0398a4e-5165-4128-b747-904da519835a" providerId="ADAL" clId="{5EAB661D-2CE8-4071-81CF-3F846031F629}" dt="2021-09-17T16:12:38.529" v="653" actId="6549"/>
          <ac:spMkLst>
            <pc:docMk/>
            <pc:sldMk cId="3411131258" sldId="4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6:07:09.755" v="592" actId="1076"/>
          <ac:picMkLst>
            <pc:docMk/>
            <pc:sldMk cId="3411131258" sldId="481"/>
            <ac:picMk id="6" creationId="{686C4019-F57E-4DB5-9E0F-A12BD079934A}"/>
          </ac:picMkLst>
        </pc:picChg>
        <pc:picChg chg="add mod">
          <ac:chgData name="Vieira Ferreira, Júlio" userId="b0398a4e-5165-4128-b747-904da519835a" providerId="ADAL" clId="{5EAB661D-2CE8-4071-81CF-3F846031F629}" dt="2021-09-17T16:07:47.636" v="595" actId="14100"/>
          <ac:picMkLst>
            <pc:docMk/>
            <pc:sldMk cId="3411131258" sldId="481"/>
            <ac:picMk id="8" creationId="{3436ACD9-362E-4F72-9255-369DEEBB629D}"/>
          </ac:picMkLst>
        </pc:picChg>
        <pc:picChg chg="del">
          <ac:chgData name="Vieira Ferreira, Júlio" userId="b0398a4e-5165-4128-b747-904da519835a" providerId="ADAL" clId="{5EAB661D-2CE8-4071-81CF-3F846031F629}" dt="2021-09-17T16:06:45.117" v="574" actId="478"/>
          <ac:picMkLst>
            <pc:docMk/>
            <pc:sldMk cId="3411131258" sldId="481"/>
            <ac:picMk id="10" creationId="{10AC4CD1-E533-4133-B924-6BC8964C24E8}"/>
          </ac:picMkLst>
        </pc:picChg>
        <pc:picChg chg="del">
          <ac:chgData name="Vieira Ferreira, Júlio" userId="b0398a4e-5165-4128-b747-904da519835a" providerId="ADAL" clId="{5EAB661D-2CE8-4071-81CF-3F846031F629}" dt="2021-09-17T16:06:46.549" v="575" actId="478"/>
          <ac:picMkLst>
            <pc:docMk/>
            <pc:sldMk cId="3411131258" sldId="481"/>
            <ac:picMk id="13" creationId="{FF462448-812B-498C-9BE4-6BDE5952C978}"/>
          </ac:picMkLst>
        </pc:picChg>
        <pc:picChg chg="del">
          <ac:chgData name="Vieira Ferreira, Júlio" userId="b0398a4e-5165-4128-b747-904da519835a" providerId="ADAL" clId="{5EAB661D-2CE8-4071-81CF-3F846031F629}" dt="2021-09-17T16:06:47.671" v="576" actId="478"/>
          <ac:picMkLst>
            <pc:docMk/>
            <pc:sldMk cId="3411131258" sldId="481"/>
            <ac:picMk id="15" creationId="{2DE6189E-8842-42A7-963D-92AB4BF0E4EB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7T16:14:43.252" v="669"/>
        <pc:sldMkLst>
          <pc:docMk/>
          <pc:sldMk cId="3611078444" sldId="482"/>
        </pc:sldMkLst>
        <pc:spChg chg="mod">
          <ac:chgData name="Vieira Ferreira, Júlio" userId="b0398a4e-5165-4128-b747-904da519835a" providerId="ADAL" clId="{5EAB661D-2CE8-4071-81CF-3F846031F629}" dt="2021-09-17T16:14:02.989" v="661" actId="20577"/>
          <ac:spMkLst>
            <pc:docMk/>
            <pc:sldMk cId="3611078444" sldId="482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7T16:09:20.256" v="613"/>
          <ac:spMkLst>
            <pc:docMk/>
            <pc:sldMk cId="3611078444" sldId="482"/>
            <ac:spMk id="5" creationId="{B8AFEDD0-75D1-45A6-85EE-3BFEB64015AF}"/>
          </ac:spMkLst>
        </pc:spChg>
        <pc:picChg chg="del">
          <ac:chgData name="Vieira Ferreira, Júlio" userId="b0398a4e-5165-4128-b747-904da519835a" providerId="ADAL" clId="{5EAB661D-2CE8-4071-81CF-3F846031F629}" dt="2021-09-17T16:08:51.679" v="598" actId="478"/>
          <ac:picMkLst>
            <pc:docMk/>
            <pc:sldMk cId="3611078444" sldId="482"/>
            <ac:picMk id="6" creationId="{686C4019-F57E-4DB5-9E0F-A12BD079934A}"/>
          </ac:picMkLst>
        </pc:picChg>
        <pc:picChg chg="del">
          <ac:chgData name="Vieira Ferreira, Júlio" userId="b0398a4e-5165-4128-b747-904da519835a" providerId="ADAL" clId="{5EAB661D-2CE8-4071-81CF-3F846031F629}" dt="2021-09-17T16:08:52.235" v="599" actId="478"/>
          <ac:picMkLst>
            <pc:docMk/>
            <pc:sldMk cId="3611078444" sldId="482"/>
            <ac:picMk id="8" creationId="{3436ACD9-362E-4F72-9255-369DEEBB629D}"/>
          </ac:picMkLst>
        </pc:picChg>
        <pc:picChg chg="add mod">
          <ac:chgData name="Vieira Ferreira, Júlio" userId="b0398a4e-5165-4128-b747-904da519835a" providerId="ADAL" clId="{5EAB661D-2CE8-4071-81CF-3F846031F629}" dt="2021-09-17T16:10:46.859" v="649" actId="1076"/>
          <ac:picMkLst>
            <pc:docMk/>
            <pc:sldMk cId="3611078444" sldId="482"/>
            <ac:picMk id="9" creationId="{DA7C8822-A152-4707-AB35-1970E09F7CC4}"/>
          </ac:picMkLst>
        </pc:picChg>
        <pc:picChg chg="add mod">
          <ac:chgData name="Vieira Ferreira, Júlio" userId="b0398a4e-5165-4128-b747-904da519835a" providerId="ADAL" clId="{5EAB661D-2CE8-4071-81CF-3F846031F629}" dt="2021-09-17T16:10:48.357" v="650" actId="1076"/>
          <ac:picMkLst>
            <pc:docMk/>
            <pc:sldMk cId="3611078444" sldId="482"/>
            <ac:picMk id="12" creationId="{BEBE63C8-2D00-430E-B738-4F0DFBD3C3A1}"/>
          </ac:picMkLst>
        </pc:picChg>
        <pc:picChg chg="add mod">
          <ac:chgData name="Vieira Ferreira, Júlio" userId="b0398a4e-5165-4128-b747-904da519835a" providerId="ADAL" clId="{5EAB661D-2CE8-4071-81CF-3F846031F629}" dt="2021-09-17T16:14:14.562" v="665" actId="1076"/>
          <ac:picMkLst>
            <pc:docMk/>
            <pc:sldMk cId="3611078444" sldId="482"/>
            <ac:picMk id="14" creationId="{14CA0903-68A1-49CC-AEFB-C4F661EAFF08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7T16:20:53.423" v="744" actId="1076"/>
        <pc:sldMkLst>
          <pc:docMk/>
          <pc:sldMk cId="319894940" sldId="483"/>
        </pc:sldMkLst>
        <pc:spChg chg="mod">
          <ac:chgData name="Vieira Ferreira, Júlio" userId="b0398a4e-5165-4128-b747-904da519835a" providerId="ADAL" clId="{5EAB661D-2CE8-4071-81CF-3F846031F629}" dt="2021-09-17T16:20:05.259" v="741" actId="20577"/>
          <ac:spMkLst>
            <pc:docMk/>
            <pc:sldMk cId="319894940" sldId="48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6:17:32.408" v="711" actId="1076"/>
          <ac:picMkLst>
            <pc:docMk/>
            <pc:sldMk cId="319894940" sldId="483"/>
            <ac:picMk id="6" creationId="{0655DFB0-8DF5-4BA7-9EA1-0729A8B897FA}"/>
          </ac:picMkLst>
        </pc:picChg>
        <pc:picChg chg="add mod">
          <ac:chgData name="Vieira Ferreira, Júlio" userId="b0398a4e-5165-4128-b747-904da519835a" providerId="ADAL" clId="{5EAB661D-2CE8-4071-81CF-3F846031F629}" dt="2021-09-17T16:17:21.450" v="708" actId="14100"/>
          <ac:picMkLst>
            <pc:docMk/>
            <pc:sldMk cId="319894940" sldId="483"/>
            <ac:picMk id="8" creationId="{062FDFFE-BE49-48EF-858D-87B62CF1618D}"/>
          </ac:picMkLst>
        </pc:picChg>
        <pc:picChg chg="del">
          <ac:chgData name="Vieira Ferreira, Júlio" userId="b0398a4e-5165-4128-b747-904da519835a" providerId="ADAL" clId="{5EAB661D-2CE8-4071-81CF-3F846031F629}" dt="2021-09-17T16:16:00.777" v="694" actId="478"/>
          <ac:picMkLst>
            <pc:docMk/>
            <pc:sldMk cId="319894940" sldId="483"/>
            <ac:picMk id="9" creationId="{DA7C8822-A152-4707-AB35-1970E09F7CC4}"/>
          </ac:picMkLst>
        </pc:picChg>
        <pc:picChg chg="del">
          <ac:chgData name="Vieira Ferreira, Júlio" userId="b0398a4e-5165-4128-b747-904da519835a" providerId="ADAL" clId="{5EAB661D-2CE8-4071-81CF-3F846031F629}" dt="2021-09-17T16:16:01.507" v="695" actId="478"/>
          <ac:picMkLst>
            <pc:docMk/>
            <pc:sldMk cId="319894940" sldId="483"/>
            <ac:picMk id="12" creationId="{BEBE63C8-2D00-430E-B738-4F0DFBD3C3A1}"/>
          </ac:picMkLst>
        </pc:picChg>
        <pc:picChg chg="add mod">
          <ac:chgData name="Vieira Ferreira, Júlio" userId="b0398a4e-5165-4128-b747-904da519835a" providerId="ADAL" clId="{5EAB661D-2CE8-4071-81CF-3F846031F629}" dt="2021-09-17T16:20:08.254" v="742" actId="1076"/>
          <ac:picMkLst>
            <pc:docMk/>
            <pc:sldMk cId="319894940" sldId="483"/>
            <ac:picMk id="13" creationId="{B9F72A49-1DE6-4951-B22B-9ED163A743C3}"/>
          </ac:picMkLst>
        </pc:picChg>
        <pc:picChg chg="add mod">
          <ac:chgData name="Vieira Ferreira, Júlio" userId="b0398a4e-5165-4128-b747-904da519835a" providerId="ADAL" clId="{5EAB661D-2CE8-4071-81CF-3F846031F629}" dt="2021-09-17T16:20:53.423" v="744" actId="1076"/>
          <ac:picMkLst>
            <pc:docMk/>
            <pc:sldMk cId="319894940" sldId="483"/>
            <ac:picMk id="15" creationId="{2388B919-F6BB-4619-B91B-8C616460E21D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6:23:58.534" v="782" actId="1076"/>
        <pc:sldMkLst>
          <pc:docMk/>
          <pc:sldMk cId="620202995" sldId="484"/>
        </pc:sldMkLst>
        <pc:spChg chg="mod">
          <ac:chgData name="Vieira Ferreira, Júlio" userId="b0398a4e-5165-4128-b747-904da519835a" providerId="ADAL" clId="{5EAB661D-2CE8-4071-81CF-3F846031F629}" dt="2021-09-17T16:21:22.978" v="779" actId="6549"/>
          <ac:spMkLst>
            <pc:docMk/>
            <pc:sldMk cId="620202995" sldId="48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6:21:12.317" v="746" actId="478"/>
          <ac:picMkLst>
            <pc:docMk/>
            <pc:sldMk cId="620202995" sldId="484"/>
            <ac:picMk id="6" creationId="{0655DFB0-8DF5-4BA7-9EA1-0729A8B897FA}"/>
          </ac:picMkLst>
        </pc:picChg>
        <pc:picChg chg="del">
          <ac:chgData name="Vieira Ferreira, Júlio" userId="b0398a4e-5165-4128-b747-904da519835a" providerId="ADAL" clId="{5EAB661D-2CE8-4071-81CF-3F846031F629}" dt="2021-09-17T16:21:12.992" v="747" actId="478"/>
          <ac:picMkLst>
            <pc:docMk/>
            <pc:sldMk cId="620202995" sldId="484"/>
            <ac:picMk id="8" creationId="{062FDFFE-BE49-48EF-858D-87B62CF1618D}"/>
          </ac:picMkLst>
        </pc:picChg>
        <pc:picChg chg="mod">
          <ac:chgData name="Vieira Ferreira, Júlio" userId="b0398a4e-5165-4128-b747-904da519835a" providerId="ADAL" clId="{5EAB661D-2CE8-4071-81CF-3F846031F629}" dt="2021-09-17T16:21:26.771" v="780" actId="1076"/>
          <ac:picMkLst>
            <pc:docMk/>
            <pc:sldMk cId="620202995" sldId="484"/>
            <ac:picMk id="13" creationId="{B9F72A49-1DE6-4951-B22B-9ED163A743C3}"/>
          </ac:picMkLst>
        </pc:picChg>
        <pc:picChg chg="mod">
          <ac:chgData name="Vieira Ferreira, Júlio" userId="b0398a4e-5165-4128-b747-904da519835a" providerId="ADAL" clId="{5EAB661D-2CE8-4071-81CF-3F846031F629}" dt="2021-09-17T16:23:58.534" v="782" actId="1076"/>
          <ac:picMkLst>
            <pc:docMk/>
            <pc:sldMk cId="620202995" sldId="484"/>
            <ac:picMk id="15" creationId="{2388B919-F6BB-4619-B91B-8C616460E21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6:33:02.801" v="922" actId="313"/>
        <pc:sldMkLst>
          <pc:docMk/>
          <pc:sldMk cId="2415394323" sldId="485"/>
        </pc:sldMkLst>
        <pc:spChg chg="mod">
          <ac:chgData name="Vieira Ferreira, Júlio" userId="b0398a4e-5165-4128-b747-904da519835a" providerId="ADAL" clId="{5EAB661D-2CE8-4071-81CF-3F846031F629}" dt="2021-09-17T16:33:02.801" v="922" actId="313"/>
          <ac:spMkLst>
            <pc:docMk/>
            <pc:sldMk cId="2415394323" sldId="485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7T16:32:46.967" v="920" actId="255"/>
          <ac:spMkLst>
            <pc:docMk/>
            <pc:sldMk cId="2415394323" sldId="485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6:27:14.727" v="853" actId="14100"/>
          <ac:picMkLst>
            <pc:docMk/>
            <pc:sldMk cId="2415394323" sldId="485"/>
            <ac:picMk id="6" creationId="{3E3C526A-4750-47E0-A1F4-DC5C57D06182}"/>
          </ac:picMkLst>
        </pc:picChg>
        <pc:picChg chg="add mod">
          <ac:chgData name="Vieira Ferreira, Júlio" userId="b0398a4e-5165-4128-b747-904da519835a" providerId="ADAL" clId="{5EAB661D-2CE8-4071-81CF-3F846031F629}" dt="2021-09-17T16:27:12.463" v="852" actId="1076"/>
          <ac:picMkLst>
            <pc:docMk/>
            <pc:sldMk cId="2415394323" sldId="485"/>
            <ac:picMk id="8" creationId="{62CC4B23-07EA-4BBB-A949-A7B55B70CC6D}"/>
          </ac:picMkLst>
        </pc:picChg>
        <pc:picChg chg="add mod">
          <ac:chgData name="Vieira Ferreira, Júlio" userId="b0398a4e-5165-4128-b747-904da519835a" providerId="ADAL" clId="{5EAB661D-2CE8-4071-81CF-3F846031F629}" dt="2021-09-17T16:29:55.413" v="860" actId="1076"/>
          <ac:picMkLst>
            <pc:docMk/>
            <pc:sldMk cId="2415394323" sldId="485"/>
            <ac:picMk id="10" creationId="{2E24F1CB-840E-47CB-A94A-A1C00A728F50}"/>
          </ac:picMkLst>
        </pc:picChg>
        <pc:picChg chg="del mod">
          <ac:chgData name="Vieira Ferreira, Júlio" userId="b0398a4e-5165-4128-b747-904da519835a" providerId="ADAL" clId="{5EAB661D-2CE8-4071-81CF-3F846031F629}" dt="2021-09-17T16:26:14.098" v="844" actId="478"/>
          <ac:picMkLst>
            <pc:docMk/>
            <pc:sldMk cId="2415394323" sldId="485"/>
            <ac:picMk id="13" creationId="{B9F72A49-1DE6-4951-B22B-9ED163A743C3}"/>
          </ac:picMkLst>
        </pc:picChg>
        <pc:picChg chg="add mod">
          <ac:chgData name="Vieira Ferreira, Júlio" userId="b0398a4e-5165-4128-b747-904da519835a" providerId="ADAL" clId="{5EAB661D-2CE8-4071-81CF-3F846031F629}" dt="2021-09-17T16:32:51.601" v="921" actId="1076"/>
          <ac:picMkLst>
            <pc:docMk/>
            <pc:sldMk cId="2415394323" sldId="485"/>
            <ac:picMk id="14" creationId="{D3D62AAC-1AAD-47F5-B63B-17DA18DE7958}"/>
          </ac:picMkLst>
        </pc:picChg>
        <pc:picChg chg="del mod">
          <ac:chgData name="Vieira Ferreira, Júlio" userId="b0398a4e-5165-4128-b747-904da519835a" providerId="ADAL" clId="{5EAB661D-2CE8-4071-81CF-3F846031F629}" dt="2021-09-17T16:26:18.753" v="847" actId="478"/>
          <ac:picMkLst>
            <pc:docMk/>
            <pc:sldMk cId="2415394323" sldId="485"/>
            <ac:picMk id="15" creationId="{2388B919-F6BB-4619-B91B-8C616460E21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7:46:17.450" v="1211" actId="14100"/>
        <pc:sldMkLst>
          <pc:docMk/>
          <pc:sldMk cId="3907196818" sldId="486"/>
        </pc:sldMkLst>
        <pc:spChg chg="mod">
          <ac:chgData name="Vieira Ferreira, Júlio" userId="b0398a4e-5165-4128-b747-904da519835a" providerId="ADAL" clId="{5EAB661D-2CE8-4071-81CF-3F846031F629}" dt="2021-09-17T16:47:39.698" v="1025" actId="20577"/>
          <ac:spMkLst>
            <pc:docMk/>
            <pc:sldMk cId="3907196818" sldId="486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7:46:17.450" v="1211" actId="14100"/>
          <ac:spMkLst>
            <pc:docMk/>
            <pc:sldMk cId="3907196818" sldId="486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6:35:54.801" v="931" actId="478"/>
          <ac:picMkLst>
            <pc:docMk/>
            <pc:sldMk cId="3907196818" sldId="486"/>
            <ac:picMk id="6" creationId="{3E3C526A-4750-47E0-A1F4-DC5C57D06182}"/>
          </ac:picMkLst>
        </pc:picChg>
        <pc:picChg chg="add mod">
          <ac:chgData name="Vieira Ferreira, Júlio" userId="b0398a4e-5165-4128-b747-904da519835a" providerId="ADAL" clId="{5EAB661D-2CE8-4071-81CF-3F846031F629}" dt="2021-09-17T16:42:54.395" v="957" actId="1076"/>
          <ac:picMkLst>
            <pc:docMk/>
            <pc:sldMk cId="3907196818" sldId="486"/>
            <ac:picMk id="7" creationId="{91ECA06D-A704-49C8-8DBE-639CAD6E16DB}"/>
          </ac:picMkLst>
        </pc:picChg>
        <pc:picChg chg="del">
          <ac:chgData name="Vieira Ferreira, Júlio" userId="b0398a4e-5165-4128-b747-904da519835a" providerId="ADAL" clId="{5EAB661D-2CE8-4071-81CF-3F846031F629}" dt="2021-09-17T16:35:55.485" v="932" actId="478"/>
          <ac:picMkLst>
            <pc:docMk/>
            <pc:sldMk cId="3907196818" sldId="486"/>
            <ac:picMk id="8" creationId="{62CC4B23-07EA-4BBB-A949-A7B55B70CC6D}"/>
          </ac:picMkLst>
        </pc:picChg>
        <pc:picChg chg="del">
          <ac:chgData name="Vieira Ferreira, Júlio" userId="b0398a4e-5165-4128-b747-904da519835a" providerId="ADAL" clId="{5EAB661D-2CE8-4071-81CF-3F846031F629}" dt="2021-09-17T16:35:57.483" v="934" actId="478"/>
          <ac:picMkLst>
            <pc:docMk/>
            <pc:sldMk cId="3907196818" sldId="486"/>
            <ac:picMk id="10" creationId="{2E24F1CB-840E-47CB-A94A-A1C00A728F50}"/>
          </ac:picMkLst>
        </pc:picChg>
        <pc:picChg chg="add mod">
          <ac:chgData name="Vieira Ferreira, Júlio" userId="b0398a4e-5165-4128-b747-904da519835a" providerId="ADAL" clId="{5EAB661D-2CE8-4071-81CF-3F846031F629}" dt="2021-09-17T16:44:18.142" v="967" actId="1076"/>
          <ac:picMkLst>
            <pc:docMk/>
            <pc:sldMk cId="3907196818" sldId="486"/>
            <ac:picMk id="12" creationId="{A1720616-9752-478B-B5BC-D07EB9074567}"/>
          </ac:picMkLst>
        </pc:picChg>
        <pc:picChg chg="del">
          <ac:chgData name="Vieira Ferreira, Júlio" userId="b0398a4e-5165-4128-b747-904da519835a" providerId="ADAL" clId="{5EAB661D-2CE8-4071-81CF-3F846031F629}" dt="2021-09-17T16:35:56.780" v="933" actId="478"/>
          <ac:picMkLst>
            <pc:docMk/>
            <pc:sldMk cId="3907196818" sldId="486"/>
            <ac:picMk id="14" creationId="{D3D62AAC-1AAD-47F5-B63B-17DA18DE795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8:15:28.256" v="1282" actId="14100"/>
        <pc:sldMkLst>
          <pc:docMk/>
          <pc:sldMk cId="58314616" sldId="487"/>
        </pc:sldMkLst>
        <pc:spChg chg="mod">
          <ac:chgData name="Vieira Ferreira, Júlio" userId="b0398a4e-5165-4128-b747-904da519835a" providerId="ADAL" clId="{5EAB661D-2CE8-4071-81CF-3F846031F629}" dt="2021-09-17T18:15:11.658" v="1278" actId="21"/>
          <ac:spMkLst>
            <pc:docMk/>
            <pc:sldMk cId="58314616" sldId="487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18:14:16.053" v="1271" actId="478"/>
          <ac:spMkLst>
            <pc:docMk/>
            <pc:sldMk cId="58314616" sldId="487"/>
            <ac:spMk id="13" creationId="{CE35E388-483E-41AF-9FD9-A5CE8EF90ADE}"/>
          </ac:spMkLst>
        </pc:spChg>
        <pc:spChg chg="add del mod">
          <ac:chgData name="Vieira Ferreira, Júlio" userId="b0398a4e-5165-4128-b747-904da519835a" providerId="ADAL" clId="{5EAB661D-2CE8-4071-81CF-3F846031F629}" dt="2021-09-17T18:14:13.570" v="1269" actId="478"/>
          <ac:spMkLst>
            <pc:docMk/>
            <pc:sldMk cId="58314616" sldId="487"/>
            <ac:spMk id="16" creationId="{4428D27B-E7E3-4CDD-BC14-2E4C6A8D0D1B}"/>
          </ac:spMkLst>
        </pc:spChg>
        <pc:spChg chg="del mod">
          <ac:chgData name="Vieira Ferreira, Júlio" userId="b0398a4e-5165-4128-b747-904da519835a" providerId="ADAL" clId="{5EAB661D-2CE8-4071-81CF-3F846031F629}" dt="2021-09-17T16:51:29.498" v="1067" actId="478"/>
          <ac:spMkLst>
            <pc:docMk/>
            <pc:sldMk cId="58314616" sldId="487"/>
            <ac:spMk id="17" creationId="{3108DFC6-39DF-4A7D-9AB5-A661B8B65D2D}"/>
          </ac:spMkLst>
        </pc:spChg>
        <pc:spChg chg="add mod">
          <ac:chgData name="Vieira Ferreira, Júlio" userId="b0398a4e-5165-4128-b747-904da519835a" providerId="ADAL" clId="{5EAB661D-2CE8-4071-81CF-3F846031F629}" dt="2021-09-17T18:15:28.256" v="1282" actId="14100"/>
          <ac:spMkLst>
            <pc:docMk/>
            <pc:sldMk cId="58314616" sldId="487"/>
            <ac:spMk id="19" creationId="{79B52143-E7A1-4DF1-B57B-A84D31B5B721}"/>
          </ac:spMkLst>
        </pc:spChg>
        <pc:picChg chg="add mod">
          <ac:chgData name="Vieira Ferreira, Júlio" userId="b0398a4e-5165-4128-b747-904da519835a" providerId="ADAL" clId="{5EAB661D-2CE8-4071-81CF-3F846031F629}" dt="2021-09-17T18:15:23.655" v="1281" actId="1076"/>
          <ac:picMkLst>
            <pc:docMk/>
            <pc:sldMk cId="58314616" sldId="487"/>
            <ac:picMk id="6" creationId="{98B2B5CF-97CE-465E-8180-D4880BBAE093}"/>
          </ac:picMkLst>
        </pc:picChg>
        <pc:picChg chg="del">
          <ac:chgData name="Vieira Ferreira, Júlio" userId="b0398a4e-5165-4128-b747-904da519835a" providerId="ADAL" clId="{5EAB661D-2CE8-4071-81CF-3F846031F629}" dt="2021-09-17T16:50:34.789" v="1056" actId="478"/>
          <ac:picMkLst>
            <pc:docMk/>
            <pc:sldMk cId="58314616" sldId="487"/>
            <ac:picMk id="7" creationId="{91ECA06D-A704-49C8-8DBE-639CAD6E16DB}"/>
          </ac:picMkLst>
        </pc:picChg>
        <pc:picChg chg="add del mod">
          <ac:chgData name="Vieira Ferreira, Júlio" userId="b0398a4e-5165-4128-b747-904da519835a" providerId="ADAL" clId="{5EAB661D-2CE8-4071-81CF-3F846031F629}" dt="2021-09-17T18:14:14.107" v="1270" actId="478"/>
          <ac:picMkLst>
            <pc:docMk/>
            <pc:sldMk cId="58314616" sldId="487"/>
            <ac:picMk id="9" creationId="{2BF288F4-9A51-4993-876A-3FEB12D51603}"/>
          </ac:picMkLst>
        </pc:picChg>
        <pc:picChg chg="add del mod">
          <ac:chgData name="Vieira Ferreira, Júlio" userId="b0398a4e-5165-4128-b747-904da519835a" providerId="ADAL" clId="{5EAB661D-2CE8-4071-81CF-3F846031F629}" dt="2021-09-17T18:14:17.593" v="1272" actId="478"/>
          <ac:picMkLst>
            <pc:docMk/>
            <pc:sldMk cId="58314616" sldId="487"/>
            <ac:picMk id="12" creationId="{9E6D0CBC-DCC7-4C51-8522-62211C122884}"/>
          </ac:picMkLst>
        </pc:picChg>
        <pc:picChg chg="add mod">
          <ac:chgData name="Vieira Ferreira, Júlio" userId="b0398a4e-5165-4128-b747-904da519835a" providerId="ADAL" clId="{5EAB661D-2CE8-4071-81CF-3F846031F629}" dt="2021-09-17T18:15:17.320" v="1280" actId="1076"/>
          <ac:picMkLst>
            <pc:docMk/>
            <pc:sldMk cId="58314616" sldId="487"/>
            <ac:picMk id="15" creationId="{943C4F04-DDA9-44EC-A98B-AB4A1BCCBA6F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13.723" v="1505" actId="478"/>
        <pc:sldMkLst>
          <pc:docMk/>
          <pc:sldMk cId="4142048696" sldId="488"/>
        </pc:sldMkLst>
        <pc:spChg chg="mod">
          <ac:chgData name="Vieira Ferreira, Júlio" userId="b0398a4e-5165-4128-b747-904da519835a" providerId="ADAL" clId="{5EAB661D-2CE8-4071-81CF-3F846031F629}" dt="2021-09-17T18:30:58.805" v="1445" actId="113"/>
          <ac:spMkLst>
            <pc:docMk/>
            <pc:sldMk cId="4142048696" sldId="488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9:05:13.723" v="1505" actId="478"/>
          <ac:spMkLst>
            <pc:docMk/>
            <pc:sldMk cId="4142048696" sldId="488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8:17:25.275" v="1294" actId="478"/>
          <ac:picMkLst>
            <pc:docMk/>
            <pc:sldMk cId="4142048696" sldId="488"/>
            <ac:picMk id="6" creationId="{98B2B5CF-97CE-465E-8180-D4880BBAE093}"/>
          </ac:picMkLst>
        </pc:picChg>
        <pc:picChg chg="add del mod">
          <ac:chgData name="Vieira Ferreira, Júlio" userId="b0398a4e-5165-4128-b747-904da519835a" providerId="ADAL" clId="{5EAB661D-2CE8-4071-81CF-3F846031F629}" dt="2021-09-17T18:28:54.023" v="1376" actId="478"/>
          <ac:picMkLst>
            <pc:docMk/>
            <pc:sldMk cId="4142048696" sldId="488"/>
            <ac:picMk id="7" creationId="{FB33639B-04B4-4718-869D-790D1B04EA8A}"/>
          </ac:picMkLst>
        </pc:picChg>
        <pc:picChg chg="add mod">
          <ac:chgData name="Vieira Ferreira, Júlio" userId="b0398a4e-5165-4128-b747-904da519835a" providerId="ADAL" clId="{5EAB661D-2CE8-4071-81CF-3F846031F629}" dt="2021-09-17T18:30:19.641" v="1442" actId="1076"/>
          <ac:picMkLst>
            <pc:docMk/>
            <pc:sldMk cId="4142048696" sldId="488"/>
            <ac:picMk id="9" creationId="{D3320A20-6C77-4767-B1EF-31CE1A6FEA27}"/>
          </ac:picMkLst>
        </pc:picChg>
        <pc:picChg chg="add mod">
          <ac:chgData name="Vieira Ferreira, Júlio" userId="b0398a4e-5165-4128-b747-904da519835a" providerId="ADAL" clId="{5EAB661D-2CE8-4071-81CF-3F846031F629}" dt="2021-09-17T18:31:33.970" v="1447" actId="1076"/>
          <ac:picMkLst>
            <pc:docMk/>
            <pc:sldMk cId="4142048696" sldId="488"/>
            <ac:picMk id="12" creationId="{A1988E3A-5782-400C-9B91-AF8180492265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8:12:43.135" v="1252" actId="14100"/>
        <pc:sldMkLst>
          <pc:docMk/>
          <pc:sldMk cId="2473245904" sldId="489"/>
        </pc:sldMkLst>
        <pc:spChg chg="mod">
          <ac:chgData name="Vieira Ferreira, Júlio" userId="b0398a4e-5165-4128-b747-904da519835a" providerId="ADAL" clId="{5EAB661D-2CE8-4071-81CF-3F846031F629}" dt="2021-09-17T18:12:38.041" v="1251" actId="20577"/>
          <ac:spMkLst>
            <pc:docMk/>
            <pc:sldMk cId="2473245904" sldId="489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8:12:02.073" v="1249" actId="478"/>
          <ac:spMkLst>
            <pc:docMk/>
            <pc:sldMk cId="2473245904" sldId="489"/>
            <ac:spMk id="13" creationId="{CE35E388-483E-41AF-9FD9-A5CE8EF90ADE}"/>
          </ac:spMkLst>
        </pc:spChg>
        <pc:spChg chg="del mod">
          <ac:chgData name="Vieira Ferreira, Júlio" userId="b0398a4e-5165-4128-b747-904da519835a" providerId="ADAL" clId="{5EAB661D-2CE8-4071-81CF-3F846031F629}" dt="2021-09-17T18:12:02.073" v="1249" actId="478"/>
          <ac:spMkLst>
            <pc:docMk/>
            <pc:sldMk cId="2473245904" sldId="489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7:29:39.359" v="1108" actId="478"/>
          <ac:picMkLst>
            <pc:docMk/>
            <pc:sldMk cId="2473245904" sldId="489"/>
            <ac:picMk id="6" creationId="{98B2B5CF-97CE-465E-8180-D4880BBAE093}"/>
          </ac:picMkLst>
        </pc:picChg>
        <pc:picChg chg="add mod">
          <ac:chgData name="Vieira Ferreira, Júlio" userId="b0398a4e-5165-4128-b747-904da519835a" providerId="ADAL" clId="{5EAB661D-2CE8-4071-81CF-3F846031F629}" dt="2021-09-17T17:41:26.554" v="1180" actId="1076"/>
          <ac:picMkLst>
            <pc:docMk/>
            <pc:sldMk cId="2473245904" sldId="489"/>
            <ac:picMk id="7" creationId="{400B5377-144F-46C2-8FEC-63B46BB3C179}"/>
          </ac:picMkLst>
        </pc:picChg>
        <pc:picChg chg="del">
          <ac:chgData name="Vieira Ferreira, Júlio" userId="b0398a4e-5165-4128-b747-904da519835a" providerId="ADAL" clId="{5EAB661D-2CE8-4071-81CF-3F846031F629}" dt="2021-09-17T17:29:40.229" v="1109" actId="478"/>
          <ac:picMkLst>
            <pc:docMk/>
            <pc:sldMk cId="2473245904" sldId="489"/>
            <ac:picMk id="9" creationId="{2BF288F4-9A51-4993-876A-3FEB12D51603}"/>
          </ac:picMkLst>
        </pc:picChg>
        <pc:picChg chg="add del mod">
          <ac:chgData name="Vieira Ferreira, Júlio" userId="b0398a4e-5165-4128-b747-904da519835a" providerId="ADAL" clId="{5EAB661D-2CE8-4071-81CF-3F846031F629}" dt="2021-09-17T18:12:02.073" v="1249" actId="478"/>
          <ac:picMkLst>
            <pc:docMk/>
            <pc:sldMk cId="2473245904" sldId="489"/>
            <ac:picMk id="10" creationId="{F3111D8D-5BA6-4EF9-B2BC-7DF95E960456}"/>
          </ac:picMkLst>
        </pc:picChg>
        <pc:picChg chg="del">
          <ac:chgData name="Vieira Ferreira, Júlio" userId="b0398a4e-5165-4128-b747-904da519835a" providerId="ADAL" clId="{5EAB661D-2CE8-4071-81CF-3F846031F629}" dt="2021-09-17T17:29:41.420" v="1110" actId="478"/>
          <ac:picMkLst>
            <pc:docMk/>
            <pc:sldMk cId="2473245904" sldId="489"/>
            <ac:picMk id="12" creationId="{9E6D0CBC-DCC7-4C51-8522-62211C122884}"/>
          </ac:picMkLst>
        </pc:picChg>
        <pc:picChg chg="del">
          <ac:chgData name="Vieira Ferreira, Júlio" userId="b0398a4e-5165-4128-b747-904da519835a" providerId="ADAL" clId="{5EAB661D-2CE8-4071-81CF-3F846031F629}" dt="2021-09-17T17:29:41.981" v="1111" actId="478"/>
          <ac:picMkLst>
            <pc:docMk/>
            <pc:sldMk cId="2473245904" sldId="489"/>
            <ac:picMk id="15" creationId="{943C4F04-DDA9-44EC-A98B-AB4A1BCCBA6F}"/>
          </ac:picMkLst>
        </pc:picChg>
        <pc:picChg chg="add mod">
          <ac:chgData name="Vieira Ferreira, Júlio" userId="b0398a4e-5165-4128-b747-904da519835a" providerId="ADAL" clId="{5EAB661D-2CE8-4071-81CF-3F846031F629}" dt="2021-09-17T18:12:43.135" v="1252" actId="14100"/>
          <ac:picMkLst>
            <pc:docMk/>
            <pc:sldMk cId="2473245904" sldId="489"/>
            <ac:picMk id="17" creationId="{59B4B1AC-C25C-4A64-8D05-0B8AA217FA33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8:11:54.825" v="1248" actId="14100"/>
        <pc:sldMkLst>
          <pc:docMk/>
          <pc:sldMk cId="2108192063" sldId="490"/>
        </pc:sldMkLst>
        <pc:spChg chg="mod">
          <ac:chgData name="Vieira Ferreira, Júlio" userId="b0398a4e-5165-4128-b747-904da519835a" providerId="ADAL" clId="{5EAB661D-2CE8-4071-81CF-3F846031F629}" dt="2021-09-17T18:11:35.921" v="1245" actId="6549"/>
          <ac:spMkLst>
            <pc:docMk/>
            <pc:sldMk cId="2108192063" sldId="490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11:54.825" v="1248" actId="14100"/>
          <ac:spMkLst>
            <pc:docMk/>
            <pc:sldMk cId="2108192063" sldId="490"/>
            <ac:spMk id="13" creationId="{CE35E388-483E-41AF-9FD9-A5CE8EF90ADE}"/>
          </ac:spMkLst>
        </pc:spChg>
        <pc:spChg chg="mod">
          <ac:chgData name="Vieira Ferreira, Júlio" userId="b0398a4e-5165-4128-b747-904da519835a" providerId="ADAL" clId="{5EAB661D-2CE8-4071-81CF-3F846031F629}" dt="2021-09-17T18:11:48.556" v="1247" actId="14100"/>
          <ac:spMkLst>
            <pc:docMk/>
            <pc:sldMk cId="2108192063" sldId="490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8:11:30.720" v="1244" actId="478"/>
          <ac:picMkLst>
            <pc:docMk/>
            <pc:sldMk cId="2108192063" sldId="490"/>
            <ac:picMk id="7" creationId="{400B5377-144F-46C2-8FEC-63B46BB3C179}"/>
          </ac:picMkLst>
        </pc:picChg>
        <pc:picChg chg="mod">
          <ac:chgData name="Vieira Ferreira, Júlio" userId="b0398a4e-5165-4128-b747-904da519835a" providerId="ADAL" clId="{5EAB661D-2CE8-4071-81CF-3F846031F629}" dt="2021-09-17T18:11:44.620" v="1246" actId="1076"/>
          <ac:picMkLst>
            <pc:docMk/>
            <pc:sldMk cId="2108192063" sldId="490"/>
            <ac:picMk id="10" creationId="{F3111D8D-5BA6-4EF9-B2BC-7DF95E960456}"/>
          </ac:picMkLst>
        </pc:picChg>
        <pc:picChg chg="del">
          <ac:chgData name="Vieira Ferreira, Júlio" userId="b0398a4e-5165-4128-b747-904da519835a" providerId="ADAL" clId="{5EAB661D-2CE8-4071-81CF-3F846031F629}" dt="2021-09-17T18:11:30.720" v="1244" actId="478"/>
          <ac:picMkLst>
            <pc:docMk/>
            <pc:sldMk cId="2108192063" sldId="490"/>
            <ac:picMk id="17" creationId="{59B4B1AC-C25C-4A64-8D05-0B8AA217FA33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7T18:13:59.234" v="1268" actId="1076"/>
        <pc:sldMkLst>
          <pc:docMk/>
          <pc:sldMk cId="346980416" sldId="491"/>
        </pc:sldMkLst>
        <pc:spChg chg="mod">
          <ac:chgData name="Vieira Ferreira, Júlio" userId="b0398a4e-5165-4128-b747-904da519835a" providerId="ADAL" clId="{5EAB661D-2CE8-4071-81CF-3F846031F629}" dt="2021-09-17T18:13:56.400" v="1267"/>
          <ac:spMkLst>
            <pc:docMk/>
            <pc:sldMk cId="346980416" sldId="49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13:53.119" v="1265" actId="21"/>
          <ac:spMkLst>
            <pc:docMk/>
            <pc:sldMk cId="346980416" sldId="491"/>
            <ac:spMk id="16" creationId="{4428D27B-E7E3-4CDD-BC14-2E4C6A8D0D1B}"/>
          </ac:spMkLst>
        </pc:spChg>
        <pc:picChg chg="del">
          <ac:chgData name="Vieira Ferreira, Júlio" userId="b0398a4e-5165-4128-b747-904da519835a" providerId="ADAL" clId="{5EAB661D-2CE8-4071-81CF-3F846031F629}" dt="2021-09-17T18:13:27.435" v="1254" actId="478"/>
          <ac:picMkLst>
            <pc:docMk/>
            <pc:sldMk cId="346980416" sldId="491"/>
            <ac:picMk id="6" creationId="{98B2B5CF-97CE-465E-8180-D4880BBAE093}"/>
          </ac:picMkLst>
        </pc:picChg>
        <pc:picChg chg="mod">
          <ac:chgData name="Vieira Ferreira, Júlio" userId="b0398a4e-5165-4128-b747-904da519835a" providerId="ADAL" clId="{5EAB661D-2CE8-4071-81CF-3F846031F629}" dt="2021-09-17T18:13:59.234" v="1268" actId="1076"/>
          <ac:picMkLst>
            <pc:docMk/>
            <pc:sldMk cId="346980416" sldId="491"/>
            <ac:picMk id="9" creationId="{2BF288F4-9A51-4993-876A-3FEB12D51603}"/>
          </ac:picMkLst>
        </pc:picChg>
        <pc:picChg chg="del">
          <ac:chgData name="Vieira Ferreira, Júlio" userId="b0398a4e-5165-4128-b747-904da519835a" providerId="ADAL" clId="{5EAB661D-2CE8-4071-81CF-3F846031F629}" dt="2021-09-17T18:13:28.434" v="1255" actId="478"/>
          <ac:picMkLst>
            <pc:docMk/>
            <pc:sldMk cId="346980416" sldId="491"/>
            <ac:picMk id="15" creationId="{943C4F04-DDA9-44EC-A98B-AB4A1BCCBA6F}"/>
          </ac:picMkLst>
        </pc:picChg>
      </pc:sldChg>
      <pc:sldChg chg="addSp modSp add mod ord">
        <pc:chgData name="Vieira Ferreira, Júlio" userId="b0398a4e-5165-4128-b747-904da519835a" providerId="ADAL" clId="{5EAB661D-2CE8-4071-81CF-3F846031F629}" dt="2021-09-17T18:22:59.699" v="1353" actId="1076"/>
        <pc:sldMkLst>
          <pc:docMk/>
          <pc:sldMk cId="939451087" sldId="492"/>
        </pc:sldMkLst>
        <pc:spChg chg="mod">
          <ac:chgData name="Vieira Ferreira, Júlio" userId="b0398a4e-5165-4128-b747-904da519835a" providerId="ADAL" clId="{5EAB661D-2CE8-4071-81CF-3F846031F629}" dt="2021-09-17T18:22:39.178" v="1351" actId="113"/>
          <ac:spMkLst>
            <pc:docMk/>
            <pc:sldMk cId="939451087" sldId="492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7T18:21:13.033" v="1346" actId="1076"/>
          <ac:spMkLst>
            <pc:docMk/>
            <pc:sldMk cId="939451087" sldId="492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8:21:14.689" v="1347" actId="1076"/>
          <ac:picMkLst>
            <pc:docMk/>
            <pc:sldMk cId="939451087" sldId="492"/>
            <ac:picMk id="6" creationId="{D3B91CD6-87E6-46CE-B28A-3989E8E4634C}"/>
          </ac:picMkLst>
        </pc:picChg>
        <pc:picChg chg="mod">
          <ac:chgData name="Vieira Ferreira, Júlio" userId="b0398a4e-5165-4128-b747-904da519835a" providerId="ADAL" clId="{5EAB661D-2CE8-4071-81CF-3F846031F629}" dt="2021-09-17T18:19:32.355" v="1324" actId="1076"/>
          <ac:picMkLst>
            <pc:docMk/>
            <pc:sldMk cId="939451087" sldId="492"/>
            <ac:picMk id="7" creationId="{FB33639B-04B4-4718-869D-790D1B04EA8A}"/>
          </ac:picMkLst>
        </pc:picChg>
        <pc:picChg chg="add mod">
          <ac:chgData name="Vieira Ferreira, Júlio" userId="b0398a4e-5165-4128-b747-904da519835a" providerId="ADAL" clId="{5EAB661D-2CE8-4071-81CF-3F846031F629}" dt="2021-09-17T18:22:59.699" v="1353" actId="1076"/>
          <ac:picMkLst>
            <pc:docMk/>
            <pc:sldMk cId="939451087" sldId="492"/>
            <ac:picMk id="9" creationId="{7CB772A8-D5E6-4DEC-A56A-F08522AFCA6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0.453" v="1506" actId="478"/>
        <pc:sldMkLst>
          <pc:docMk/>
          <pc:sldMk cId="1452256314" sldId="493"/>
        </pc:sldMkLst>
        <pc:spChg chg="mod">
          <ac:chgData name="Vieira Ferreira, Júlio" userId="b0398a4e-5165-4128-b747-904da519835a" providerId="ADAL" clId="{5EAB661D-2CE8-4071-81CF-3F846031F629}" dt="2021-09-17T18:36:18.393" v="1472" actId="20577"/>
          <ac:spMkLst>
            <pc:docMk/>
            <pc:sldMk cId="1452256314" sldId="493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5:20.453" v="1506" actId="478"/>
          <ac:spMkLst>
            <pc:docMk/>
            <pc:sldMk cId="1452256314" sldId="493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8:36:12.896" v="1470" actId="1076"/>
          <ac:picMkLst>
            <pc:docMk/>
            <pc:sldMk cId="1452256314" sldId="493"/>
            <ac:picMk id="6" creationId="{20A59B6F-61F8-4039-9842-326DA89AEA4A}"/>
          </ac:picMkLst>
        </pc:picChg>
        <pc:picChg chg="del">
          <ac:chgData name="Vieira Ferreira, Júlio" userId="b0398a4e-5165-4128-b747-904da519835a" providerId="ADAL" clId="{5EAB661D-2CE8-4071-81CF-3F846031F629}" dt="2021-09-17T18:35:45.387" v="1465" actId="478"/>
          <ac:picMkLst>
            <pc:docMk/>
            <pc:sldMk cId="1452256314" sldId="493"/>
            <ac:picMk id="9" creationId="{D3320A20-6C77-4767-B1EF-31CE1A6FEA27}"/>
          </ac:picMkLst>
        </pc:picChg>
        <pc:picChg chg="del">
          <ac:chgData name="Vieira Ferreira, Júlio" userId="b0398a4e-5165-4128-b747-904da519835a" providerId="ADAL" clId="{5EAB661D-2CE8-4071-81CF-3F846031F629}" dt="2021-09-17T18:35:46.655" v="1466" actId="478"/>
          <ac:picMkLst>
            <pc:docMk/>
            <pc:sldMk cId="1452256314" sldId="493"/>
            <ac:picMk id="12" creationId="{A1988E3A-5782-400C-9B91-AF8180492265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4.580" v="1507" actId="478"/>
        <pc:sldMkLst>
          <pc:docMk/>
          <pc:sldMk cId="2585089747" sldId="494"/>
        </pc:sldMkLst>
        <pc:spChg chg="mod">
          <ac:chgData name="Vieira Ferreira, Júlio" userId="b0398a4e-5165-4128-b747-904da519835a" providerId="ADAL" clId="{5EAB661D-2CE8-4071-81CF-3F846031F629}" dt="2021-09-17T19:01:04.866" v="1490" actId="12"/>
          <ac:spMkLst>
            <pc:docMk/>
            <pc:sldMk cId="2585089747" sldId="494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7T19:05:24.580" v="1507" actId="478"/>
          <ac:spMkLst>
            <pc:docMk/>
            <pc:sldMk cId="2585089747" sldId="494"/>
            <ac:spMk id="17" creationId="{3108DFC6-39DF-4A7D-9AB5-A661B8B65D2D}"/>
          </ac:spMkLst>
        </pc:spChg>
        <pc:picChg chg="del">
          <ac:chgData name="Vieira Ferreira, Júlio" userId="b0398a4e-5165-4128-b747-904da519835a" providerId="ADAL" clId="{5EAB661D-2CE8-4071-81CF-3F846031F629}" dt="2021-09-17T18:57:29.007" v="1475" actId="478"/>
          <ac:picMkLst>
            <pc:docMk/>
            <pc:sldMk cId="2585089747" sldId="494"/>
            <ac:picMk id="6" creationId="{20A59B6F-61F8-4039-9842-326DA89AEA4A}"/>
          </ac:picMkLst>
        </pc:picChg>
        <pc:picChg chg="add mod">
          <ac:chgData name="Vieira Ferreira, Júlio" userId="b0398a4e-5165-4128-b747-904da519835a" providerId="ADAL" clId="{5EAB661D-2CE8-4071-81CF-3F846031F629}" dt="2021-09-17T18:58:19.573" v="1481" actId="1076"/>
          <ac:picMkLst>
            <pc:docMk/>
            <pc:sldMk cId="2585089747" sldId="494"/>
            <ac:picMk id="7" creationId="{364CD53B-9105-4DDF-97FE-2467156E0A6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5:28.259" v="1508" actId="478"/>
        <pc:sldMkLst>
          <pc:docMk/>
          <pc:sldMk cId="410208464" sldId="495"/>
        </pc:sldMkLst>
        <pc:spChg chg="mod">
          <ac:chgData name="Vieira Ferreira, Júlio" userId="b0398a4e-5165-4128-b747-904da519835a" providerId="ADAL" clId="{5EAB661D-2CE8-4071-81CF-3F846031F629}" dt="2021-09-17T19:03:15.806" v="1498" actId="20577"/>
          <ac:spMkLst>
            <pc:docMk/>
            <pc:sldMk cId="410208464" sldId="495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5:28.259" v="1508" actId="478"/>
          <ac:spMkLst>
            <pc:docMk/>
            <pc:sldMk cId="410208464" sldId="495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9:03:00.582" v="1496" actId="1076"/>
          <ac:picMkLst>
            <pc:docMk/>
            <pc:sldMk cId="410208464" sldId="495"/>
            <ac:picMk id="6" creationId="{D76370E1-D178-44F5-A622-1B1448C69E2E}"/>
          </ac:picMkLst>
        </pc:picChg>
        <pc:picChg chg="del">
          <ac:chgData name="Vieira Ferreira, Júlio" userId="b0398a4e-5165-4128-b747-904da519835a" providerId="ADAL" clId="{5EAB661D-2CE8-4071-81CF-3F846031F629}" dt="2021-09-17T19:02:02.454" v="1493" actId="478"/>
          <ac:picMkLst>
            <pc:docMk/>
            <pc:sldMk cId="410208464" sldId="495"/>
            <ac:picMk id="7" creationId="{364CD53B-9105-4DDF-97FE-2467156E0A6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04:55.531" v="1504" actId="1076"/>
        <pc:sldMkLst>
          <pc:docMk/>
          <pc:sldMk cId="3530647281" sldId="496"/>
        </pc:sldMkLst>
        <pc:spChg chg="mod">
          <ac:chgData name="Vieira Ferreira, Júlio" userId="b0398a4e-5165-4128-b747-904da519835a" providerId="ADAL" clId="{5EAB661D-2CE8-4071-81CF-3F846031F629}" dt="2021-09-17T19:04:21.725" v="1502" actId="20577"/>
          <ac:spMkLst>
            <pc:docMk/>
            <pc:sldMk cId="3530647281" sldId="49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9:04:18.859" v="1501" actId="478"/>
          <ac:picMkLst>
            <pc:docMk/>
            <pc:sldMk cId="3530647281" sldId="496"/>
            <ac:picMk id="6" creationId="{D76370E1-D178-44F5-A622-1B1448C69E2E}"/>
          </ac:picMkLst>
        </pc:picChg>
        <pc:picChg chg="add mod">
          <ac:chgData name="Vieira Ferreira, Júlio" userId="b0398a4e-5165-4128-b747-904da519835a" providerId="ADAL" clId="{5EAB661D-2CE8-4071-81CF-3F846031F629}" dt="2021-09-17T19:04:55.531" v="1504" actId="1076"/>
          <ac:picMkLst>
            <pc:docMk/>
            <pc:sldMk cId="3530647281" sldId="496"/>
            <ac:picMk id="7" creationId="{A8FA46DA-B30A-4925-BCC7-EFE6964F0EC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20:00:54.196" v="1757" actId="255"/>
        <pc:sldMkLst>
          <pc:docMk/>
          <pc:sldMk cId="1416388112" sldId="497"/>
        </pc:sldMkLst>
        <pc:spChg chg="mod">
          <ac:chgData name="Vieira Ferreira, Júlio" userId="b0398a4e-5165-4128-b747-904da519835a" providerId="ADAL" clId="{5EAB661D-2CE8-4071-81CF-3F846031F629}" dt="2021-09-17T20:00:54.196" v="1757" actId="255"/>
          <ac:spMkLst>
            <pc:docMk/>
            <pc:sldMk cId="1416388112" sldId="497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7T19:09:25.136" v="1548" actId="478"/>
          <ac:spMkLst>
            <pc:docMk/>
            <pc:sldMk cId="1416388112" sldId="497"/>
            <ac:spMk id="17" creationId="{3108DFC6-39DF-4A7D-9AB5-A661B8B65D2D}"/>
          </ac:spMkLst>
        </pc:spChg>
        <pc:picChg chg="add mod">
          <ac:chgData name="Vieira Ferreira, Júlio" userId="b0398a4e-5165-4128-b747-904da519835a" providerId="ADAL" clId="{5EAB661D-2CE8-4071-81CF-3F846031F629}" dt="2021-09-17T19:07:37.953" v="1538" actId="1076"/>
          <ac:picMkLst>
            <pc:docMk/>
            <pc:sldMk cId="1416388112" sldId="497"/>
            <ac:picMk id="6" creationId="{1925EA7F-A31A-47A3-8FFA-773DA3357BEE}"/>
          </ac:picMkLst>
        </pc:picChg>
        <pc:picChg chg="del">
          <ac:chgData name="Vieira Ferreira, Júlio" userId="b0398a4e-5165-4128-b747-904da519835a" providerId="ADAL" clId="{5EAB661D-2CE8-4071-81CF-3F846031F629}" dt="2021-09-17T19:07:20.222" v="1536" actId="478"/>
          <ac:picMkLst>
            <pc:docMk/>
            <pc:sldMk cId="1416388112" sldId="497"/>
            <ac:picMk id="7" creationId="{A8FA46DA-B30A-4925-BCC7-EFE6964F0EC3}"/>
          </ac:picMkLst>
        </pc:picChg>
        <pc:picChg chg="add mod">
          <ac:chgData name="Vieira Ferreira, Júlio" userId="b0398a4e-5165-4128-b747-904da519835a" providerId="ADAL" clId="{5EAB661D-2CE8-4071-81CF-3F846031F629}" dt="2021-09-17T19:10:45.151" v="1560" actId="1076"/>
          <ac:picMkLst>
            <pc:docMk/>
            <pc:sldMk cId="1416388112" sldId="497"/>
            <ac:picMk id="9" creationId="{66158B9D-4878-4CE7-9525-ABE4CA84888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40:37.585" v="1686" actId="1076"/>
        <pc:sldMkLst>
          <pc:docMk/>
          <pc:sldMk cId="1410312552" sldId="498"/>
        </pc:sldMkLst>
        <pc:spChg chg="mod">
          <ac:chgData name="Vieira Ferreira, Júlio" userId="b0398a4e-5165-4128-b747-904da519835a" providerId="ADAL" clId="{5EAB661D-2CE8-4071-81CF-3F846031F629}" dt="2021-09-17T19:40:34.510" v="1685" actId="255"/>
          <ac:spMkLst>
            <pc:docMk/>
            <pc:sldMk cId="1410312552" sldId="49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7T19:23:25.051" v="1562" actId="478"/>
          <ac:picMkLst>
            <pc:docMk/>
            <pc:sldMk cId="1410312552" sldId="498"/>
            <ac:picMk id="6" creationId="{1925EA7F-A31A-47A3-8FFA-773DA3357BEE}"/>
          </ac:picMkLst>
        </pc:picChg>
        <pc:picChg chg="add mod">
          <ac:chgData name="Vieira Ferreira, Júlio" userId="b0398a4e-5165-4128-b747-904da519835a" providerId="ADAL" clId="{5EAB661D-2CE8-4071-81CF-3F846031F629}" dt="2021-09-17T19:40:37.585" v="1686" actId="1076"/>
          <ac:picMkLst>
            <pc:docMk/>
            <pc:sldMk cId="1410312552" sldId="498"/>
            <ac:picMk id="7" creationId="{43E757B6-FA9D-433D-9221-253BF90B54C2}"/>
          </ac:picMkLst>
        </pc:picChg>
        <pc:picChg chg="del">
          <ac:chgData name="Vieira Ferreira, Júlio" userId="b0398a4e-5165-4128-b747-904da519835a" providerId="ADAL" clId="{5EAB661D-2CE8-4071-81CF-3F846031F629}" dt="2021-09-17T19:23:25.696" v="1563" actId="478"/>
          <ac:picMkLst>
            <pc:docMk/>
            <pc:sldMk cId="1410312552" sldId="498"/>
            <ac:picMk id="9" creationId="{66158B9D-4878-4CE7-9525-ABE4CA848888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19:40:26.572" v="1684" actId="255"/>
        <pc:sldMkLst>
          <pc:docMk/>
          <pc:sldMk cId="3274354723" sldId="499"/>
        </pc:sldMkLst>
        <pc:spChg chg="mod">
          <ac:chgData name="Vieira Ferreira, Júlio" userId="b0398a4e-5165-4128-b747-904da519835a" providerId="ADAL" clId="{5EAB661D-2CE8-4071-81CF-3F846031F629}" dt="2021-09-17T19:40:26.572" v="1684" actId="255"/>
          <ac:spMkLst>
            <pc:docMk/>
            <pc:sldMk cId="3274354723" sldId="499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19:28:57.818" v="1639" actId="1076"/>
          <ac:picMkLst>
            <pc:docMk/>
            <pc:sldMk cId="3274354723" sldId="499"/>
            <ac:picMk id="6" creationId="{5D1BCC2A-563C-4B73-BAE7-65D1C4469F0D}"/>
          </ac:picMkLst>
        </pc:picChg>
        <pc:picChg chg="del">
          <ac:chgData name="Vieira Ferreira, Júlio" userId="b0398a4e-5165-4128-b747-904da519835a" providerId="ADAL" clId="{5EAB661D-2CE8-4071-81CF-3F846031F629}" dt="2021-09-17T19:26:36.624" v="1583" actId="478"/>
          <ac:picMkLst>
            <pc:docMk/>
            <pc:sldMk cId="3274354723" sldId="499"/>
            <ac:picMk id="7" creationId="{43E757B6-FA9D-433D-9221-253BF90B54C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7T20:08:26.255" v="1813" actId="14100"/>
        <pc:sldMkLst>
          <pc:docMk/>
          <pc:sldMk cId="3825217684" sldId="500"/>
        </pc:sldMkLst>
        <pc:spChg chg="mod">
          <ac:chgData name="Vieira Ferreira, Júlio" userId="b0398a4e-5165-4128-b747-904da519835a" providerId="ADAL" clId="{5EAB661D-2CE8-4071-81CF-3F846031F629}" dt="2021-09-17T20:05:43.713" v="1802" actId="12"/>
          <ac:spMkLst>
            <pc:docMk/>
            <pc:sldMk cId="3825217684" sldId="500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7T20:05:25.005" v="1798" actId="478"/>
          <ac:spMkLst>
            <pc:docMk/>
            <pc:sldMk cId="3825217684" sldId="500"/>
            <ac:spMk id="12" creationId="{2671699D-AE12-4595-8CE1-E8C2BF449992}"/>
          </ac:spMkLst>
        </pc:spChg>
        <pc:picChg chg="del">
          <ac:chgData name="Vieira Ferreira, Júlio" userId="b0398a4e-5165-4128-b747-904da519835a" providerId="ADAL" clId="{5EAB661D-2CE8-4071-81CF-3F846031F629}" dt="2021-09-17T19:38:09.072" v="1650" actId="478"/>
          <ac:picMkLst>
            <pc:docMk/>
            <pc:sldMk cId="3825217684" sldId="500"/>
            <ac:picMk id="6" creationId="{5D1BCC2A-563C-4B73-BAE7-65D1C4469F0D}"/>
          </ac:picMkLst>
        </pc:picChg>
        <pc:picChg chg="add del mod">
          <ac:chgData name="Vieira Ferreira, Júlio" userId="b0398a4e-5165-4128-b747-904da519835a" providerId="ADAL" clId="{5EAB661D-2CE8-4071-81CF-3F846031F629}" dt="2021-09-17T20:04:20.835" v="1785" actId="478"/>
          <ac:picMkLst>
            <pc:docMk/>
            <pc:sldMk cId="3825217684" sldId="500"/>
            <ac:picMk id="7" creationId="{665F0EBE-6271-4CCD-9F52-78A95497C1E3}"/>
          </ac:picMkLst>
        </pc:picChg>
        <pc:picChg chg="add del mod">
          <ac:chgData name="Vieira Ferreira, Júlio" userId="b0398a4e-5165-4128-b747-904da519835a" providerId="ADAL" clId="{5EAB661D-2CE8-4071-81CF-3F846031F629}" dt="2021-09-17T20:04:21.491" v="1786" actId="478"/>
          <ac:picMkLst>
            <pc:docMk/>
            <pc:sldMk cId="3825217684" sldId="500"/>
            <ac:picMk id="9" creationId="{3E944715-CA00-42F9-9965-4E853FA32AF8}"/>
          </ac:picMkLst>
        </pc:picChg>
        <pc:picChg chg="add mod">
          <ac:chgData name="Vieira Ferreira, Júlio" userId="b0398a4e-5165-4128-b747-904da519835a" providerId="ADAL" clId="{5EAB661D-2CE8-4071-81CF-3F846031F629}" dt="2021-09-17T20:08:26.255" v="1813" actId="14100"/>
          <ac:picMkLst>
            <pc:docMk/>
            <pc:sldMk cId="3825217684" sldId="500"/>
            <ac:picMk id="13" creationId="{7608F655-2059-4781-8492-0E24A50D6023}"/>
          </ac:picMkLst>
        </pc:picChg>
        <pc:picChg chg="add mod">
          <ac:chgData name="Vieira Ferreira, Júlio" userId="b0398a4e-5165-4128-b747-904da519835a" providerId="ADAL" clId="{5EAB661D-2CE8-4071-81CF-3F846031F629}" dt="2021-09-17T20:08:17.257" v="1811" actId="14100"/>
          <ac:picMkLst>
            <pc:docMk/>
            <pc:sldMk cId="3825217684" sldId="500"/>
            <ac:picMk id="15" creationId="{BEB4EFE8-92C9-4247-8DF9-E7D5196A2B49}"/>
          </ac:picMkLst>
        </pc:picChg>
      </pc:sldChg>
      <pc:sldChg chg="add">
        <pc:chgData name="Vieira Ferreira, Júlio" userId="b0398a4e-5165-4128-b747-904da519835a" providerId="ADAL" clId="{5EAB661D-2CE8-4071-81CF-3F846031F629}" dt="2021-09-17T20:01:06.116" v="1758" actId="2890"/>
        <pc:sldMkLst>
          <pc:docMk/>
          <pc:sldMk cId="2036391936" sldId="501"/>
        </pc:sldMkLst>
      </pc:sldChg>
      <pc:sldChg chg="addSp delSp modSp add mod">
        <pc:chgData name="Vieira Ferreira, Júlio" userId="b0398a4e-5165-4128-b747-904da519835a" providerId="ADAL" clId="{5EAB661D-2CE8-4071-81CF-3F846031F629}" dt="2021-09-17T20:11:14.151" v="1842" actId="1076"/>
        <pc:sldMkLst>
          <pc:docMk/>
          <pc:sldMk cId="1608390908" sldId="502"/>
        </pc:sldMkLst>
        <pc:spChg chg="mod">
          <ac:chgData name="Vieira Ferreira, Júlio" userId="b0398a4e-5165-4128-b747-904da519835a" providerId="ADAL" clId="{5EAB661D-2CE8-4071-81CF-3F846031F629}" dt="2021-09-17T20:11:11.169" v="1841" actId="20577"/>
          <ac:spMkLst>
            <pc:docMk/>
            <pc:sldMk cId="1608390908" sldId="50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7T20:11:14.151" v="1842" actId="1076"/>
          <ac:picMkLst>
            <pc:docMk/>
            <pc:sldMk cId="1608390908" sldId="502"/>
            <ac:picMk id="6" creationId="{4DF358B1-A913-4B5A-A2FD-3C59992EB14B}"/>
          </ac:picMkLst>
        </pc:picChg>
        <pc:picChg chg="del mod">
          <ac:chgData name="Vieira Ferreira, Júlio" userId="b0398a4e-5165-4128-b747-904da519835a" providerId="ADAL" clId="{5EAB661D-2CE8-4071-81CF-3F846031F629}" dt="2021-09-17T20:08:53.060" v="1816" actId="478"/>
          <ac:picMkLst>
            <pc:docMk/>
            <pc:sldMk cId="1608390908" sldId="502"/>
            <ac:picMk id="13" creationId="{7608F655-2059-4781-8492-0E24A50D6023}"/>
          </ac:picMkLst>
        </pc:picChg>
        <pc:picChg chg="mod">
          <ac:chgData name="Vieira Ferreira, Júlio" userId="b0398a4e-5165-4128-b747-904da519835a" providerId="ADAL" clId="{5EAB661D-2CE8-4071-81CF-3F846031F629}" dt="2021-09-17T20:11:04.308" v="1836" actId="14100"/>
          <ac:picMkLst>
            <pc:docMk/>
            <pc:sldMk cId="1608390908" sldId="502"/>
            <ac:picMk id="15" creationId="{BEB4EFE8-92C9-4247-8DF9-E7D5196A2B4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2:47:29.313" v="1956" actId="113"/>
        <pc:sldMkLst>
          <pc:docMk/>
          <pc:sldMk cId="1698591477" sldId="503"/>
        </pc:sldMkLst>
        <pc:spChg chg="mod">
          <ac:chgData name="Vieira Ferreira, Júlio" userId="b0398a4e-5165-4128-b747-904da519835a" providerId="ADAL" clId="{5EAB661D-2CE8-4071-81CF-3F846031F629}" dt="2021-09-17T20:16:28.611" v="1868" actId="14100"/>
          <ac:spMkLst>
            <pc:docMk/>
            <pc:sldMk cId="1698591477" sldId="503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2:46:49.325" v="1955" actId="478"/>
          <ac:spMkLst>
            <pc:docMk/>
            <pc:sldMk cId="1698591477" sldId="503"/>
            <ac:spMk id="12" creationId="{2671699D-AE12-4595-8CE1-E8C2BF449992}"/>
          </ac:spMkLst>
        </pc:spChg>
        <pc:spChg chg="add mod">
          <ac:chgData name="Vieira Ferreira, Júlio" userId="b0398a4e-5165-4128-b747-904da519835a" providerId="ADAL" clId="{5EAB661D-2CE8-4071-81CF-3F846031F629}" dt="2021-09-17T20:21:30.900" v="1899" actId="14100"/>
          <ac:spMkLst>
            <pc:docMk/>
            <pc:sldMk cId="1698591477" sldId="503"/>
            <ac:spMk id="16" creationId="{9858B891-D03C-4B5E-B8B2-A6ADCF4360D7}"/>
          </ac:spMkLst>
        </pc:spChg>
        <pc:spChg chg="add mod">
          <ac:chgData name="Vieira Ferreira, Júlio" userId="b0398a4e-5165-4128-b747-904da519835a" providerId="ADAL" clId="{5EAB661D-2CE8-4071-81CF-3F846031F629}" dt="2021-09-18T12:47:29.313" v="1956" actId="113"/>
          <ac:spMkLst>
            <pc:docMk/>
            <pc:sldMk cId="1698591477" sldId="503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7T20:17:01.914" v="1888" actId="1076"/>
          <ac:picMkLst>
            <pc:docMk/>
            <pc:sldMk cId="1698591477" sldId="503"/>
            <ac:picMk id="6" creationId="{C5477078-AEC6-42AB-8FAB-39FA4F17F2F1}"/>
          </ac:picMkLst>
        </pc:picChg>
        <pc:picChg chg="del">
          <ac:chgData name="Vieira Ferreira, Júlio" userId="b0398a4e-5165-4128-b747-904da519835a" providerId="ADAL" clId="{5EAB661D-2CE8-4071-81CF-3F846031F629}" dt="2021-09-17T20:12:56.246" v="1853" actId="478"/>
          <ac:picMkLst>
            <pc:docMk/>
            <pc:sldMk cId="1698591477" sldId="503"/>
            <ac:picMk id="7" creationId="{665F0EBE-6271-4CCD-9F52-78A95497C1E3}"/>
          </ac:picMkLst>
        </pc:picChg>
        <pc:picChg chg="del">
          <ac:chgData name="Vieira Ferreira, Júlio" userId="b0398a4e-5165-4128-b747-904da519835a" providerId="ADAL" clId="{5EAB661D-2CE8-4071-81CF-3F846031F629}" dt="2021-09-17T20:12:54.734" v="1852" actId="478"/>
          <ac:picMkLst>
            <pc:docMk/>
            <pc:sldMk cId="1698591477" sldId="503"/>
            <ac:picMk id="9" creationId="{3E944715-CA00-42F9-9965-4E853FA32AF8}"/>
          </ac:picMkLst>
        </pc:picChg>
        <pc:picChg chg="add mod">
          <ac:chgData name="Vieira Ferreira, Júlio" userId="b0398a4e-5165-4128-b747-904da519835a" providerId="ADAL" clId="{5EAB661D-2CE8-4071-81CF-3F846031F629}" dt="2021-09-17T20:16:58.900" v="1887" actId="1076"/>
          <ac:picMkLst>
            <pc:docMk/>
            <pc:sldMk cId="1698591477" sldId="503"/>
            <ac:picMk id="10" creationId="{F8668EA2-66B1-4E87-8C57-E36175C1FBC2}"/>
          </ac:picMkLst>
        </pc:picChg>
        <pc:picChg chg="add mod">
          <ac:chgData name="Vieira Ferreira, Júlio" userId="b0398a4e-5165-4128-b747-904da519835a" providerId="ADAL" clId="{5EAB661D-2CE8-4071-81CF-3F846031F629}" dt="2021-09-17T20:16:33.057" v="1870" actId="1076"/>
          <ac:picMkLst>
            <pc:docMk/>
            <pc:sldMk cId="1698591477" sldId="503"/>
            <ac:picMk id="14" creationId="{89B4A33F-D594-4BE0-9725-4B362A896360}"/>
          </ac:picMkLst>
        </pc:picChg>
        <pc:picChg chg="add mod">
          <ac:chgData name="Vieira Ferreira, Júlio" userId="b0398a4e-5165-4128-b747-904da519835a" providerId="ADAL" clId="{5EAB661D-2CE8-4071-81CF-3F846031F629}" dt="2021-09-17T20:22:03.801" v="1915" actId="1076"/>
          <ac:picMkLst>
            <pc:docMk/>
            <pc:sldMk cId="1698591477" sldId="503"/>
            <ac:picMk id="17" creationId="{8033E2B4-7C8B-4DC6-9392-519082178A64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8:05:24.594" v="2852" actId="478"/>
        <pc:sldMkLst>
          <pc:docMk/>
          <pc:sldMk cId="3798811643" sldId="504"/>
        </pc:sldMkLst>
        <pc:spChg chg="mod">
          <ac:chgData name="Vieira Ferreira, Júlio" userId="b0398a4e-5165-4128-b747-904da519835a" providerId="ADAL" clId="{5EAB661D-2CE8-4071-81CF-3F846031F629}" dt="2021-09-17T20:25:40.735" v="1950" actId="6549"/>
          <ac:spMkLst>
            <pc:docMk/>
            <pc:sldMk cId="3798811643" sldId="50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8:05:24.594" v="2852" actId="478"/>
          <ac:spMkLst>
            <pc:docMk/>
            <pc:sldMk cId="3798811643" sldId="504"/>
            <ac:spMk id="12" creationId="{2671699D-AE12-4595-8CE1-E8C2BF449992}"/>
          </ac:spMkLst>
        </pc:spChg>
        <pc:spChg chg="mod">
          <ac:chgData name="Vieira Ferreira, Júlio" userId="b0398a4e-5165-4128-b747-904da519835a" providerId="ADAL" clId="{5EAB661D-2CE8-4071-81CF-3F846031F629}" dt="2021-09-18T18:05:07.219" v="2850" actId="14100"/>
          <ac:spMkLst>
            <pc:docMk/>
            <pc:sldMk cId="3798811643" sldId="504"/>
            <ac:spMk id="16" creationId="{9858B891-D03C-4B5E-B8B2-A6ADCF4360D7}"/>
          </ac:spMkLst>
        </pc:spChg>
        <pc:spChg chg="del mod">
          <ac:chgData name="Vieira Ferreira, Júlio" userId="b0398a4e-5165-4128-b747-904da519835a" providerId="ADAL" clId="{5EAB661D-2CE8-4071-81CF-3F846031F629}" dt="2021-09-18T18:05:22.369" v="2851" actId="478"/>
          <ac:spMkLst>
            <pc:docMk/>
            <pc:sldMk cId="3798811643" sldId="504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8T18:04:50.919" v="2828" actId="1076"/>
          <ac:picMkLst>
            <pc:docMk/>
            <pc:sldMk cId="3798811643" sldId="504"/>
            <ac:picMk id="6" creationId="{423C4CF0-B126-4C26-B06E-240B17741069}"/>
          </ac:picMkLst>
        </pc:picChg>
        <pc:picChg chg="del">
          <ac:chgData name="Vieira Ferreira, Júlio" userId="b0398a4e-5165-4128-b747-904da519835a" providerId="ADAL" clId="{5EAB661D-2CE8-4071-81CF-3F846031F629}" dt="2021-09-17T20:24:18.315" v="1942" actId="478"/>
          <ac:picMkLst>
            <pc:docMk/>
            <pc:sldMk cId="3798811643" sldId="504"/>
            <ac:picMk id="6" creationId="{C5477078-AEC6-42AB-8FAB-39FA4F17F2F1}"/>
          </ac:picMkLst>
        </pc:picChg>
        <pc:picChg chg="add mod">
          <ac:chgData name="Vieira Ferreira, Júlio" userId="b0398a4e-5165-4128-b747-904da519835a" providerId="ADAL" clId="{5EAB661D-2CE8-4071-81CF-3F846031F629}" dt="2021-09-17T20:25:04.988" v="1947" actId="1076"/>
          <ac:picMkLst>
            <pc:docMk/>
            <pc:sldMk cId="3798811643" sldId="504"/>
            <ac:picMk id="7" creationId="{78D75241-1621-4E9C-9166-A8B896D62B03}"/>
          </ac:picMkLst>
        </pc:picChg>
        <pc:picChg chg="add mod">
          <ac:chgData name="Vieira Ferreira, Júlio" userId="b0398a4e-5165-4128-b747-904da519835a" providerId="ADAL" clId="{5EAB661D-2CE8-4071-81CF-3F846031F629}" dt="2021-09-17T20:27:25.390" v="1953" actId="14100"/>
          <ac:picMkLst>
            <pc:docMk/>
            <pc:sldMk cId="3798811643" sldId="504"/>
            <ac:picMk id="9" creationId="{B5A6918C-6D78-46AE-BC3E-9422895375DF}"/>
          </ac:picMkLst>
        </pc:picChg>
        <pc:picChg chg="del">
          <ac:chgData name="Vieira Ferreira, Júlio" userId="b0398a4e-5165-4128-b747-904da519835a" providerId="ADAL" clId="{5EAB661D-2CE8-4071-81CF-3F846031F629}" dt="2021-09-17T20:24:17.931" v="1941" actId="478"/>
          <ac:picMkLst>
            <pc:docMk/>
            <pc:sldMk cId="3798811643" sldId="504"/>
            <ac:picMk id="10" creationId="{F8668EA2-66B1-4E87-8C57-E36175C1FBC2}"/>
          </ac:picMkLst>
        </pc:picChg>
        <pc:picChg chg="del">
          <ac:chgData name="Vieira Ferreira, Júlio" userId="b0398a4e-5165-4128-b747-904da519835a" providerId="ADAL" clId="{5EAB661D-2CE8-4071-81CF-3F846031F629}" dt="2021-09-17T20:24:16.004" v="1939" actId="478"/>
          <ac:picMkLst>
            <pc:docMk/>
            <pc:sldMk cId="3798811643" sldId="504"/>
            <ac:picMk id="14" creationId="{89B4A33F-D594-4BE0-9725-4B362A896360}"/>
          </ac:picMkLst>
        </pc:picChg>
        <pc:picChg chg="del">
          <ac:chgData name="Vieira Ferreira, Júlio" userId="b0398a4e-5165-4128-b747-904da519835a" providerId="ADAL" clId="{5EAB661D-2CE8-4071-81CF-3F846031F629}" dt="2021-09-17T20:24:16.809" v="1940" actId="478"/>
          <ac:picMkLst>
            <pc:docMk/>
            <pc:sldMk cId="3798811643" sldId="504"/>
            <ac:picMk id="17" creationId="{8033E2B4-7C8B-4DC6-9392-519082178A64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11:30.712" v="2058" actId="113"/>
        <pc:sldMkLst>
          <pc:docMk/>
          <pc:sldMk cId="3943886648" sldId="505"/>
        </pc:sldMkLst>
        <pc:spChg chg="mod">
          <ac:chgData name="Vieira Ferreira, Júlio" userId="b0398a4e-5165-4128-b747-904da519835a" providerId="ADAL" clId="{5EAB661D-2CE8-4071-81CF-3F846031F629}" dt="2021-09-18T13:11:30.712" v="2058" actId="113"/>
          <ac:spMkLst>
            <pc:docMk/>
            <pc:sldMk cId="3943886648" sldId="505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2:57:58.667" v="1998" actId="478"/>
          <ac:spMkLst>
            <pc:docMk/>
            <pc:sldMk cId="3943886648" sldId="505"/>
            <ac:spMk id="16" creationId="{9858B891-D03C-4B5E-B8B2-A6ADCF4360D7}"/>
          </ac:spMkLst>
        </pc:spChg>
        <pc:spChg chg="mod">
          <ac:chgData name="Vieira Ferreira, Júlio" userId="b0398a4e-5165-4128-b747-904da519835a" providerId="ADAL" clId="{5EAB661D-2CE8-4071-81CF-3F846031F629}" dt="2021-09-18T12:52:20.501" v="1980" actId="1076"/>
          <ac:spMkLst>
            <pc:docMk/>
            <pc:sldMk cId="3943886648" sldId="505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2:49:00.119" v="1958" actId="478"/>
          <ac:picMkLst>
            <pc:docMk/>
            <pc:sldMk cId="3943886648" sldId="505"/>
            <ac:picMk id="6" creationId="{C5477078-AEC6-42AB-8FAB-39FA4F17F2F1}"/>
          </ac:picMkLst>
        </pc:picChg>
        <pc:picChg chg="add del mod">
          <ac:chgData name="Vieira Ferreira, Júlio" userId="b0398a4e-5165-4128-b747-904da519835a" providerId="ADAL" clId="{5EAB661D-2CE8-4071-81CF-3F846031F629}" dt="2021-09-18T12:51:25.193" v="1976" actId="478"/>
          <ac:picMkLst>
            <pc:docMk/>
            <pc:sldMk cId="3943886648" sldId="505"/>
            <ac:picMk id="7" creationId="{1ABA271D-06B0-4F39-A890-D4B0A5970D22}"/>
          </ac:picMkLst>
        </pc:picChg>
        <pc:picChg chg="add mod">
          <ac:chgData name="Vieira Ferreira, Júlio" userId="b0398a4e-5165-4128-b747-904da519835a" providerId="ADAL" clId="{5EAB661D-2CE8-4071-81CF-3F846031F629}" dt="2021-09-18T12:53:15.356" v="1987" actId="14100"/>
          <ac:picMkLst>
            <pc:docMk/>
            <pc:sldMk cId="3943886648" sldId="505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2:49:02.799" v="1961" actId="478"/>
          <ac:picMkLst>
            <pc:docMk/>
            <pc:sldMk cId="3943886648" sldId="505"/>
            <ac:picMk id="10" creationId="{F8668EA2-66B1-4E87-8C57-E36175C1FBC2}"/>
          </ac:picMkLst>
        </pc:picChg>
        <pc:picChg chg="add mod">
          <ac:chgData name="Vieira Ferreira, Júlio" userId="b0398a4e-5165-4128-b747-904da519835a" providerId="ADAL" clId="{5EAB661D-2CE8-4071-81CF-3F846031F629}" dt="2021-09-18T12:53:09.933" v="1986" actId="1076"/>
          <ac:picMkLst>
            <pc:docMk/>
            <pc:sldMk cId="3943886648" sldId="505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2:49:00.843" v="1959" actId="478"/>
          <ac:picMkLst>
            <pc:docMk/>
            <pc:sldMk cId="3943886648" sldId="505"/>
            <ac:picMk id="14" creationId="{89B4A33F-D594-4BE0-9725-4B362A896360}"/>
          </ac:picMkLst>
        </pc:picChg>
        <pc:picChg chg="del">
          <ac:chgData name="Vieira Ferreira, Júlio" userId="b0398a4e-5165-4128-b747-904da519835a" providerId="ADAL" clId="{5EAB661D-2CE8-4071-81CF-3F846031F629}" dt="2021-09-18T12:49:01.815" v="1960" actId="478"/>
          <ac:picMkLst>
            <pc:docMk/>
            <pc:sldMk cId="3943886648" sldId="505"/>
            <ac:picMk id="17" creationId="{8033E2B4-7C8B-4DC6-9392-519082178A64}"/>
          </ac:picMkLst>
        </pc:picChg>
        <pc:picChg chg="add mod">
          <ac:chgData name="Vieira Ferreira, Júlio" userId="b0398a4e-5165-4128-b747-904da519835a" providerId="ADAL" clId="{5EAB661D-2CE8-4071-81CF-3F846031F629}" dt="2021-09-18T12:57:39.184" v="1997" actId="1076"/>
          <ac:picMkLst>
            <pc:docMk/>
            <pc:sldMk cId="3943886648" sldId="505"/>
            <ac:picMk id="18" creationId="{FE3609A8-1CD3-42B7-B190-D49722632BA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18:22.298" v="2147" actId="20577"/>
        <pc:sldMkLst>
          <pc:docMk/>
          <pc:sldMk cId="4145140947" sldId="506"/>
        </pc:sldMkLst>
        <pc:spChg chg="mod">
          <ac:chgData name="Vieira Ferreira, Júlio" userId="b0398a4e-5165-4128-b747-904da519835a" providerId="ADAL" clId="{5EAB661D-2CE8-4071-81CF-3F846031F629}" dt="2021-09-18T13:18:22.298" v="2147" actId="20577"/>
          <ac:spMkLst>
            <pc:docMk/>
            <pc:sldMk cId="4145140947" sldId="506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3:16:47.773" v="2111" actId="478"/>
          <ac:spMkLst>
            <pc:docMk/>
            <pc:sldMk cId="4145140947" sldId="506"/>
            <ac:spMk id="19" creationId="{F2A31D92-E3B6-4D8C-9867-8DFFB2523ECE}"/>
          </ac:spMkLst>
        </pc:spChg>
        <pc:picChg chg="add del mod">
          <ac:chgData name="Vieira Ferreira, Júlio" userId="b0398a4e-5165-4128-b747-904da519835a" providerId="ADAL" clId="{5EAB661D-2CE8-4071-81CF-3F846031F629}" dt="2021-09-18T13:14:53.769" v="2096" actId="478"/>
          <ac:picMkLst>
            <pc:docMk/>
            <pc:sldMk cId="4145140947" sldId="506"/>
            <ac:picMk id="6" creationId="{B753C179-AB26-49FE-BB77-D1222AB73C44}"/>
          </ac:picMkLst>
        </pc:picChg>
        <pc:picChg chg="add mod">
          <ac:chgData name="Vieira Ferreira, Júlio" userId="b0398a4e-5165-4128-b747-904da519835a" providerId="ADAL" clId="{5EAB661D-2CE8-4071-81CF-3F846031F629}" dt="2021-09-18T13:16:01.671" v="2106" actId="1076"/>
          <ac:picMkLst>
            <pc:docMk/>
            <pc:sldMk cId="4145140947" sldId="506"/>
            <ac:picMk id="8" creationId="{C31B7D0A-5EC7-4003-82D3-D4C166039E23}"/>
          </ac:picMkLst>
        </pc:picChg>
        <pc:picChg chg="del">
          <ac:chgData name="Vieira Ferreira, Júlio" userId="b0398a4e-5165-4128-b747-904da519835a" providerId="ADAL" clId="{5EAB661D-2CE8-4071-81CF-3F846031F629}" dt="2021-09-18T12:59:24.275" v="2000" actId="478"/>
          <ac:picMkLst>
            <pc:docMk/>
            <pc:sldMk cId="4145140947" sldId="506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2:59:31.982" v="2003" actId="478"/>
          <ac:picMkLst>
            <pc:docMk/>
            <pc:sldMk cId="4145140947" sldId="506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2:59:33.271" v="2004" actId="478"/>
          <ac:picMkLst>
            <pc:docMk/>
            <pc:sldMk cId="4145140947" sldId="506"/>
            <ac:picMk id="18" creationId="{FE3609A8-1CD3-42B7-B190-D49722632BA3}"/>
          </ac:picMkLst>
        </pc:picChg>
      </pc:sldChg>
      <pc:sldChg chg="addSp delSp modSp add mod ord">
        <pc:chgData name="Vieira Ferreira, Júlio" userId="b0398a4e-5165-4128-b747-904da519835a" providerId="ADAL" clId="{5EAB661D-2CE8-4071-81CF-3F846031F629}" dt="2021-09-18T13:11:06.022" v="2036"/>
        <pc:sldMkLst>
          <pc:docMk/>
          <pc:sldMk cId="337275292" sldId="507"/>
        </pc:sldMkLst>
        <pc:spChg chg="mod">
          <ac:chgData name="Vieira Ferreira, Júlio" userId="b0398a4e-5165-4128-b747-904da519835a" providerId="ADAL" clId="{5EAB661D-2CE8-4071-81CF-3F846031F629}" dt="2021-09-18T13:09:40.073" v="2031" actId="6549"/>
          <ac:spMkLst>
            <pc:docMk/>
            <pc:sldMk cId="337275292" sldId="507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3:09:07.454" v="2026" actId="478"/>
          <ac:spMkLst>
            <pc:docMk/>
            <pc:sldMk cId="337275292" sldId="507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8T13:09:41.968" v="2032" actId="1076"/>
          <ac:picMkLst>
            <pc:docMk/>
            <pc:sldMk cId="337275292" sldId="507"/>
            <ac:picMk id="6" creationId="{91CEB664-2CA7-4A73-81B9-4A83EAAB2CCF}"/>
          </ac:picMkLst>
        </pc:picChg>
        <pc:picChg chg="add mod">
          <ac:chgData name="Vieira Ferreira, Júlio" userId="b0398a4e-5165-4128-b747-904da519835a" providerId="ADAL" clId="{5EAB661D-2CE8-4071-81CF-3F846031F629}" dt="2021-09-18T13:10:43.617" v="2034" actId="1076"/>
          <ac:picMkLst>
            <pc:docMk/>
            <pc:sldMk cId="337275292" sldId="507"/>
            <ac:picMk id="8" creationId="{5EC2BBA1-7926-4C67-9A21-6C6447E11D6B}"/>
          </ac:picMkLst>
        </pc:picChg>
        <pc:picChg chg="del">
          <ac:chgData name="Vieira Ferreira, Júlio" userId="b0398a4e-5165-4128-b747-904da519835a" providerId="ADAL" clId="{5EAB661D-2CE8-4071-81CF-3F846031F629}" dt="2021-09-18T13:09:04.281" v="2024" actId="478"/>
          <ac:picMkLst>
            <pc:docMk/>
            <pc:sldMk cId="337275292" sldId="507"/>
            <ac:picMk id="9" creationId="{193A003F-E53C-420F-AE55-ADFFAE34D5AA}"/>
          </ac:picMkLst>
        </pc:picChg>
        <pc:picChg chg="del">
          <ac:chgData name="Vieira Ferreira, Júlio" userId="b0398a4e-5165-4128-b747-904da519835a" providerId="ADAL" clId="{5EAB661D-2CE8-4071-81CF-3F846031F629}" dt="2021-09-18T13:09:05.302" v="2025" actId="478"/>
          <ac:picMkLst>
            <pc:docMk/>
            <pc:sldMk cId="337275292" sldId="507"/>
            <ac:picMk id="13" creationId="{4897A800-5E5D-48B4-A0B4-BA3BC16EF0E7}"/>
          </ac:picMkLst>
        </pc:picChg>
        <pc:picChg chg="del">
          <ac:chgData name="Vieira Ferreira, Júlio" userId="b0398a4e-5165-4128-b747-904da519835a" providerId="ADAL" clId="{5EAB661D-2CE8-4071-81CF-3F846031F629}" dt="2021-09-18T13:09:08.585" v="2027" actId="478"/>
          <ac:picMkLst>
            <pc:docMk/>
            <pc:sldMk cId="337275292" sldId="507"/>
            <ac:picMk id="18" creationId="{FE3609A8-1CD3-42B7-B190-D49722632BA3}"/>
          </ac:picMkLst>
        </pc:picChg>
      </pc:sldChg>
      <pc:sldChg chg="add">
        <pc:chgData name="Vieira Ferreira, Júlio" userId="b0398a4e-5165-4128-b747-904da519835a" providerId="ADAL" clId="{5EAB661D-2CE8-4071-81CF-3F846031F629}" dt="2021-09-18T13:14:24.263" v="2076" actId="2890"/>
        <pc:sldMkLst>
          <pc:docMk/>
          <pc:sldMk cId="3690139543" sldId="508"/>
        </pc:sldMkLst>
      </pc:sldChg>
      <pc:sldChg chg="addSp delSp modSp add mod">
        <pc:chgData name="Vieira Ferreira, Júlio" userId="b0398a4e-5165-4128-b747-904da519835a" providerId="ADAL" clId="{5EAB661D-2CE8-4071-81CF-3F846031F629}" dt="2021-09-18T13:25:06.872" v="2328" actId="1076"/>
        <pc:sldMkLst>
          <pc:docMk/>
          <pc:sldMk cId="1589668479" sldId="509"/>
        </pc:sldMkLst>
        <pc:spChg chg="mod">
          <ac:chgData name="Vieira Ferreira, Júlio" userId="b0398a4e-5165-4128-b747-904da519835a" providerId="ADAL" clId="{5EAB661D-2CE8-4071-81CF-3F846031F629}" dt="2021-09-18T13:24:58.277" v="2327" actId="20577"/>
          <ac:spMkLst>
            <pc:docMk/>
            <pc:sldMk cId="1589668479" sldId="509"/>
            <ac:spMk id="4" creationId="{398133E7-5D42-4BC5-A3A6-3C73FB7E1F07}"/>
          </ac:spMkLst>
        </pc:spChg>
        <pc:spChg chg="add del mod">
          <ac:chgData name="Vieira Ferreira, Júlio" userId="b0398a4e-5165-4128-b747-904da519835a" providerId="ADAL" clId="{5EAB661D-2CE8-4071-81CF-3F846031F629}" dt="2021-09-18T13:22:58.573" v="2319" actId="478"/>
          <ac:spMkLst>
            <pc:docMk/>
            <pc:sldMk cId="1589668479" sldId="509"/>
            <ac:spMk id="12" creationId="{A04DD0A6-CCB1-4E5B-80EE-A6762D2C007F}"/>
          </ac:spMkLst>
        </pc:sp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6" creationId="{E6F69F8D-F6D4-4E04-A253-4C107FA529FF}"/>
          </ac:picMkLst>
        </pc:picChg>
        <pc:picChg chg="del">
          <ac:chgData name="Vieira Ferreira, Júlio" userId="b0398a4e-5165-4128-b747-904da519835a" providerId="ADAL" clId="{5EAB661D-2CE8-4071-81CF-3F846031F629}" dt="2021-09-18T13:17:26.609" v="2113" actId="478"/>
          <ac:picMkLst>
            <pc:docMk/>
            <pc:sldMk cId="1589668479" sldId="509"/>
            <ac:picMk id="8" creationId="{C31B7D0A-5EC7-4003-82D3-D4C166039E23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9" creationId="{3D7598AE-0494-4637-9698-C1A91F2D5797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13" creationId="{DA42B3F7-2DDD-4453-B255-34D8F578F67F}"/>
          </ac:picMkLst>
        </pc:picChg>
        <pc:picChg chg="add mod">
          <ac:chgData name="Vieira Ferreira, Júlio" userId="b0398a4e-5165-4128-b747-904da519835a" providerId="ADAL" clId="{5EAB661D-2CE8-4071-81CF-3F846031F629}" dt="2021-09-18T13:25:06.872" v="2328" actId="1076"/>
          <ac:picMkLst>
            <pc:docMk/>
            <pc:sldMk cId="1589668479" sldId="509"/>
            <ac:picMk id="15" creationId="{D535A598-6A2E-4362-9DE4-7B1A4EC6A11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3:40:37.063" v="2394" actId="1076"/>
        <pc:sldMkLst>
          <pc:docMk/>
          <pc:sldMk cId="79824434" sldId="510"/>
        </pc:sldMkLst>
        <pc:spChg chg="mod">
          <ac:chgData name="Vieira Ferreira, Júlio" userId="b0398a4e-5165-4128-b747-904da519835a" providerId="ADAL" clId="{5EAB661D-2CE8-4071-81CF-3F846031F629}" dt="2021-09-18T13:34:09.418" v="2338" actId="20577"/>
          <ac:spMkLst>
            <pc:docMk/>
            <pc:sldMk cId="79824434" sldId="510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8T13:40:34.170" v="2393" actId="20577"/>
          <ac:spMkLst>
            <pc:docMk/>
            <pc:sldMk cId="79824434" sldId="510"/>
            <ac:spMk id="12" creationId="{7DC26D69-04DD-4248-BC63-5B82E9893EC0}"/>
          </ac:spMkLst>
        </pc:spChg>
        <pc:spChg chg="mod">
          <ac:chgData name="Vieira Ferreira, Júlio" userId="b0398a4e-5165-4128-b747-904da519835a" providerId="ADAL" clId="{5EAB661D-2CE8-4071-81CF-3F846031F629}" dt="2021-09-18T13:39:23.086" v="2380" actId="14100"/>
          <ac:spMkLst>
            <pc:docMk/>
            <pc:sldMk cId="79824434" sldId="510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3:33:38.430" v="2336" actId="478"/>
          <ac:picMkLst>
            <pc:docMk/>
            <pc:sldMk cId="79824434" sldId="510"/>
            <ac:picMk id="6" creationId="{B753C179-AB26-49FE-BB77-D1222AB73C44}"/>
          </ac:picMkLst>
        </pc:picChg>
        <pc:picChg chg="add mod">
          <ac:chgData name="Vieira Ferreira, Júlio" userId="b0398a4e-5165-4128-b747-904da519835a" providerId="ADAL" clId="{5EAB661D-2CE8-4071-81CF-3F846031F629}" dt="2021-09-18T13:39:03.801" v="2378" actId="1076"/>
          <ac:picMkLst>
            <pc:docMk/>
            <pc:sldMk cId="79824434" sldId="510"/>
            <ac:picMk id="7" creationId="{7D4BD213-754E-4DF2-ACB4-491CFD04864B}"/>
          </ac:picMkLst>
        </pc:picChg>
        <pc:picChg chg="add mod">
          <ac:chgData name="Vieira Ferreira, Júlio" userId="b0398a4e-5165-4128-b747-904da519835a" providerId="ADAL" clId="{5EAB661D-2CE8-4071-81CF-3F846031F629}" dt="2021-09-18T13:40:37.063" v="2394" actId="1076"/>
          <ac:picMkLst>
            <pc:docMk/>
            <pc:sldMk cId="79824434" sldId="510"/>
            <ac:picMk id="9" creationId="{77D3483E-9BBA-45FB-B35E-9951B660CE10}"/>
          </ac:picMkLst>
        </pc:picChg>
      </pc:sldChg>
      <pc:sldChg chg="addSp delSp modSp add mod modNotes modNotesTx">
        <pc:chgData name="Vieira Ferreira, Júlio" userId="b0398a4e-5165-4128-b747-904da519835a" providerId="ADAL" clId="{5EAB661D-2CE8-4071-81CF-3F846031F629}" dt="2021-09-18T14:08:53.790" v="2477" actId="6549"/>
        <pc:sldMkLst>
          <pc:docMk/>
          <pc:sldMk cId="3927243840" sldId="511"/>
        </pc:sldMkLst>
        <pc:spChg chg="mod">
          <ac:chgData name="Vieira Ferreira, Júlio" userId="b0398a4e-5165-4128-b747-904da519835a" providerId="ADAL" clId="{5EAB661D-2CE8-4071-81CF-3F846031F629}" dt="2021-09-18T14:08:53.790" v="2477" actId="6549"/>
          <ac:spMkLst>
            <pc:docMk/>
            <pc:sldMk cId="3927243840" sldId="511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8T14:04:27.275" v="2450" actId="21"/>
          <ac:spMkLst>
            <pc:docMk/>
            <pc:sldMk cId="3927243840" sldId="511"/>
            <ac:spMk id="8" creationId="{FB4B1783-D867-4506-BC82-E82A42957250}"/>
          </ac:spMkLst>
        </pc:spChg>
        <pc:spChg chg="add del">
          <ac:chgData name="Vieira Ferreira, Júlio" userId="b0398a4e-5165-4128-b747-904da519835a" providerId="ADAL" clId="{5EAB661D-2CE8-4071-81CF-3F846031F629}" dt="2021-09-18T14:04:59.394" v="2456"/>
          <ac:spMkLst>
            <pc:docMk/>
            <pc:sldMk cId="3927243840" sldId="511"/>
            <ac:spMk id="10" creationId="{60A0FA9C-D1F6-4E1B-B0EF-C075625781CA}"/>
          </ac:spMkLst>
        </pc:spChg>
        <pc:spChg chg="mod">
          <ac:chgData name="Vieira Ferreira, Júlio" userId="b0398a4e-5165-4128-b747-904da519835a" providerId="ADAL" clId="{5EAB661D-2CE8-4071-81CF-3F846031F629}" dt="2021-09-18T13:50:02.227" v="2430" actId="1076"/>
          <ac:spMkLst>
            <pc:docMk/>
            <pc:sldMk cId="3927243840" sldId="511"/>
            <ac:spMk id="12" creationId="{7DC26D69-04DD-4248-BC63-5B82E9893EC0}"/>
          </ac:spMkLst>
        </pc:spChg>
        <pc:spChg chg="add del mod">
          <ac:chgData name="Vieira Ferreira, Júlio" userId="b0398a4e-5165-4128-b747-904da519835a" providerId="ADAL" clId="{5EAB661D-2CE8-4071-81CF-3F846031F629}" dt="2021-09-18T14:04:30.280" v="2452"/>
          <ac:spMkLst>
            <pc:docMk/>
            <pc:sldMk cId="3927243840" sldId="511"/>
            <ac:spMk id="14" creationId="{12CFDC4A-E955-40AC-9C59-91B963EE3086}"/>
          </ac:spMkLst>
        </pc:spChg>
        <pc:spChg chg="add del mod">
          <ac:chgData name="Vieira Ferreira, Júlio" userId="b0398a4e-5165-4128-b747-904da519835a" providerId="ADAL" clId="{5EAB661D-2CE8-4071-81CF-3F846031F629}" dt="2021-09-18T14:04:38.554" v="2454"/>
          <ac:spMkLst>
            <pc:docMk/>
            <pc:sldMk cId="3927243840" sldId="511"/>
            <ac:spMk id="15" creationId="{E14D4F4F-29A6-4831-B3C0-FCB27BB2A18A}"/>
          </ac:spMkLst>
        </pc:spChg>
        <pc:spChg chg="mod">
          <ac:chgData name="Vieira Ferreira, Júlio" userId="b0398a4e-5165-4128-b747-904da519835a" providerId="ADAL" clId="{5EAB661D-2CE8-4071-81CF-3F846031F629}" dt="2021-09-18T13:49:59.144" v="2429" actId="1076"/>
          <ac:spMkLst>
            <pc:docMk/>
            <pc:sldMk cId="3927243840" sldId="511"/>
            <ac:spMk id="19" creationId="{F2A31D92-E3B6-4D8C-9867-8DFFB2523ECE}"/>
          </ac:spMkLst>
        </pc:spChg>
        <pc:picChg chg="add del mod">
          <ac:chgData name="Vieira Ferreira, Júlio" userId="b0398a4e-5165-4128-b747-904da519835a" providerId="ADAL" clId="{5EAB661D-2CE8-4071-81CF-3F846031F629}" dt="2021-09-18T14:04:23.742" v="2448" actId="478"/>
          <ac:picMkLst>
            <pc:docMk/>
            <pc:sldMk cId="3927243840" sldId="511"/>
            <ac:picMk id="6" creationId="{9E6D6C75-4E74-4A15-A219-943D8957542C}"/>
          </ac:picMkLst>
        </pc:picChg>
        <pc:picChg chg="del">
          <ac:chgData name="Vieira Ferreira, Júlio" userId="b0398a4e-5165-4128-b747-904da519835a" providerId="ADAL" clId="{5EAB661D-2CE8-4071-81CF-3F846031F629}" dt="2021-09-18T13:45:48.063" v="2402" actId="478"/>
          <ac:picMkLst>
            <pc:docMk/>
            <pc:sldMk cId="3927243840" sldId="511"/>
            <ac:picMk id="7" creationId="{7D4BD213-754E-4DF2-ACB4-491CFD04864B}"/>
          </ac:picMkLst>
        </pc:picChg>
        <pc:picChg chg="del">
          <ac:chgData name="Vieira Ferreira, Júlio" userId="b0398a4e-5165-4128-b747-904da519835a" providerId="ADAL" clId="{5EAB661D-2CE8-4071-81CF-3F846031F629}" dt="2021-09-18T13:45:48.800" v="2403" actId="478"/>
          <ac:picMkLst>
            <pc:docMk/>
            <pc:sldMk cId="3927243840" sldId="511"/>
            <ac:picMk id="9" creationId="{77D3483E-9BBA-45FB-B35E-9951B660CE10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4:45:29.146" v="2526" actId="20577"/>
        <pc:sldMkLst>
          <pc:docMk/>
          <pc:sldMk cId="2226130909" sldId="512"/>
        </pc:sldMkLst>
        <pc:spChg chg="mod">
          <ac:chgData name="Vieira Ferreira, Júlio" userId="b0398a4e-5165-4128-b747-904da519835a" providerId="ADAL" clId="{5EAB661D-2CE8-4071-81CF-3F846031F629}" dt="2021-09-18T14:45:29.146" v="2526" actId="20577"/>
          <ac:spMkLst>
            <pc:docMk/>
            <pc:sldMk cId="2226130909" sldId="51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8T14:00:54.172" v="2445" actId="478"/>
          <ac:picMkLst>
            <pc:docMk/>
            <pc:sldMk cId="2226130909" sldId="512"/>
            <ac:picMk id="6" creationId="{9E6D6C75-4E74-4A15-A219-943D8957542C}"/>
          </ac:picMkLst>
        </pc:picChg>
        <pc:picChg chg="add mod">
          <ac:chgData name="Vieira Ferreira, Júlio" userId="b0398a4e-5165-4128-b747-904da519835a" providerId="ADAL" clId="{5EAB661D-2CE8-4071-81CF-3F846031F629}" dt="2021-09-18T14:10:36.627" v="2490" actId="1076"/>
          <ac:picMkLst>
            <pc:docMk/>
            <pc:sldMk cId="2226130909" sldId="512"/>
            <ac:picMk id="7" creationId="{525677E9-2D8A-4EB1-9A5D-868B3A3E109A}"/>
          </ac:picMkLst>
        </pc:picChg>
        <pc:picChg chg="add mod">
          <ac:chgData name="Vieira Ferreira, Júlio" userId="b0398a4e-5165-4128-b747-904da519835a" providerId="ADAL" clId="{5EAB661D-2CE8-4071-81CF-3F846031F629}" dt="2021-09-18T14:44:58.607" v="2509" actId="1076"/>
          <ac:picMkLst>
            <pc:docMk/>
            <pc:sldMk cId="2226130909" sldId="512"/>
            <ac:picMk id="9" creationId="{4011F1CF-7398-4C6E-99B1-3D44FFE9B136}"/>
          </ac:picMkLst>
        </pc:picChg>
        <pc:picChg chg="add mod">
          <ac:chgData name="Vieira Ferreira, Júlio" userId="b0398a4e-5165-4128-b747-904da519835a" providerId="ADAL" clId="{5EAB661D-2CE8-4071-81CF-3F846031F629}" dt="2021-09-18T14:44:54.186" v="2508" actId="1076"/>
          <ac:picMkLst>
            <pc:docMk/>
            <pc:sldMk cId="2226130909" sldId="512"/>
            <ac:picMk id="13" creationId="{3926FC92-5B94-4F73-95AE-F1EEE70120B7}"/>
          </ac:picMkLst>
        </pc:picChg>
        <pc:picChg chg="add mod">
          <ac:chgData name="Vieira Ferreira, Júlio" userId="b0398a4e-5165-4128-b747-904da519835a" providerId="ADAL" clId="{5EAB661D-2CE8-4071-81CF-3F846031F629}" dt="2021-09-18T14:44:50.835" v="2507" actId="1076"/>
          <ac:picMkLst>
            <pc:docMk/>
            <pc:sldMk cId="2226130909" sldId="512"/>
            <ac:picMk id="15" creationId="{9F89EB6A-DE79-4371-998F-FA6DB3C0A05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4:54:45.695" v="2548" actId="6549"/>
        <pc:sldMkLst>
          <pc:docMk/>
          <pc:sldMk cId="3592496487" sldId="513"/>
        </pc:sldMkLst>
        <pc:spChg chg="mod">
          <ac:chgData name="Vieira Ferreira, Júlio" userId="b0398a4e-5165-4128-b747-904da519835a" providerId="ADAL" clId="{5EAB661D-2CE8-4071-81CF-3F846031F629}" dt="2021-09-18T14:54:45.695" v="2548" actId="6549"/>
          <ac:spMkLst>
            <pc:docMk/>
            <pc:sldMk cId="3592496487" sldId="51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8T14:54:41.632" v="2547" actId="1076"/>
          <ac:picMkLst>
            <pc:docMk/>
            <pc:sldMk cId="3592496487" sldId="513"/>
            <ac:picMk id="6" creationId="{B59BE294-96B6-411C-9530-B3DE2820AC49}"/>
          </ac:picMkLst>
        </pc:picChg>
        <pc:picChg chg="del">
          <ac:chgData name="Vieira Ferreira, Júlio" userId="b0398a4e-5165-4128-b747-904da519835a" providerId="ADAL" clId="{5EAB661D-2CE8-4071-81CF-3F846031F629}" dt="2021-09-18T14:50:22.600" v="2539" actId="478"/>
          <ac:picMkLst>
            <pc:docMk/>
            <pc:sldMk cId="3592496487" sldId="513"/>
            <ac:picMk id="7" creationId="{525677E9-2D8A-4EB1-9A5D-868B3A3E109A}"/>
          </ac:picMkLst>
        </pc:picChg>
        <pc:picChg chg="del">
          <ac:chgData name="Vieira Ferreira, Júlio" userId="b0398a4e-5165-4128-b747-904da519835a" providerId="ADAL" clId="{5EAB661D-2CE8-4071-81CF-3F846031F629}" dt="2021-09-18T14:50:23.338" v="2540" actId="478"/>
          <ac:picMkLst>
            <pc:docMk/>
            <pc:sldMk cId="3592496487" sldId="513"/>
            <ac:picMk id="9" creationId="{4011F1CF-7398-4C6E-99B1-3D44FFE9B136}"/>
          </ac:picMkLst>
        </pc:picChg>
        <pc:picChg chg="del">
          <ac:chgData name="Vieira Ferreira, Júlio" userId="b0398a4e-5165-4128-b747-904da519835a" providerId="ADAL" clId="{5EAB661D-2CE8-4071-81CF-3F846031F629}" dt="2021-09-18T14:50:24.239" v="2541" actId="478"/>
          <ac:picMkLst>
            <pc:docMk/>
            <pc:sldMk cId="3592496487" sldId="513"/>
            <ac:picMk id="13" creationId="{3926FC92-5B94-4F73-95AE-F1EEE70120B7}"/>
          </ac:picMkLst>
        </pc:picChg>
        <pc:picChg chg="del">
          <ac:chgData name="Vieira Ferreira, Júlio" userId="b0398a4e-5165-4128-b747-904da519835a" providerId="ADAL" clId="{5EAB661D-2CE8-4071-81CF-3F846031F629}" dt="2021-09-18T14:50:26.729" v="2542" actId="478"/>
          <ac:picMkLst>
            <pc:docMk/>
            <pc:sldMk cId="3592496487" sldId="513"/>
            <ac:picMk id="15" creationId="{9F89EB6A-DE79-4371-998F-FA6DB3C0A053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9:02:38.874" v="3715" actId="1076"/>
        <pc:sldMkLst>
          <pc:docMk/>
          <pc:sldMk cId="702185576" sldId="514"/>
        </pc:sldMkLst>
        <pc:spChg chg="mod">
          <ac:chgData name="Vieira Ferreira, Júlio" userId="b0398a4e-5165-4128-b747-904da519835a" providerId="ADAL" clId="{5EAB661D-2CE8-4071-81CF-3F846031F629}" dt="2021-09-19T19:02:35.818" v="3713" actId="6549"/>
          <ac:spMkLst>
            <pc:docMk/>
            <pc:sldMk cId="702185576" sldId="51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17:31:48.106" v="2562" actId="478"/>
          <ac:spMkLst>
            <pc:docMk/>
            <pc:sldMk cId="702185576" sldId="514"/>
            <ac:spMk id="12" creationId="{2671699D-AE12-4595-8CE1-E8C2BF449992}"/>
          </ac:spMkLst>
        </pc:spChg>
        <pc:spChg chg="add del mod">
          <ac:chgData name="Vieira Ferreira, Júlio" userId="b0398a4e-5165-4128-b747-904da519835a" providerId="ADAL" clId="{5EAB661D-2CE8-4071-81CF-3F846031F629}" dt="2021-09-18T17:45:31.076" v="2730" actId="478"/>
          <ac:spMkLst>
            <pc:docMk/>
            <pc:sldMk cId="702185576" sldId="514"/>
            <ac:spMk id="13" creationId="{AB03273D-529A-4DDB-B92C-76AE3045F88C}"/>
          </ac:spMkLst>
        </pc:spChg>
        <pc:spChg chg="del">
          <ac:chgData name="Vieira Ferreira, Júlio" userId="b0398a4e-5165-4128-b747-904da519835a" providerId="ADAL" clId="{5EAB661D-2CE8-4071-81CF-3F846031F629}" dt="2021-09-18T17:31:45.166" v="2560" actId="478"/>
          <ac:spMkLst>
            <pc:docMk/>
            <pc:sldMk cId="702185576" sldId="514"/>
            <ac:spMk id="16" creationId="{9858B891-D03C-4B5E-B8B2-A6ADCF4360D7}"/>
          </ac:spMkLst>
        </pc:spChg>
        <pc:spChg chg="del">
          <ac:chgData name="Vieira Ferreira, Júlio" userId="b0398a4e-5165-4128-b747-904da519835a" providerId="ADAL" clId="{5EAB661D-2CE8-4071-81CF-3F846031F629}" dt="2021-09-18T17:31:46.518" v="2561" actId="478"/>
          <ac:spMkLst>
            <pc:docMk/>
            <pc:sldMk cId="702185576" sldId="514"/>
            <ac:spMk id="19" creationId="{F2A31D92-E3B6-4D8C-9867-8DFFB2523ECE}"/>
          </ac:spMkLst>
        </pc:spChg>
        <pc:picChg chg="add mod">
          <ac:chgData name="Vieira Ferreira, Júlio" userId="b0398a4e-5165-4128-b747-904da519835a" providerId="ADAL" clId="{5EAB661D-2CE8-4071-81CF-3F846031F629}" dt="2021-09-19T19:02:38.874" v="3715" actId="1076"/>
          <ac:picMkLst>
            <pc:docMk/>
            <pc:sldMk cId="702185576" sldId="514"/>
            <ac:picMk id="6" creationId="{E70E4E7D-7A06-493C-AFA1-D60A7C832900}"/>
          </ac:picMkLst>
        </pc:picChg>
        <pc:picChg chg="del">
          <ac:chgData name="Vieira Ferreira, Júlio" userId="b0398a4e-5165-4128-b747-904da519835a" providerId="ADAL" clId="{5EAB661D-2CE8-4071-81CF-3F846031F629}" dt="2021-09-18T17:31:39.510" v="2557" actId="478"/>
          <ac:picMkLst>
            <pc:docMk/>
            <pc:sldMk cId="702185576" sldId="514"/>
            <ac:picMk id="7" creationId="{78D75241-1621-4E9C-9166-A8B896D62B03}"/>
          </ac:picMkLst>
        </pc:picChg>
        <pc:picChg chg="del">
          <ac:chgData name="Vieira Ferreira, Júlio" userId="b0398a4e-5165-4128-b747-904da519835a" providerId="ADAL" clId="{5EAB661D-2CE8-4071-81CF-3F846031F629}" dt="2021-09-18T17:31:40.205" v="2558" actId="478"/>
          <ac:picMkLst>
            <pc:docMk/>
            <pc:sldMk cId="702185576" sldId="514"/>
            <ac:picMk id="9" creationId="{B5A6918C-6D78-46AE-BC3E-9422895375DF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7:48:33.520" v="2787" actId="113"/>
        <pc:sldMkLst>
          <pc:docMk/>
          <pc:sldMk cId="2271912227" sldId="515"/>
        </pc:sldMkLst>
        <pc:spChg chg="mod">
          <ac:chgData name="Vieira Ferreira, Júlio" userId="b0398a4e-5165-4128-b747-904da519835a" providerId="ADAL" clId="{5EAB661D-2CE8-4071-81CF-3F846031F629}" dt="2021-09-18T17:48:33.520" v="2787" actId="113"/>
          <ac:spMkLst>
            <pc:docMk/>
            <pc:sldMk cId="2271912227" sldId="515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8T17:47:23.566" v="2747" actId="1076"/>
          <ac:spMkLst>
            <pc:docMk/>
            <pc:sldMk cId="2271912227" sldId="515"/>
            <ac:spMk id="13" creationId="{BA87924F-1216-4027-BE9D-7C82F29C35C5}"/>
          </ac:spMkLst>
        </pc:spChg>
        <pc:picChg chg="add del mod">
          <ac:chgData name="Vieira Ferreira, Júlio" userId="b0398a4e-5165-4128-b747-904da519835a" providerId="ADAL" clId="{5EAB661D-2CE8-4071-81CF-3F846031F629}" dt="2021-09-18T17:44:12.024" v="2630" actId="478"/>
          <ac:picMkLst>
            <pc:docMk/>
            <pc:sldMk cId="2271912227" sldId="515"/>
            <ac:picMk id="6" creationId="{93341CFD-F235-4EB8-A52E-3B988DA98AD8}"/>
          </ac:picMkLst>
        </pc:picChg>
        <pc:picChg chg="add mod">
          <ac:chgData name="Vieira Ferreira, Júlio" userId="b0398a4e-5165-4128-b747-904da519835a" providerId="ADAL" clId="{5EAB661D-2CE8-4071-81CF-3F846031F629}" dt="2021-09-18T17:46:57.404" v="2743" actId="1076"/>
          <ac:picMkLst>
            <pc:docMk/>
            <pc:sldMk cId="2271912227" sldId="515"/>
            <ac:picMk id="8" creationId="{D3077401-2F02-4822-AD4C-2CBAF91E4CFE}"/>
          </ac:picMkLst>
        </pc:picChg>
        <pc:picChg chg="add mod">
          <ac:chgData name="Vieira Ferreira, Júlio" userId="b0398a4e-5165-4128-b747-904da519835a" providerId="ADAL" clId="{5EAB661D-2CE8-4071-81CF-3F846031F629}" dt="2021-09-18T17:47:19.280" v="2746" actId="14100"/>
          <ac:picMkLst>
            <pc:docMk/>
            <pc:sldMk cId="2271912227" sldId="515"/>
            <ac:picMk id="10" creationId="{2E95BAAB-A887-4C0E-B320-C28FE0E37AC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17:54:09.005" v="2819" actId="20577"/>
        <pc:sldMkLst>
          <pc:docMk/>
          <pc:sldMk cId="3396185587" sldId="516"/>
        </pc:sldMkLst>
        <pc:spChg chg="mod">
          <ac:chgData name="Vieira Ferreira, Júlio" userId="b0398a4e-5165-4128-b747-904da519835a" providerId="ADAL" clId="{5EAB661D-2CE8-4071-81CF-3F846031F629}" dt="2021-09-18T17:54:09.005" v="2819" actId="20577"/>
          <ac:spMkLst>
            <pc:docMk/>
            <pc:sldMk cId="3396185587" sldId="516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17:53:55.996" v="2809" actId="478"/>
          <ac:spMkLst>
            <pc:docMk/>
            <pc:sldMk cId="3396185587" sldId="516"/>
            <ac:spMk id="13" creationId="{BA87924F-1216-4027-BE9D-7C82F29C35C5}"/>
          </ac:spMkLst>
        </pc:spChg>
        <pc:picChg chg="add mod">
          <ac:chgData name="Vieira Ferreira, Júlio" userId="b0398a4e-5165-4128-b747-904da519835a" providerId="ADAL" clId="{5EAB661D-2CE8-4071-81CF-3F846031F629}" dt="2021-09-18T17:54:00.998" v="2810" actId="1076"/>
          <ac:picMkLst>
            <pc:docMk/>
            <pc:sldMk cId="3396185587" sldId="516"/>
            <ac:picMk id="6" creationId="{6DBF714E-B720-4729-AD3D-A8FA51C7E49D}"/>
          </ac:picMkLst>
        </pc:picChg>
        <pc:picChg chg="del">
          <ac:chgData name="Vieira Ferreira, Júlio" userId="b0398a4e-5165-4128-b747-904da519835a" providerId="ADAL" clId="{5EAB661D-2CE8-4071-81CF-3F846031F629}" dt="2021-09-18T17:50:37.600" v="2803" actId="478"/>
          <ac:picMkLst>
            <pc:docMk/>
            <pc:sldMk cId="3396185587" sldId="516"/>
            <ac:picMk id="8" creationId="{D3077401-2F02-4822-AD4C-2CBAF91E4CFE}"/>
          </ac:picMkLst>
        </pc:picChg>
        <pc:picChg chg="del">
          <ac:chgData name="Vieira Ferreira, Júlio" userId="b0398a4e-5165-4128-b747-904da519835a" providerId="ADAL" clId="{5EAB661D-2CE8-4071-81CF-3F846031F629}" dt="2021-09-18T17:50:38.687" v="2804" actId="478"/>
          <ac:picMkLst>
            <pc:docMk/>
            <pc:sldMk cId="3396185587" sldId="516"/>
            <ac:picMk id="10" creationId="{2E95BAAB-A887-4C0E-B320-C28FE0E37AC3}"/>
          </ac:picMkLst>
        </pc:picChg>
      </pc:sldChg>
      <pc:sldChg chg="add">
        <pc:chgData name="Vieira Ferreira, Júlio" userId="b0398a4e-5165-4128-b747-904da519835a" providerId="ADAL" clId="{5EAB661D-2CE8-4071-81CF-3F846031F629}" dt="2021-09-18T17:59:30.080" v="2820" actId="2890"/>
        <pc:sldMkLst>
          <pc:docMk/>
          <pc:sldMk cId="2060295835" sldId="517"/>
        </pc:sldMkLst>
      </pc:sldChg>
      <pc:sldChg chg="addSp delSp modSp add mod ord">
        <pc:chgData name="Vieira Ferreira, Júlio" userId="b0398a4e-5165-4128-b747-904da519835a" providerId="ADAL" clId="{5EAB661D-2CE8-4071-81CF-3F846031F629}" dt="2021-09-18T21:16:19.570" v="2933" actId="478"/>
        <pc:sldMkLst>
          <pc:docMk/>
          <pc:sldMk cId="2768329497" sldId="518"/>
        </pc:sldMkLst>
        <pc:spChg chg="mod">
          <ac:chgData name="Vieira Ferreira, Júlio" userId="b0398a4e-5165-4128-b747-904da519835a" providerId="ADAL" clId="{5EAB661D-2CE8-4071-81CF-3F846031F629}" dt="2021-09-18T18:07:20.426" v="2874" actId="20577"/>
          <ac:spMkLst>
            <pc:docMk/>
            <pc:sldMk cId="2768329497" sldId="518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8T18:14:52.349" v="2906" actId="113"/>
          <ac:spMkLst>
            <pc:docMk/>
            <pc:sldMk cId="2768329497" sldId="518"/>
            <ac:spMk id="12" creationId="{7DC26D69-04DD-4248-BC63-5B82E9893EC0}"/>
          </ac:spMkLst>
        </pc:spChg>
        <pc:spChg chg="add mod">
          <ac:chgData name="Vieira Ferreira, Júlio" userId="b0398a4e-5165-4128-b747-904da519835a" providerId="ADAL" clId="{5EAB661D-2CE8-4071-81CF-3F846031F629}" dt="2021-09-18T18:14:56.489" v="2907" actId="113"/>
          <ac:spMkLst>
            <pc:docMk/>
            <pc:sldMk cId="2768329497" sldId="518"/>
            <ac:spMk id="13" creationId="{D6666F05-02DB-4356-BD97-D50918FB9505}"/>
          </ac:spMkLst>
        </pc:spChg>
        <pc:spChg chg="add mod">
          <ac:chgData name="Vieira Ferreira, Júlio" userId="b0398a4e-5165-4128-b747-904da519835a" providerId="ADAL" clId="{5EAB661D-2CE8-4071-81CF-3F846031F629}" dt="2021-09-18T18:14:47.973" v="2905" actId="113"/>
          <ac:spMkLst>
            <pc:docMk/>
            <pc:sldMk cId="2768329497" sldId="518"/>
            <ac:spMk id="14" creationId="{1333C3CB-3949-4294-8F0B-89DFCF165A63}"/>
          </ac:spMkLst>
        </pc:spChg>
        <pc:spChg chg="del">
          <ac:chgData name="Vieira Ferreira, Júlio" userId="b0398a4e-5165-4128-b747-904da519835a" providerId="ADAL" clId="{5EAB661D-2CE8-4071-81CF-3F846031F629}" dt="2021-09-18T21:16:19.570" v="2933" actId="478"/>
          <ac:spMkLst>
            <pc:docMk/>
            <pc:sldMk cId="2768329497" sldId="518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18:06:57.730" v="2870" actId="478"/>
          <ac:picMkLst>
            <pc:docMk/>
            <pc:sldMk cId="2768329497" sldId="518"/>
            <ac:picMk id="6" creationId="{B59BE294-96B6-411C-9530-B3DE2820AC49}"/>
          </ac:picMkLst>
        </pc:picChg>
        <pc:picChg chg="add mod">
          <ac:chgData name="Vieira Ferreira, Júlio" userId="b0398a4e-5165-4128-b747-904da519835a" providerId="ADAL" clId="{5EAB661D-2CE8-4071-81CF-3F846031F629}" dt="2021-09-18T18:10:28.816" v="2883" actId="1076"/>
          <ac:picMkLst>
            <pc:docMk/>
            <pc:sldMk cId="2768329497" sldId="518"/>
            <ac:picMk id="7" creationId="{78BB65A6-059C-4496-A1E9-03427E5B5E7C}"/>
          </ac:picMkLst>
        </pc:picChg>
      </pc:sldChg>
      <pc:sldChg chg="delSp modSp add mod ord">
        <pc:chgData name="Vieira Ferreira, Júlio" userId="b0398a4e-5165-4128-b747-904da519835a" providerId="ADAL" clId="{5EAB661D-2CE8-4071-81CF-3F846031F629}" dt="2021-09-18T22:41:08.251" v="3037" actId="113"/>
        <pc:sldMkLst>
          <pc:docMk/>
          <pc:sldMk cId="1854439923" sldId="519"/>
        </pc:sldMkLst>
        <pc:spChg chg="mod">
          <ac:chgData name="Vieira Ferreira, Júlio" userId="b0398a4e-5165-4128-b747-904da519835a" providerId="ADAL" clId="{5EAB661D-2CE8-4071-81CF-3F846031F629}" dt="2021-09-18T21:16:10.065" v="2931" actId="20577"/>
          <ac:spMkLst>
            <pc:docMk/>
            <pc:sldMk cId="1854439923" sldId="519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5EAB661D-2CE8-4071-81CF-3F846031F629}" dt="2021-09-18T22:41:08.251" v="3037" actId="113"/>
          <ac:spMkLst>
            <pc:docMk/>
            <pc:sldMk cId="1854439923" sldId="519"/>
            <ac:spMk id="12" creationId="{7DC26D69-04DD-4248-BC63-5B82E9893EC0}"/>
          </ac:spMkLst>
        </pc:spChg>
        <pc:spChg chg="del">
          <ac:chgData name="Vieira Ferreira, Júlio" userId="b0398a4e-5165-4128-b747-904da519835a" providerId="ADAL" clId="{5EAB661D-2CE8-4071-81CF-3F846031F629}" dt="2021-09-18T22:39:03.298" v="3023" actId="478"/>
          <ac:spMkLst>
            <pc:docMk/>
            <pc:sldMk cId="1854439923" sldId="519"/>
            <ac:spMk id="13" creationId="{D6666F05-02DB-4356-BD97-D50918FB9505}"/>
          </ac:spMkLst>
        </pc:spChg>
        <pc:spChg chg="del">
          <ac:chgData name="Vieira Ferreira, Júlio" userId="b0398a4e-5165-4128-b747-904da519835a" providerId="ADAL" clId="{5EAB661D-2CE8-4071-81CF-3F846031F629}" dt="2021-09-18T22:39:04.871" v="3024" actId="478"/>
          <ac:spMkLst>
            <pc:docMk/>
            <pc:sldMk cId="1854439923" sldId="519"/>
            <ac:spMk id="14" creationId="{1333C3CB-3949-4294-8F0B-89DFCF165A63}"/>
          </ac:spMkLst>
        </pc:spChg>
        <pc:spChg chg="del">
          <ac:chgData name="Vieira Ferreira, Júlio" userId="b0398a4e-5165-4128-b747-904da519835a" providerId="ADAL" clId="{5EAB661D-2CE8-4071-81CF-3F846031F629}" dt="2021-09-18T21:16:14.877" v="2932" actId="478"/>
          <ac:spMkLst>
            <pc:docMk/>
            <pc:sldMk cId="1854439923" sldId="519"/>
            <ac:spMk id="19" creationId="{F2A31D92-E3B6-4D8C-9867-8DFFB2523ECE}"/>
          </ac:spMkLst>
        </pc:spChg>
        <pc:picChg chg="del">
          <ac:chgData name="Vieira Ferreira, Júlio" userId="b0398a4e-5165-4128-b747-904da519835a" providerId="ADAL" clId="{5EAB661D-2CE8-4071-81CF-3F846031F629}" dt="2021-09-18T21:15:35.161" v="2917" actId="478"/>
          <ac:picMkLst>
            <pc:docMk/>
            <pc:sldMk cId="1854439923" sldId="519"/>
            <ac:picMk id="7" creationId="{78BB65A6-059C-4496-A1E9-03427E5B5E7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07:08.798" v="2956" actId="1076"/>
        <pc:sldMkLst>
          <pc:docMk/>
          <pc:sldMk cId="3304339578" sldId="520"/>
        </pc:sldMkLst>
        <pc:spChg chg="mod">
          <ac:chgData name="Vieira Ferreira, Júlio" userId="b0398a4e-5165-4128-b747-904da519835a" providerId="ADAL" clId="{5EAB661D-2CE8-4071-81CF-3F846031F629}" dt="2021-09-18T21:24:05.570" v="2954" actId="20577"/>
          <ac:spMkLst>
            <pc:docMk/>
            <pc:sldMk cId="3304339578" sldId="520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8T21:23:37.955" v="2950" actId="478"/>
          <ac:spMkLst>
            <pc:docMk/>
            <pc:sldMk cId="3304339578" sldId="520"/>
            <ac:spMk id="12" creationId="{7DC26D69-04DD-4248-BC63-5B82E9893EC0}"/>
          </ac:spMkLst>
        </pc:spChg>
        <pc:spChg chg="del">
          <ac:chgData name="Vieira Ferreira, Júlio" userId="b0398a4e-5165-4128-b747-904da519835a" providerId="ADAL" clId="{5EAB661D-2CE8-4071-81CF-3F846031F629}" dt="2021-09-18T21:23:40.950" v="2951" actId="478"/>
          <ac:spMkLst>
            <pc:docMk/>
            <pc:sldMk cId="3304339578" sldId="520"/>
            <ac:spMk id="13" creationId="{D6666F05-02DB-4356-BD97-D50918FB9505}"/>
          </ac:spMkLst>
        </pc:spChg>
        <pc:spChg chg="del">
          <ac:chgData name="Vieira Ferreira, Júlio" userId="b0398a4e-5165-4128-b747-904da519835a" providerId="ADAL" clId="{5EAB661D-2CE8-4071-81CF-3F846031F629}" dt="2021-09-18T21:23:46.234" v="2952" actId="478"/>
          <ac:spMkLst>
            <pc:docMk/>
            <pc:sldMk cId="3304339578" sldId="520"/>
            <ac:spMk id="14" creationId="{1333C3CB-3949-4294-8F0B-89DFCF165A63}"/>
          </ac:spMkLst>
        </pc:spChg>
        <pc:picChg chg="add mod">
          <ac:chgData name="Vieira Ferreira, Júlio" userId="b0398a4e-5165-4128-b747-904da519835a" providerId="ADAL" clId="{5EAB661D-2CE8-4071-81CF-3F846031F629}" dt="2021-09-18T22:07:08.798" v="2956" actId="1076"/>
          <ac:picMkLst>
            <pc:docMk/>
            <pc:sldMk cId="3304339578" sldId="520"/>
            <ac:picMk id="6" creationId="{3F05621B-B059-4435-BF06-8330BE741031}"/>
          </ac:picMkLst>
        </pc:picChg>
        <pc:picChg chg="del">
          <ac:chgData name="Vieira Ferreira, Júlio" userId="b0398a4e-5165-4128-b747-904da519835a" providerId="ADAL" clId="{5EAB661D-2CE8-4071-81CF-3F846031F629}" dt="2021-09-18T21:23:22.126" v="2946" actId="478"/>
          <ac:picMkLst>
            <pc:docMk/>
            <pc:sldMk cId="3304339578" sldId="520"/>
            <ac:picMk id="7" creationId="{78BB65A6-059C-4496-A1E9-03427E5B5E7C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14:17.166" v="2988" actId="1076"/>
        <pc:sldMkLst>
          <pc:docMk/>
          <pc:sldMk cId="2821120531" sldId="521"/>
        </pc:sldMkLst>
        <pc:spChg chg="mod">
          <ac:chgData name="Vieira Ferreira, Júlio" userId="b0398a4e-5165-4128-b747-904da519835a" providerId="ADAL" clId="{5EAB661D-2CE8-4071-81CF-3F846031F629}" dt="2021-09-18T22:09:57.531" v="2986" actId="20577"/>
          <ac:spMkLst>
            <pc:docMk/>
            <pc:sldMk cId="2821120531" sldId="52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8T22:08:15.646" v="2961" actId="478"/>
          <ac:picMkLst>
            <pc:docMk/>
            <pc:sldMk cId="2821120531" sldId="521"/>
            <ac:picMk id="6" creationId="{3F05621B-B059-4435-BF06-8330BE741031}"/>
          </ac:picMkLst>
        </pc:picChg>
        <pc:picChg chg="add mod">
          <ac:chgData name="Vieira Ferreira, Júlio" userId="b0398a4e-5165-4128-b747-904da519835a" providerId="ADAL" clId="{5EAB661D-2CE8-4071-81CF-3F846031F629}" dt="2021-09-18T22:14:17.166" v="2988" actId="1076"/>
          <ac:picMkLst>
            <pc:docMk/>
            <pc:sldMk cId="2821120531" sldId="521"/>
            <ac:picMk id="7" creationId="{47A3A730-57D3-422A-BFFE-CC4D1A109A2A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8T22:19:30.801" v="3014" actId="1076"/>
        <pc:sldMkLst>
          <pc:docMk/>
          <pc:sldMk cId="860446570" sldId="522"/>
        </pc:sldMkLst>
        <pc:spChg chg="mod">
          <ac:chgData name="Vieira Ferreira, Júlio" userId="b0398a4e-5165-4128-b747-904da519835a" providerId="ADAL" clId="{5EAB661D-2CE8-4071-81CF-3F846031F629}" dt="2021-09-18T22:18:08.357" v="3012" actId="20577"/>
          <ac:spMkLst>
            <pc:docMk/>
            <pc:sldMk cId="860446570" sldId="52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8T22:19:30.801" v="3014" actId="1076"/>
          <ac:picMkLst>
            <pc:docMk/>
            <pc:sldMk cId="860446570" sldId="522"/>
            <ac:picMk id="6" creationId="{D5CA3A2F-153C-45A5-B4DC-2172F03455C2}"/>
          </ac:picMkLst>
        </pc:picChg>
        <pc:picChg chg="del">
          <ac:chgData name="Vieira Ferreira, Júlio" userId="b0398a4e-5165-4128-b747-904da519835a" providerId="ADAL" clId="{5EAB661D-2CE8-4071-81CF-3F846031F629}" dt="2021-09-18T22:16:59.401" v="2996" actId="478"/>
          <ac:picMkLst>
            <pc:docMk/>
            <pc:sldMk cId="860446570" sldId="522"/>
            <ac:picMk id="7" creationId="{47A3A730-57D3-422A-BFFE-CC4D1A109A2A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8T23:24:01.564" v="3094" actId="3626"/>
        <pc:sldMkLst>
          <pc:docMk/>
          <pc:sldMk cId="1110984348" sldId="523"/>
        </pc:sldMkLst>
        <pc:spChg chg="mod">
          <ac:chgData name="Vieira Ferreira, Júlio" userId="b0398a4e-5165-4128-b747-904da519835a" providerId="ADAL" clId="{5EAB661D-2CE8-4071-81CF-3F846031F629}" dt="2021-09-18T23:24:01.564" v="3094" actId="3626"/>
          <ac:spMkLst>
            <pc:docMk/>
            <pc:sldMk cId="1110984348" sldId="523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EAB661D-2CE8-4071-81CF-3F846031F629}" dt="2021-09-18T23:23:32.354" v="3091"/>
          <ac:spMkLst>
            <pc:docMk/>
            <pc:sldMk cId="1110984348" sldId="523"/>
            <ac:spMk id="7" creationId="{36B84FE8-2440-4FEA-A424-A845D2B4920C}"/>
          </ac:spMkLst>
        </pc:spChg>
        <pc:spChg chg="del mod">
          <ac:chgData name="Vieira Ferreira, Júlio" userId="b0398a4e-5165-4128-b747-904da519835a" providerId="ADAL" clId="{5EAB661D-2CE8-4071-81CF-3F846031F629}" dt="2021-09-18T22:56:51.157" v="3084" actId="478"/>
          <ac:spMkLst>
            <pc:docMk/>
            <pc:sldMk cId="1110984348" sldId="523"/>
            <ac:spMk id="12" creationId="{7DC26D69-04DD-4248-BC63-5B82E9893EC0}"/>
          </ac:spMkLst>
        </pc:spChg>
        <pc:picChg chg="add del mod">
          <ac:chgData name="Vieira Ferreira, Júlio" userId="b0398a4e-5165-4128-b747-904da519835a" providerId="ADAL" clId="{5EAB661D-2CE8-4071-81CF-3F846031F629}" dt="2021-09-18T22:57:35.369" v="3089" actId="478"/>
          <ac:picMkLst>
            <pc:docMk/>
            <pc:sldMk cId="1110984348" sldId="523"/>
            <ac:picMk id="6" creationId="{B453DD26-F250-47EE-B25A-9F3E465DEADB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8T22:57:30.562" v="3088" actId="1076"/>
        <pc:sldMkLst>
          <pc:docMk/>
          <pc:sldMk cId="1906410735" sldId="524"/>
        </pc:sldMkLst>
        <pc:spChg chg="mod">
          <ac:chgData name="Vieira Ferreira, Júlio" userId="b0398a4e-5165-4128-b747-904da519835a" providerId="ADAL" clId="{5EAB661D-2CE8-4071-81CF-3F846031F629}" dt="2021-09-18T22:57:09.990" v="3085" actId="6549"/>
          <ac:spMkLst>
            <pc:docMk/>
            <pc:sldMk cId="1906410735" sldId="524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8T22:57:22.999" v="3087" actId="478"/>
          <ac:spMkLst>
            <pc:docMk/>
            <pc:sldMk cId="1906410735" sldId="524"/>
            <ac:spMk id="12" creationId="{7DC26D69-04DD-4248-BC63-5B82E9893EC0}"/>
          </ac:spMkLst>
        </pc:spChg>
        <pc:picChg chg="mod">
          <ac:chgData name="Vieira Ferreira, Júlio" userId="b0398a4e-5165-4128-b747-904da519835a" providerId="ADAL" clId="{5EAB661D-2CE8-4071-81CF-3F846031F629}" dt="2021-09-18T22:57:30.562" v="3088" actId="1076"/>
          <ac:picMkLst>
            <pc:docMk/>
            <pc:sldMk cId="1906410735" sldId="524"/>
            <ac:picMk id="6" creationId="{B453DD26-F250-47EE-B25A-9F3E465DEADB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0:16.007" v="3133" actId="20577"/>
        <pc:sldMkLst>
          <pc:docMk/>
          <pc:sldMk cId="2574224263" sldId="525"/>
        </pc:sldMkLst>
        <pc:spChg chg="mod">
          <ac:chgData name="Vieira Ferreira, Júlio" userId="b0398a4e-5165-4128-b747-904da519835a" providerId="ADAL" clId="{5EAB661D-2CE8-4071-81CF-3F846031F629}" dt="2021-09-19T00:10:16.007" v="3133" actId="20577"/>
          <ac:spMkLst>
            <pc:docMk/>
            <pc:sldMk cId="2574224263" sldId="52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0:02:25.514" v="3096" actId="478"/>
          <ac:picMkLst>
            <pc:docMk/>
            <pc:sldMk cId="2574224263" sldId="525"/>
            <ac:picMk id="6" creationId="{B453DD26-F250-47EE-B25A-9F3E465DEADB}"/>
          </ac:picMkLst>
        </pc:picChg>
        <pc:picChg chg="add mod">
          <ac:chgData name="Vieira Ferreira, Júlio" userId="b0398a4e-5165-4128-b747-904da519835a" providerId="ADAL" clId="{5EAB661D-2CE8-4071-81CF-3F846031F629}" dt="2021-09-19T00:10:11.173" v="3132" actId="1076"/>
          <ac:picMkLst>
            <pc:docMk/>
            <pc:sldMk cId="2574224263" sldId="525"/>
            <ac:picMk id="7" creationId="{AF5E4C9C-EA63-44EF-8B28-59B7EAB0558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3:27.650" v="3145" actId="2711"/>
        <pc:sldMkLst>
          <pc:docMk/>
          <pc:sldMk cId="3909097769" sldId="526"/>
        </pc:sldMkLst>
        <pc:spChg chg="mod">
          <ac:chgData name="Vieira Ferreira, Júlio" userId="b0398a4e-5165-4128-b747-904da519835a" providerId="ADAL" clId="{5EAB661D-2CE8-4071-81CF-3F846031F629}" dt="2021-09-19T00:13:27.650" v="3145" actId="2711"/>
          <ac:spMkLst>
            <pc:docMk/>
            <pc:sldMk cId="3909097769" sldId="52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00:11:47.215" v="3138" actId="1076"/>
          <ac:picMkLst>
            <pc:docMk/>
            <pc:sldMk cId="3909097769" sldId="526"/>
            <ac:picMk id="6" creationId="{11CD0EAA-195A-4013-845A-4A0C3B5269E1}"/>
          </ac:picMkLst>
        </pc:picChg>
        <pc:picChg chg="del">
          <ac:chgData name="Vieira Ferreira, Júlio" userId="b0398a4e-5165-4128-b747-904da519835a" providerId="ADAL" clId="{5EAB661D-2CE8-4071-81CF-3F846031F629}" dt="2021-09-19T00:10:47.579" v="3136" actId="478"/>
          <ac:picMkLst>
            <pc:docMk/>
            <pc:sldMk cId="3909097769" sldId="526"/>
            <ac:picMk id="7" creationId="{AF5E4C9C-EA63-44EF-8B28-59B7EAB05583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0:15:42.948" v="3153" actId="1076"/>
        <pc:sldMkLst>
          <pc:docMk/>
          <pc:sldMk cId="1020664475" sldId="527"/>
        </pc:sldMkLst>
        <pc:spChg chg="mod">
          <ac:chgData name="Vieira Ferreira, Júlio" userId="b0398a4e-5165-4128-b747-904da519835a" providerId="ADAL" clId="{5EAB661D-2CE8-4071-81CF-3F846031F629}" dt="2021-09-19T00:15:41.451" v="3152" actId="6549"/>
          <ac:spMkLst>
            <pc:docMk/>
            <pc:sldMk cId="1020664475" sldId="52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0:15:05.012" v="3148" actId="478"/>
          <ac:picMkLst>
            <pc:docMk/>
            <pc:sldMk cId="1020664475" sldId="527"/>
            <ac:picMk id="6" creationId="{11CD0EAA-195A-4013-845A-4A0C3B5269E1}"/>
          </ac:picMkLst>
        </pc:picChg>
        <pc:picChg chg="add mod">
          <ac:chgData name="Vieira Ferreira, Júlio" userId="b0398a4e-5165-4128-b747-904da519835a" providerId="ADAL" clId="{5EAB661D-2CE8-4071-81CF-3F846031F629}" dt="2021-09-19T00:15:42.948" v="3153" actId="1076"/>
          <ac:picMkLst>
            <pc:docMk/>
            <pc:sldMk cId="1020664475" sldId="527"/>
            <ac:picMk id="7" creationId="{D5EE77F4-201D-4026-85D6-286DA6DCFF1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1:25:18.227" v="3159" actId="1076"/>
        <pc:sldMkLst>
          <pc:docMk/>
          <pc:sldMk cId="3110079970" sldId="528"/>
        </pc:sldMkLst>
        <pc:spChg chg="mod">
          <ac:chgData name="Vieira Ferreira, Júlio" userId="b0398a4e-5165-4128-b747-904da519835a" providerId="ADAL" clId="{5EAB661D-2CE8-4071-81CF-3F846031F629}" dt="2021-09-19T01:25:16.154" v="3158" actId="6549"/>
          <ac:spMkLst>
            <pc:docMk/>
            <pc:sldMk cId="3110079970" sldId="52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01:25:18.227" v="3159" actId="1076"/>
          <ac:picMkLst>
            <pc:docMk/>
            <pc:sldMk cId="3110079970" sldId="528"/>
            <ac:picMk id="6" creationId="{37128B7B-A274-44BF-892C-C6691444CE0F}"/>
          </ac:picMkLst>
        </pc:picChg>
        <pc:picChg chg="del">
          <ac:chgData name="Vieira Ferreira, Júlio" userId="b0398a4e-5165-4128-b747-904da519835a" providerId="ADAL" clId="{5EAB661D-2CE8-4071-81CF-3F846031F629}" dt="2021-09-19T01:24:58.397" v="3155" actId="478"/>
          <ac:picMkLst>
            <pc:docMk/>
            <pc:sldMk cId="3110079970" sldId="528"/>
            <ac:picMk id="7" creationId="{D5EE77F4-201D-4026-85D6-286DA6DCFF12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01:39:10.006" v="3181" actId="14100"/>
        <pc:sldMkLst>
          <pc:docMk/>
          <pc:sldMk cId="3368195069" sldId="529"/>
        </pc:sldMkLst>
        <pc:spChg chg="mod">
          <ac:chgData name="Vieira Ferreira, Júlio" userId="b0398a4e-5165-4128-b747-904da519835a" providerId="ADAL" clId="{5EAB661D-2CE8-4071-81CF-3F846031F629}" dt="2021-09-19T01:34:01.915" v="3178"/>
          <ac:spMkLst>
            <pc:docMk/>
            <pc:sldMk cId="3368195069" sldId="52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01:31:43.688" v="3166" actId="478"/>
          <ac:picMkLst>
            <pc:docMk/>
            <pc:sldMk cId="3368195069" sldId="529"/>
            <ac:picMk id="6" creationId="{37128B7B-A274-44BF-892C-C6691444CE0F}"/>
          </ac:picMkLst>
        </pc:picChg>
        <pc:picChg chg="add mod">
          <ac:chgData name="Vieira Ferreira, Júlio" userId="b0398a4e-5165-4128-b747-904da519835a" providerId="ADAL" clId="{5EAB661D-2CE8-4071-81CF-3F846031F629}" dt="2021-09-19T01:39:10.006" v="3181" actId="14100"/>
          <ac:picMkLst>
            <pc:docMk/>
            <pc:sldMk cId="3368195069" sldId="529"/>
            <ac:picMk id="7" creationId="{DBCE77A7-34E6-4850-89E5-BA36FA03F0DD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16:31:42.382" v="3279" actId="1076"/>
        <pc:sldMkLst>
          <pc:docMk/>
          <pc:sldMk cId="4156393259" sldId="530"/>
        </pc:sldMkLst>
        <pc:spChg chg="mod">
          <ac:chgData name="Vieira Ferreira, Júlio" userId="b0398a4e-5165-4128-b747-904da519835a" providerId="ADAL" clId="{5EAB661D-2CE8-4071-81CF-3F846031F629}" dt="2021-09-19T16:30:38.419" v="3243" actId="20577"/>
          <ac:spMkLst>
            <pc:docMk/>
            <pc:sldMk cId="4156393259" sldId="530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EAB661D-2CE8-4071-81CF-3F846031F629}" dt="2021-09-19T16:31:42.382" v="3279" actId="1076"/>
          <ac:spMkLst>
            <pc:docMk/>
            <pc:sldMk cId="4156393259" sldId="530"/>
            <ac:spMk id="12" creationId="{634DD3AA-AAB9-4E59-AEB2-3A117929EF6E}"/>
          </ac:spMkLst>
        </pc:spChg>
        <pc:picChg chg="add mod">
          <ac:chgData name="Vieira Ferreira, Júlio" userId="b0398a4e-5165-4128-b747-904da519835a" providerId="ADAL" clId="{5EAB661D-2CE8-4071-81CF-3F846031F629}" dt="2021-09-19T16:26:29.103" v="3186" actId="1076"/>
          <ac:picMkLst>
            <pc:docMk/>
            <pc:sldMk cId="4156393259" sldId="530"/>
            <ac:picMk id="6" creationId="{0FFBE6B1-91BE-40E5-86E3-68327F0E2B6F}"/>
          </ac:picMkLst>
        </pc:picChg>
        <pc:picChg chg="del">
          <ac:chgData name="Vieira Ferreira, Júlio" userId="b0398a4e-5165-4128-b747-904da519835a" providerId="ADAL" clId="{5EAB661D-2CE8-4071-81CF-3F846031F629}" dt="2021-09-19T01:46:07.905" v="3183" actId="478"/>
          <ac:picMkLst>
            <pc:docMk/>
            <pc:sldMk cId="4156393259" sldId="530"/>
            <ac:picMk id="7" creationId="{DBCE77A7-34E6-4850-89E5-BA36FA03F0DD}"/>
          </ac:picMkLst>
        </pc:picChg>
        <pc:picChg chg="add mod">
          <ac:chgData name="Vieira Ferreira, Júlio" userId="b0398a4e-5165-4128-b747-904da519835a" providerId="ADAL" clId="{5EAB661D-2CE8-4071-81CF-3F846031F629}" dt="2021-09-19T16:31:35.508" v="3277" actId="1076"/>
          <ac:picMkLst>
            <pc:docMk/>
            <pc:sldMk cId="4156393259" sldId="530"/>
            <ac:picMk id="9" creationId="{94F43625-D790-4CDE-A2A9-710AAAC8AB89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6:34:32.610" v="3342" actId="20577"/>
        <pc:sldMkLst>
          <pc:docMk/>
          <pc:sldMk cId="4216152572" sldId="531"/>
        </pc:sldMkLst>
        <pc:spChg chg="mod">
          <ac:chgData name="Vieira Ferreira, Júlio" userId="b0398a4e-5165-4128-b747-904da519835a" providerId="ADAL" clId="{5EAB661D-2CE8-4071-81CF-3F846031F629}" dt="2021-09-19T16:32:53.513" v="3336" actId="20577"/>
          <ac:spMkLst>
            <pc:docMk/>
            <pc:sldMk cId="4216152572" sldId="53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6:29:59.163" v="3190" actId="478"/>
          <ac:picMkLst>
            <pc:docMk/>
            <pc:sldMk cId="4216152572" sldId="531"/>
            <ac:picMk id="6" creationId="{0FFBE6B1-91BE-40E5-86E3-68327F0E2B6F}"/>
          </ac:picMkLst>
        </pc:picChg>
        <pc:picChg chg="add mod">
          <ac:chgData name="Vieira Ferreira, Júlio" userId="b0398a4e-5165-4128-b747-904da519835a" providerId="ADAL" clId="{5EAB661D-2CE8-4071-81CF-3F846031F629}" dt="2021-09-19T16:33:08.951" v="3337" actId="14100"/>
          <ac:picMkLst>
            <pc:docMk/>
            <pc:sldMk cId="4216152572" sldId="531"/>
            <ac:picMk id="7" creationId="{690165D6-1ADB-483F-9AC4-08989E15BFFA}"/>
          </ac:picMkLst>
        </pc:picChg>
        <pc:picChg chg="del">
          <ac:chgData name="Vieira Ferreira, Júlio" userId="b0398a4e-5165-4128-b747-904da519835a" providerId="ADAL" clId="{5EAB661D-2CE8-4071-81CF-3F846031F629}" dt="2021-09-19T16:29:59.967" v="3191" actId="478"/>
          <ac:picMkLst>
            <pc:docMk/>
            <pc:sldMk cId="4216152572" sldId="531"/>
            <ac:picMk id="9" creationId="{94F43625-D790-4CDE-A2A9-710AAAC8AB89}"/>
          </ac:picMkLst>
        </pc:picChg>
      </pc:sldChg>
      <pc:sldChg chg="addSp delSp modSp add mod">
        <pc:chgData name="Vieira Ferreira, Júlio" userId="b0398a4e-5165-4128-b747-904da519835a" providerId="ADAL" clId="{5EAB661D-2CE8-4071-81CF-3F846031F629}" dt="2021-09-19T16:35:57.662" v="3368" actId="20577"/>
        <pc:sldMkLst>
          <pc:docMk/>
          <pc:sldMk cId="1432576734" sldId="532"/>
        </pc:sldMkLst>
        <pc:spChg chg="mod">
          <ac:chgData name="Vieira Ferreira, Júlio" userId="b0398a4e-5165-4128-b747-904da519835a" providerId="ADAL" clId="{5EAB661D-2CE8-4071-81CF-3F846031F629}" dt="2021-09-19T16:35:57.662" v="3368" actId="20577"/>
          <ac:spMkLst>
            <pc:docMk/>
            <pc:sldMk cId="1432576734" sldId="53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6:35:43.830" v="3345" actId="1076"/>
          <ac:picMkLst>
            <pc:docMk/>
            <pc:sldMk cId="1432576734" sldId="532"/>
            <ac:picMk id="6" creationId="{A9C10686-5A2A-4FEF-AF56-5F8748626E4F}"/>
          </ac:picMkLst>
        </pc:picChg>
        <pc:picChg chg="del">
          <ac:chgData name="Vieira Ferreira, Júlio" userId="b0398a4e-5165-4128-b747-904da519835a" providerId="ADAL" clId="{5EAB661D-2CE8-4071-81CF-3F846031F629}" dt="2021-09-19T16:33:31.057" v="3339" actId="478"/>
          <ac:picMkLst>
            <pc:docMk/>
            <pc:sldMk cId="1432576734" sldId="532"/>
            <ac:picMk id="7" creationId="{690165D6-1ADB-483F-9AC4-08989E15BFFA}"/>
          </ac:picMkLst>
        </pc:picChg>
      </pc:sldChg>
      <pc:sldChg chg="add">
        <pc:chgData name="Vieira Ferreira, Júlio" userId="b0398a4e-5165-4128-b747-904da519835a" providerId="ADAL" clId="{5EAB661D-2CE8-4071-81CF-3F846031F629}" dt="2021-09-19T16:36:08.965" v="3369" actId="2890"/>
        <pc:sldMkLst>
          <pc:docMk/>
          <pc:sldMk cId="34580066" sldId="533"/>
        </pc:sldMkLst>
      </pc:sldChg>
      <pc:sldChg chg="addSp delSp modSp add mod">
        <pc:chgData name="Vieira Ferreira, Júlio" userId="b0398a4e-5165-4128-b747-904da519835a" providerId="ADAL" clId="{5EAB661D-2CE8-4071-81CF-3F846031F629}" dt="2021-09-19T17:44:10.681" v="3411" actId="1076"/>
        <pc:sldMkLst>
          <pc:docMk/>
          <pc:sldMk cId="4152921473" sldId="534"/>
        </pc:sldMkLst>
        <pc:spChg chg="mod">
          <ac:chgData name="Vieira Ferreira, Júlio" userId="b0398a4e-5165-4128-b747-904da519835a" providerId="ADAL" clId="{5EAB661D-2CE8-4071-81CF-3F846031F629}" dt="2021-09-19T17:43:42.223" v="3407" actId="20577"/>
          <ac:spMkLst>
            <pc:docMk/>
            <pc:sldMk cId="4152921473" sldId="534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5EAB661D-2CE8-4071-81CF-3F846031F629}" dt="2021-09-19T17:42:06.865" v="3386" actId="478"/>
          <ac:spMkLst>
            <pc:docMk/>
            <pc:sldMk cId="4152921473" sldId="534"/>
            <ac:spMk id="16" creationId="{9858B891-D03C-4B5E-B8B2-A6ADCF4360D7}"/>
          </ac:spMkLst>
        </pc:spChg>
        <pc:picChg chg="del">
          <ac:chgData name="Vieira Ferreira, Júlio" userId="b0398a4e-5165-4128-b747-904da519835a" providerId="ADAL" clId="{5EAB661D-2CE8-4071-81CF-3F846031F629}" dt="2021-09-19T17:40:29.672" v="3372" actId="478"/>
          <ac:picMkLst>
            <pc:docMk/>
            <pc:sldMk cId="4152921473" sldId="534"/>
            <ac:picMk id="6" creationId="{423C4CF0-B126-4C26-B06E-240B17741069}"/>
          </ac:picMkLst>
        </pc:picChg>
        <pc:picChg chg="del">
          <ac:chgData name="Vieira Ferreira, Júlio" userId="b0398a4e-5165-4128-b747-904da519835a" providerId="ADAL" clId="{5EAB661D-2CE8-4071-81CF-3F846031F629}" dt="2021-09-19T17:40:28.917" v="3371" actId="478"/>
          <ac:picMkLst>
            <pc:docMk/>
            <pc:sldMk cId="4152921473" sldId="534"/>
            <ac:picMk id="7" creationId="{78D75241-1621-4E9C-9166-A8B896D62B03}"/>
          </ac:picMkLst>
        </pc:picChg>
        <pc:picChg chg="add del mod">
          <ac:chgData name="Vieira Ferreira, Júlio" userId="b0398a4e-5165-4128-b747-904da519835a" providerId="ADAL" clId="{5EAB661D-2CE8-4071-81CF-3F846031F629}" dt="2021-09-19T17:44:06.181" v="3409" actId="478"/>
          <ac:picMkLst>
            <pc:docMk/>
            <pc:sldMk cId="4152921473" sldId="534"/>
            <ac:picMk id="8" creationId="{F7CEB4F9-A2B8-4FFC-9504-EEA56DB32E26}"/>
          </ac:picMkLst>
        </pc:picChg>
        <pc:picChg chg="del">
          <ac:chgData name="Vieira Ferreira, Júlio" userId="b0398a4e-5165-4128-b747-904da519835a" providerId="ADAL" clId="{5EAB661D-2CE8-4071-81CF-3F846031F629}" dt="2021-09-19T17:40:30.400" v="3373" actId="478"/>
          <ac:picMkLst>
            <pc:docMk/>
            <pc:sldMk cId="4152921473" sldId="534"/>
            <ac:picMk id="9" creationId="{B5A6918C-6D78-46AE-BC3E-9422895375DF}"/>
          </ac:picMkLst>
        </pc:picChg>
        <pc:picChg chg="add mod">
          <ac:chgData name="Vieira Ferreira, Júlio" userId="b0398a4e-5165-4128-b747-904da519835a" providerId="ADAL" clId="{5EAB661D-2CE8-4071-81CF-3F846031F629}" dt="2021-09-19T17:44:10.681" v="3411" actId="1076"/>
          <ac:picMkLst>
            <pc:docMk/>
            <pc:sldMk cId="4152921473" sldId="534"/>
            <ac:picMk id="12" creationId="{C05D9A90-F56B-4E7E-9813-9826DB2E1EFA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9T18:19:12.881" v="3563" actId="113"/>
        <pc:sldMkLst>
          <pc:docMk/>
          <pc:sldMk cId="3045929000" sldId="535"/>
        </pc:sldMkLst>
        <pc:spChg chg="mod">
          <ac:chgData name="Vieira Ferreira, Júlio" userId="b0398a4e-5165-4128-b747-904da519835a" providerId="ADAL" clId="{5EAB661D-2CE8-4071-81CF-3F846031F629}" dt="2021-09-19T18:19:12.881" v="3563" actId="113"/>
          <ac:spMkLst>
            <pc:docMk/>
            <pc:sldMk cId="3045929000" sldId="53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12:39.911" v="3421" actId="478"/>
          <ac:picMkLst>
            <pc:docMk/>
            <pc:sldMk cId="3045929000" sldId="535"/>
            <ac:picMk id="6" creationId="{A9C10686-5A2A-4FEF-AF56-5F8748626E4F}"/>
          </ac:picMkLst>
        </pc:picChg>
      </pc:sldChg>
      <pc:sldChg chg="delSp modSp add mod modNotesTx">
        <pc:chgData name="Vieira Ferreira, Júlio" userId="b0398a4e-5165-4128-b747-904da519835a" providerId="ADAL" clId="{5EAB661D-2CE8-4071-81CF-3F846031F629}" dt="2021-09-19T18:43:17.761" v="3596" actId="113"/>
        <pc:sldMkLst>
          <pc:docMk/>
          <pc:sldMk cId="3232290322" sldId="536"/>
        </pc:sldMkLst>
        <pc:spChg chg="mod">
          <ac:chgData name="Vieira Ferreira, Júlio" userId="b0398a4e-5165-4128-b747-904da519835a" providerId="ADAL" clId="{5EAB661D-2CE8-4071-81CF-3F846031F629}" dt="2021-09-19T18:43:17.761" v="3596" actId="113"/>
          <ac:spMkLst>
            <pc:docMk/>
            <pc:sldMk cId="3232290322" sldId="53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36:56.530" v="3565" actId="478"/>
          <ac:picMkLst>
            <pc:docMk/>
            <pc:sldMk cId="3232290322" sldId="536"/>
            <ac:picMk id="6" creationId="{6DBF714E-B720-4729-AD3D-A8FA51C7E49D}"/>
          </ac:picMkLst>
        </pc:picChg>
      </pc:sldChg>
      <pc:sldChg chg="modSp add mod modNotesTx">
        <pc:chgData name="Vieira Ferreira, Júlio" userId="b0398a4e-5165-4128-b747-904da519835a" providerId="ADAL" clId="{5EAB661D-2CE8-4071-81CF-3F846031F629}" dt="2021-09-19T18:50:25.637" v="3624" actId="20577"/>
        <pc:sldMkLst>
          <pc:docMk/>
          <pc:sldMk cId="66464674" sldId="537"/>
        </pc:sldMkLst>
        <pc:spChg chg="mod">
          <ac:chgData name="Vieira Ferreira, Júlio" userId="b0398a4e-5165-4128-b747-904da519835a" providerId="ADAL" clId="{5EAB661D-2CE8-4071-81CF-3F846031F629}" dt="2021-09-19T18:50:25.637" v="3624" actId="20577"/>
          <ac:spMkLst>
            <pc:docMk/>
            <pc:sldMk cId="66464674" sldId="537"/>
            <ac:spMk id="4" creationId="{398133E7-5D42-4BC5-A3A6-3C73FB7E1F07}"/>
          </ac:spMkLst>
        </pc:spChg>
      </pc:sldChg>
      <pc:sldChg chg="addSp modSp add mod modNotesTx">
        <pc:chgData name="Vieira Ferreira, Júlio" userId="b0398a4e-5165-4128-b747-904da519835a" providerId="ADAL" clId="{5EAB661D-2CE8-4071-81CF-3F846031F629}" dt="2021-09-19T18:53:40.110" v="3645" actId="20577"/>
        <pc:sldMkLst>
          <pc:docMk/>
          <pc:sldMk cId="1205393509" sldId="538"/>
        </pc:sldMkLst>
        <pc:spChg chg="mod">
          <ac:chgData name="Vieira Ferreira, Júlio" userId="b0398a4e-5165-4128-b747-904da519835a" providerId="ADAL" clId="{5EAB661D-2CE8-4071-81CF-3F846031F629}" dt="2021-09-19T18:50:22.507" v="3623" actId="20577"/>
          <ac:spMkLst>
            <pc:docMk/>
            <pc:sldMk cId="1205393509" sldId="53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8:51:01.693" v="3626" actId="1076"/>
          <ac:picMkLst>
            <pc:docMk/>
            <pc:sldMk cId="1205393509" sldId="538"/>
            <ac:picMk id="6" creationId="{E391AA69-36B4-4E23-B457-4AF6D9FB4A5E}"/>
          </ac:picMkLst>
        </pc:picChg>
        <pc:picChg chg="add mod">
          <ac:chgData name="Vieira Ferreira, Júlio" userId="b0398a4e-5165-4128-b747-904da519835a" providerId="ADAL" clId="{5EAB661D-2CE8-4071-81CF-3F846031F629}" dt="2021-09-19T18:52:11.848" v="3633" actId="14100"/>
          <ac:picMkLst>
            <pc:docMk/>
            <pc:sldMk cId="1205393509" sldId="538"/>
            <ac:picMk id="8" creationId="{35C0FB06-B8EA-4A14-B313-F93EA2F3DE53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8:56:55.073" v="3685" actId="20577"/>
        <pc:sldMkLst>
          <pc:docMk/>
          <pc:sldMk cId="3122993271" sldId="539"/>
        </pc:sldMkLst>
        <pc:spChg chg="mod">
          <ac:chgData name="Vieira Ferreira, Júlio" userId="b0398a4e-5165-4128-b747-904da519835a" providerId="ADAL" clId="{5EAB661D-2CE8-4071-81CF-3F846031F629}" dt="2021-09-19T18:56:08.656" v="3675" actId="113"/>
          <ac:spMkLst>
            <pc:docMk/>
            <pc:sldMk cId="3122993271" sldId="53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8:56:44.542" v="3676" actId="478"/>
          <ac:picMkLst>
            <pc:docMk/>
            <pc:sldMk cId="3122993271" sldId="539"/>
            <ac:picMk id="6" creationId="{E391AA69-36B4-4E23-B457-4AF6D9FB4A5E}"/>
          </ac:picMkLst>
        </pc:picChg>
        <pc:picChg chg="add mod">
          <ac:chgData name="Vieira Ferreira, Júlio" userId="b0398a4e-5165-4128-b747-904da519835a" providerId="ADAL" clId="{5EAB661D-2CE8-4071-81CF-3F846031F629}" dt="2021-09-19T18:56:47.860" v="3679" actId="1076"/>
          <ac:picMkLst>
            <pc:docMk/>
            <pc:sldMk cId="3122993271" sldId="539"/>
            <ac:picMk id="7" creationId="{84E62D9C-9CB1-405C-8C51-5E8E642756FC}"/>
          </ac:picMkLst>
        </pc:picChg>
        <pc:picChg chg="del">
          <ac:chgData name="Vieira Ferreira, Júlio" userId="b0398a4e-5165-4128-b747-904da519835a" providerId="ADAL" clId="{5EAB661D-2CE8-4071-81CF-3F846031F629}" dt="2021-09-19T18:56:45.313" v="3677" actId="478"/>
          <ac:picMkLst>
            <pc:docMk/>
            <pc:sldMk cId="3122993271" sldId="539"/>
            <ac:picMk id="8" creationId="{35C0FB06-B8EA-4A14-B313-F93EA2F3DE53}"/>
          </ac:picMkLst>
        </pc:picChg>
      </pc:sldChg>
      <pc:sldChg chg="addSp delSp add del mod">
        <pc:chgData name="Vieira Ferreira, Júlio" userId="b0398a4e-5165-4128-b747-904da519835a" providerId="ADAL" clId="{5EAB661D-2CE8-4071-81CF-3F846031F629}" dt="2021-09-19T19:00:25.995" v="3694" actId="2890"/>
        <pc:sldMkLst>
          <pc:docMk/>
          <pc:sldMk cId="1622419084" sldId="540"/>
        </pc:sldMkLst>
        <pc:picChg chg="add del">
          <ac:chgData name="Vieira Ferreira, Júlio" userId="b0398a4e-5165-4128-b747-904da519835a" providerId="ADAL" clId="{5EAB661D-2CE8-4071-81CF-3F846031F629}" dt="2021-09-19T19:00:23.923" v="3693" actId="478"/>
          <ac:picMkLst>
            <pc:docMk/>
            <pc:sldMk cId="1622419084" sldId="540"/>
            <ac:picMk id="6" creationId="{E70E4E7D-7A06-493C-AFA1-D60A7C832900}"/>
          </ac:picMkLst>
        </pc:picChg>
      </pc:sldChg>
      <pc:sldChg chg="delSp add mod ord">
        <pc:chgData name="Vieira Ferreira, Júlio" userId="b0398a4e-5165-4128-b747-904da519835a" providerId="ADAL" clId="{5EAB661D-2CE8-4071-81CF-3F846031F629}" dt="2021-09-19T19:00:58.325" v="3698"/>
        <pc:sldMkLst>
          <pc:docMk/>
          <pc:sldMk cId="3925026186" sldId="540"/>
        </pc:sldMkLst>
        <pc:picChg chg="del">
          <ac:chgData name="Vieira Ferreira, Júlio" userId="b0398a4e-5165-4128-b747-904da519835a" providerId="ADAL" clId="{5EAB661D-2CE8-4071-81CF-3F846031F629}" dt="2021-09-19T19:00:53.546" v="3696" actId="478"/>
          <ac:picMkLst>
            <pc:docMk/>
            <pc:sldMk cId="3925026186" sldId="540"/>
            <ac:picMk id="6" creationId="{E70E4E7D-7A06-493C-AFA1-D60A7C832900}"/>
          </ac:picMkLst>
        </pc:picChg>
      </pc:sldChg>
      <pc:sldChg chg="add del">
        <pc:chgData name="Vieira Ferreira, Júlio" userId="b0398a4e-5165-4128-b747-904da519835a" providerId="ADAL" clId="{5EAB661D-2CE8-4071-81CF-3F846031F629}" dt="2021-09-19T18:58:58.182" v="3687" actId="47"/>
        <pc:sldMkLst>
          <pc:docMk/>
          <pc:sldMk cId="4135057585" sldId="540"/>
        </pc:sldMkLst>
      </pc:sldChg>
      <pc:sldChg chg="addSp delSp modSp add mod ord modNotesTx">
        <pc:chgData name="Vieira Ferreira, Júlio" userId="b0398a4e-5165-4128-b747-904da519835a" providerId="ADAL" clId="{5EAB661D-2CE8-4071-81CF-3F846031F629}" dt="2021-09-19T19:07:18.615" v="3753"/>
        <pc:sldMkLst>
          <pc:docMk/>
          <pc:sldMk cId="2426730134" sldId="541"/>
        </pc:sldMkLst>
        <pc:spChg chg="mod">
          <ac:chgData name="Vieira Ferreira, Júlio" userId="b0398a4e-5165-4128-b747-904da519835a" providerId="ADAL" clId="{5EAB661D-2CE8-4071-81CF-3F846031F629}" dt="2021-09-19T19:05:47.404" v="3737" actId="113"/>
          <ac:spMkLst>
            <pc:docMk/>
            <pc:sldMk cId="2426730134" sldId="54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EAB661D-2CE8-4071-81CF-3F846031F629}" dt="2021-09-19T19:04:42.435" v="3726" actId="478"/>
          <ac:picMkLst>
            <pc:docMk/>
            <pc:sldMk cId="2426730134" sldId="541"/>
            <ac:picMk id="6" creationId="{E70E4E7D-7A06-493C-AFA1-D60A7C832900}"/>
          </ac:picMkLst>
        </pc:picChg>
        <pc:picChg chg="add mod">
          <ac:chgData name="Vieira Ferreira, Júlio" userId="b0398a4e-5165-4128-b747-904da519835a" providerId="ADAL" clId="{5EAB661D-2CE8-4071-81CF-3F846031F629}" dt="2021-09-19T19:06:40.480" v="3741" actId="1076"/>
          <ac:picMkLst>
            <pc:docMk/>
            <pc:sldMk cId="2426730134" sldId="541"/>
            <ac:picMk id="7" creationId="{3E82D141-CA09-46CA-9FD5-2CBF9E084ACD}"/>
          </ac:picMkLst>
        </pc:picChg>
      </pc:sldChg>
      <pc:sldChg chg="addSp delSp modSp add mod modNotesTx">
        <pc:chgData name="Vieira Ferreira, Júlio" userId="b0398a4e-5165-4128-b747-904da519835a" providerId="ADAL" clId="{5EAB661D-2CE8-4071-81CF-3F846031F629}" dt="2021-09-19T19:20:57.223" v="3872" actId="478"/>
        <pc:sldMkLst>
          <pc:docMk/>
          <pc:sldMk cId="1464090475" sldId="542"/>
        </pc:sldMkLst>
        <pc:spChg chg="mod">
          <ac:chgData name="Vieira Ferreira, Júlio" userId="b0398a4e-5165-4128-b747-904da519835a" providerId="ADAL" clId="{5EAB661D-2CE8-4071-81CF-3F846031F629}" dt="2021-09-19T19:19:06.897" v="3869" actId="20577"/>
          <ac:spMkLst>
            <pc:docMk/>
            <pc:sldMk cId="1464090475" sldId="542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5EAB661D-2CE8-4071-81CF-3F846031F629}" dt="2021-09-19T19:20:57.223" v="3872" actId="478"/>
          <ac:picMkLst>
            <pc:docMk/>
            <pc:sldMk cId="1464090475" sldId="542"/>
            <ac:picMk id="6" creationId="{04E276D2-8B53-4FA1-A338-C738DA3BFC97}"/>
          </ac:picMkLst>
        </pc:picChg>
        <pc:picChg chg="del">
          <ac:chgData name="Vieira Ferreira, Júlio" userId="b0398a4e-5165-4128-b747-904da519835a" providerId="ADAL" clId="{5EAB661D-2CE8-4071-81CF-3F846031F629}" dt="2021-09-19T19:13:44.765" v="3777" actId="478"/>
          <ac:picMkLst>
            <pc:docMk/>
            <pc:sldMk cId="1464090475" sldId="542"/>
            <ac:picMk id="7" creationId="{3E82D141-CA09-46CA-9FD5-2CBF9E084ACD}"/>
          </ac:picMkLst>
        </pc:picChg>
      </pc:sldChg>
      <pc:sldChg chg="addSp modSp add mod">
        <pc:chgData name="Vieira Ferreira, Júlio" userId="b0398a4e-5165-4128-b747-904da519835a" providerId="ADAL" clId="{5EAB661D-2CE8-4071-81CF-3F846031F629}" dt="2021-09-19T19:21:02.668" v="3874" actId="1076"/>
        <pc:sldMkLst>
          <pc:docMk/>
          <pc:sldMk cId="3190482970" sldId="543"/>
        </pc:sldMkLst>
        <pc:spChg chg="mod">
          <ac:chgData name="Vieira Ferreira, Júlio" userId="b0398a4e-5165-4128-b747-904da519835a" providerId="ADAL" clId="{5EAB661D-2CE8-4071-81CF-3F846031F629}" dt="2021-09-19T19:16:40.287" v="3848" actId="6549"/>
          <ac:spMkLst>
            <pc:docMk/>
            <pc:sldMk cId="3190482970" sldId="54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9:21:02.668" v="3874" actId="1076"/>
          <ac:picMkLst>
            <pc:docMk/>
            <pc:sldMk cId="3190482970" sldId="543"/>
            <ac:picMk id="6" creationId="{493D4906-FEF4-49A7-BE79-96FAA3399A32}"/>
          </ac:picMkLst>
        </pc:picChg>
      </pc:sldChg>
      <pc:sldChg chg="addSp modSp add mod ord modNotesTx">
        <pc:chgData name="Vieira Ferreira, Júlio" userId="b0398a4e-5165-4128-b747-904da519835a" providerId="ADAL" clId="{5EAB661D-2CE8-4071-81CF-3F846031F629}" dt="2021-09-19T19:24:55.666" v="3891" actId="20577"/>
        <pc:sldMkLst>
          <pc:docMk/>
          <pc:sldMk cId="2538073542" sldId="544"/>
        </pc:sldMkLst>
        <pc:spChg chg="mod">
          <ac:chgData name="Vieira Ferreira, Júlio" userId="b0398a4e-5165-4128-b747-904da519835a" providerId="ADAL" clId="{5EAB661D-2CE8-4071-81CF-3F846031F629}" dt="2021-09-19T19:19:02.068" v="3868" actId="20577"/>
          <ac:spMkLst>
            <pc:docMk/>
            <pc:sldMk cId="2538073542" sldId="54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EAB661D-2CE8-4071-81CF-3F846031F629}" dt="2021-09-19T19:21:51.663" v="3877" actId="1076"/>
          <ac:picMkLst>
            <pc:docMk/>
            <pc:sldMk cId="2538073542" sldId="544"/>
            <ac:picMk id="6" creationId="{9E19D052-2F32-4BE2-A030-990543623E4C}"/>
          </ac:picMkLst>
        </pc:picChg>
      </pc:sldChg>
      <pc:sldChg chg="delSp modSp add mod">
        <pc:chgData name="Vieira Ferreira, Júlio" userId="b0398a4e-5165-4128-b747-904da519835a" providerId="ADAL" clId="{5EAB661D-2CE8-4071-81CF-3F846031F629}" dt="2021-09-19T20:04:50.798" v="3931" actId="20577"/>
        <pc:sldMkLst>
          <pc:docMk/>
          <pc:sldMk cId="4159969127" sldId="545"/>
        </pc:sldMkLst>
        <pc:spChg chg="mod">
          <ac:chgData name="Vieira Ferreira, Júlio" userId="b0398a4e-5165-4128-b747-904da519835a" providerId="ADAL" clId="{5EAB661D-2CE8-4071-81CF-3F846031F629}" dt="2021-09-19T20:04:50.798" v="3931" actId="20577"/>
          <ac:spMkLst>
            <pc:docMk/>
            <pc:sldMk cId="4159969127" sldId="545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5EAB661D-2CE8-4071-81CF-3F846031F629}" dt="2021-09-19T20:03:13.487" v="3895" actId="478"/>
          <ac:spMkLst>
            <pc:docMk/>
            <pc:sldMk cId="4159969127" sldId="545"/>
            <ac:spMk id="12" creationId="{2671699D-AE12-4595-8CE1-E8C2BF449992}"/>
          </ac:spMkLst>
        </pc:spChg>
        <pc:picChg chg="del">
          <ac:chgData name="Vieira Ferreira, Júlio" userId="b0398a4e-5165-4128-b747-904da519835a" providerId="ADAL" clId="{5EAB661D-2CE8-4071-81CF-3F846031F629}" dt="2021-09-19T20:03:11.187" v="3893" actId="478"/>
          <ac:picMkLst>
            <pc:docMk/>
            <pc:sldMk cId="4159969127" sldId="545"/>
            <ac:picMk id="7" creationId="{665F0EBE-6271-4CCD-9F52-78A95497C1E3}"/>
          </ac:picMkLst>
        </pc:picChg>
        <pc:picChg chg="del">
          <ac:chgData name="Vieira Ferreira, Júlio" userId="b0398a4e-5165-4128-b747-904da519835a" providerId="ADAL" clId="{5EAB661D-2CE8-4071-81CF-3F846031F629}" dt="2021-09-19T20:03:11.714" v="3894" actId="478"/>
          <ac:picMkLst>
            <pc:docMk/>
            <pc:sldMk cId="4159969127" sldId="545"/>
            <ac:picMk id="9" creationId="{3E944715-CA00-42F9-9965-4E853FA32AF8}"/>
          </ac:picMkLst>
        </pc:picChg>
      </pc:sldChg>
    </pc:docChg>
  </pc:docChgLst>
  <pc:docChgLst>
    <pc:chgData name="Vieira Ferreira, Júlio" userId="b0398a4e-5165-4128-b747-904da519835a" providerId="ADAL" clId="{BDEFB0BE-4DAD-42CB-A722-08C535B866A8}"/>
    <pc:docChg chg="undo custSel addSld delSld modSld sldOrd addMainMaster modMainMaster modSection">
      <pc:chgData name="Vieira Ferreira, Júlio" userId="b0398a4e-5165-4128-b747-904da519835a" providerId="ADAL" clId="{BDEFB0BE-4DAD-42CB-A722-08C535B866A8}" dt="2022-09-05T17:30:54.626" v="1199" actId="1076"/>
      <pc:docMkLst>
        <pc:docMk/>
      </pc:docMkLst>
      <pc:sldChg chg="delSp modSp mod">
        <pc:chgData name="Vieira Ferreira, Júlio" userId="b0398a4e-5165-4128-b747-904da519835a" providerId="ADAL" clId="{BDEFB0BE-4DAD-42CB-A722-08C535B866A8}" dt="2022-09-02T22:50:09.444" v="1193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BDEFB0BE-4DAD-42CB-A722-08C535B866A8}" dt="2022-09-02T22:50:09.444" v="1193" actId="20577"/>
          <ac:spMkLst>
            <pc:docMk/>
            <pc:sldMk cId="2132736547" sldId="358"/>
            <ac:spMk id="2" creationId="{D80B193A-C392-4007-B83A-2FCA7F238D20}"/>
          </ac:spMkLst>
        </pc:spChg>
        <pc:spChg chg="del mod">
          <ac:chgData name="Vieira Ferreira, Júlio" userId="b0398a4e-5165-4128-b747-904da519835a" providerId="ADAL" clId="{BDEFB0BE-4DAD-42CB-A722-08C535B866A8}" dt="2022-08-28T00:55:30.576" v="205" actId="478"/>
          <ac:spMkLst>
            <pc:docMk/>
            <pc:sldMk cId="2132736547" sldId="358"/>
            <ac:spMk id="3" creationId="{B8D95FB7-4700-4E03-BBDB-C5FC6AEFC316}"/>
          </ac:spMkLst>
        </pc:spChg>
        <pc:spChg chg="mod">
          <ac:chgData name="Vieira Ferreira, Júlio" userId="b0398a4e-5165-4128-b747-904da519835a" providerId="ADAL" clId="{BDEFB0BE-4DAD-42CB-A722-08C535B866A8}" dt="2022-09-02T21:33:13.375" v="632" actId="20577"/>
          <ac:spMkLst>
            <pc:docMk/>
            <pc:sldMk cId="2132736547" sldId="358"/>
            <ac:spMk id="4" creationId="{5E12FC18-32C4-4C31-95F9-1B65B1F63539}"/>
          </ac:spMkLst>
        </pc:spChg>
      </pc:sldChg>
      <pc:sldChg chg="delSp modSp mod">
        <pc:chgData name="Vieira Ferreira, Júlio" userId="b0398a4e-5165-4128-b747-904da519835a" providerId="ADAL" clId="{BDEFB0BE-4DAD-42CB-A722-08C535B866A8}" dt="2022-08-28T00:55:34.939" v="206" actId="478"/>
        <pc:sldMkLst>
          <pc:docMk/>
          <pc:sldMk cId="3947241437" sldId="359"/>
        </pc:sldMkLst>
        <pc:spChg chg="del mod">
          <ac:chgData name="Vieira Ferreira, Júlio" userId="b0398a4e-5165-4128-b747-904da519835a" providerId="ADAL" clId="{BDEFB0BE-4DAD-42CB-A722-08C535B866A8}" dt="2022-08-28T00:55:34.939" v="206" actId="478"/>
          <ac:spMkLst>
            <pc:docMk/>
            <pc:sldMk cId="3947241437" sldId="359"/>
            <ac:spMk id="37" creationId="{03741C61-192B-4BFE-AEFD-61F9F96359DB}"/>
          </ac:spMkLst>
        </pc:spChg>
      </pc:sldChg>
      <pc:sldChg chg="addSp delSp modSp mod">
        <pc:chgData name="Vieira Ferreira, Júlio" userId="b0398a4e-5165-4128-b747-904da519835a" providerId="ADAL" clId="{BDEFB0BE-4DAD-42CB-A722-08C535B866A8}" dt="2022-09-02T21:33:30.434" v="653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BDEFB0BE-4DAD-42CB-A722-08C535B866A8}" dt="2022-09-02T21:33:30.434" v="653" actId="20577"/>
          <ac:spMkLst>
            <pc:docMk/>
            <pc:sldMk cId="3670485519" sldId="381"/>
            <ac:spMk id="7" creationId="{6E0C351D-4375-4E73-9A90-C7BEDD69B5CC}"/>
          </ac:spMkLst>
        </pc:spChg>
        <pc:spChg chg="del mod">
          <ac:chgData name="Vieira Ferreira, Júlio" userId="b0398a4e-5165-4128-b747-904da519835a" providerId="ADAL" clId="{BDEFB0BE-4DAD-42CB-A722-08C535B866A8}" dt="2022-08-28T00:55:47.476" v="207" actId="478"/>
          <ac:spMkLst>
            <pc:docMk/>
            <pc:sldMk cId="3670485519" sldId="381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7T18:16:11.159" v="6" actId="478"/>
          <ac:picMkLst>
            <pc:docMk/>
            <pc:sldMk cId="3670485519" sldId="381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7T18:16:12.454" v="7"/>
          <ac:picMkLst>
            <pc:docMk/>
            <pc:sldMk cId="3670485519" sldId="381"/>
            <ac:picMk id="8" creationId="{B531A095-CB5D-414D-B087-771D8C0F6A05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9-02T21:53:06.773" v="710" actId="478"/>
        <pc:sldMkLst>
          <pc:docMk/>
          <pc:sldMk cId="3373189577" sldId="471"/>
        </pc:sldMkLst>
        <pc:spChg chg="del">
          <ac:chgData name="Vieira Ferreira, Júlio" userId="b0398a4e-5165-4128-b747-904da519835a" providerId="ADAL" clId="{BDEFB0BE-4DAD-42CB-A722-08C535B866A8}" dt="2022-09-02T21:53:06.773" v="710" actId="478"/>
          <ac:spMkLst>
            <pc:docMk/>
            <pc:sldMk cId="3373189577" sldId="47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0:54:22.610" v="194" actId="20577"/>
          <ac:spMkLst>
            <pc:docMk/>
            <pc:sldMk cId="3373189577" sldId="471"/>
            <ac:spMk id="263" creationId="{8AACED25-96B8-4C1D-91BC-E1AE5D46C88D}"/>
          </ac:spMkLst>
        </pc:spChg>
        <pc:picChg chg="add del mod">
          <ac:chgData name="Vieira Ferreira, Júlio" userId="b0398a4e-5165-4128-b747-904da519835a" providerId="ADAL" clId="{BDEFB0BE-4DAD-42CB-A722-08C535B866A8}" dt="2022-08-28T00:53:29.814" v="188" actId="478"/>
          <ac:picMkLst>
            <pc:docMk/>
            <pc:sldMk cId="3373189577" sldId="471"/>
            <ac:picMk id="6" creationId="{848F0817-F62F-4585-9D9F-7CAAF8474220}"/>
          </ac:picMkLst>
        </pc:picChg>
        <pc:picChg chg="del">
          <ac:chgData name="Vieira Ferreira, Júlio" userId="b0398a4e-5165-4128-b747-904da519835a" providerId="ADAL" clId="{BDEFB0BE-4DAD-42CB-A722-08C535B866A8}" dt="2022-08-27T18:15:39.999" v="3" actId="478"/>
          <ac:picMkLst>
            <pc:docMk/>
            <pc:sldMk cId="3373189577" sldId="471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9-02T21:53:01.626" v="709" actId="1076"/>
          <ac:picMkLst>
            <pc:docMk/>
            <pc:sldMk cId="3373189577" sldId="471"/>
            <ac:picMk id="6" creationId="{CFED4473-D5AF-42C1-A8FB-B71AB0946E4A}"/>
          </ac:picMkLst>
        </pc:picChg>
        <pc:picChg chg="del">
          <ac:chgData name="Vieira Ferreira, Júlio" userId="b0398a4e-5165-4128-b747-904da519835a" providerId="ADAL" clId="{BDEFB0BE-4DAD-42CB-A722-08C535B866A8}" dt="2022-08-27T18:15:29.014" v="0" actId="478"/>
          <ac:picMkLst>
            <pc:docMk/>
            <pc:sldMk cId="3373189577" sldId="471"/>
            <ac:picMk id="7" creationId="{F2EA034C-C751-4D5F-A676-4AB7C5B5020C}"/>
          </ac:picMkLst>
        </pc:picChg>
        <pc:picChg chg="add del mod">
          <ac:chgData name="Vieira Ferreira, Júlio" userId="b0398a4e-5165-4128-b747-904da519835a" providerId="ADAL" clId="{BDEFB0BE-4DAD-42CB-A722-08C535B866A8}" dt="2022-08-27T21:15:59.680" v="65" actId="478"/>
          <ac:picMkLst>
            <pc:docMk/>
            <pc:sldMk cId="3373189577" sldId="471"/>
            <ac:picMk id="8" creationId="{1EF9747D-B93A-44A9-A2F6-752C7AAAAED9}"/>
          </ac:picMkLst>
        </pc:picChg>
        <pc:picChg chg="add del mod">
          <ac:chgData name="Vieira Ferreira, Júlio" userId="b0398a4e-5165-4128-b747-904da519835a" providerId="ADAL" clId="{BDEFB0BE-4DAD-42CB-A722-08C535B866A8}" dt="2022-09-02T21:52:37.322" v="703" actId="478"/>
          <ac:picMkLst>
            <pc:docMk/>
            <pc:sldMk cId="3373189577" sldId="471"/>
            <ac:picMk id="9" creationId="{8B2B3B90-78D6-46F0-838D-4783462D1785}"/>
          </ac:picMkLst>
        </pc:picChg>
        <pc:picChg chg="add mod">
          <ac:chgData name="Vieira Ferreira, Júlio" userId="b0398a4e-5165-4128-b747-904da519835a" providerId="ADAL" clId="{BDEFB0BE-4DAD-42CB-A722-08C535B866A8}" dt="2022-08-27T18:16:01.070" v="4"/>
          <ac:picMkLst>
            <pc:docMk/>
            <pc:sldMk cId="3373189577" sldId="471"/>
            <ac:picMk id="10" creationId="{76BC2180-CFA2-4329-997F-8E406FDED5E0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9-02T21:50:08.454" v="702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BDEFB0BE-4DAD-42CB-A722-08C535B866A8}" dt="2022-09-02T21:50:08.454" v="702" actId="20577"/>
          <ac:spMkLst>
            <pc:docMk/>
            <pc:sldMk cId="1617360491" sldId="473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0:54:36.142" v="196" actId="20577"/>
          <ac:spMkLst>
            <pc:docMk/>
            <pc:sldMk cId="1617360491" sldId="473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8-27T18:16:16.141" v="8" actId="478"/>
          <ac:picMkLst>
            <pc:docMk/>
            <pc:sldMk cId="1617360491" sldId="473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7T18:16:17.271" v="9"/>
          <ac:picMkLst>
            <pc:docMk/>
            <pc:sldMk cId="1617360491" sldId="473"/>
            <ac:picMk id="7" creationId="{4A3ADC05-3174-4723-926F-6025C7070087}"/>
          </ac:picMkLst>
        </pc:picChg>
      </pc:sldChg>
      <pc:sldChg chg="addSp delSp modSp mod">
        <pc:chgData name="Vieira Ferreira, Júlio" userId="b0398a4e-5165-4128-b747-904da519835a" providerId="ADAL" clId="{BDEFB0BE-4DAD-42CB-A722-08C535B866A8}" dt="2022-09-02T21:59:46.038" v="736" actId="478"/>
        <pc:sldMkLst>
          <pc:docMk/>
          <pc:sldMk cId="1292288431" sldId="474"/>
        </pc:sldMkLst>
        <pc:spChg chg="mod">
          <ac:chgData name="Vieira Ferreira, Júlio" userId="b0398a4e-5165-4128-b747-904da519835a" providerId="ADAL" clId="{BDEFB0BE-4DAD-42CB-A722-08C535B866A8}" dt="2022-09-02T21:54:27.438" v="731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9-02T21:53:44.043" v="722" actId="20577"/>
          <ac:spMkLst>
            <pc:docMk/>
            <pc:sldMk cId="1292288431" sldId="474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BDEFB0BE-4DAD-42CB-A722-08C535B866A8}" dt="2022-09-02T21:59:46.038" v="736" actId="478"/>
          <ac:picMkLst>
            <pc:docMk/>
            <pc:sldMk cId="1292288431" sldId="474"/>
            <ac:picMk id="6" creationId="{7D1040FE-F92C-4F78-845C-9CD13BCA4D72}"/>
          </ac:picMkLst>
        </pc:picChg>
        <pc:picChg chg="del">
          <ac:chgData name="Vieira Ferreira, Júlio" userId="b0398a4e-5165-4128-b747-904da519835a" providerId="ADAL" clId="{BDEFB0BE-4DAD-42CB-A722-08C535B866A8}" dt="2022-08-27T18:16:33.711" v="10" actId="478"/>
          <ac:picMkLst>
            <pc:docMk/>
            <pc:sldMk cId="1292288431" sldId="474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9-02T21:59:38.736" v="735" actId="14100"/>
          <ac:picMkLst>
            <pc:docMk/>
            <pc:sldMk cId="1292288431" sldId="474"/>
            <ac:picMk id="7" creationId="{275F0C19-2D6E-4C8D-9F3B-32E9F0B5204F}"/>
          </ac:picMkLst>
        </pc:picChg>
        <pc:picChg chg="del">
          <ac:chgData name="Vieira Ferreira, Júlio" userId="b0398a4e-5165-4128-b747-904da519835a" providerId="ADAL" clId="{BDEFB0BE-4DAD-42CB-A722-08C535B866A8}" dt="2022-08-27T18:17:45.533" v="62" actId="478"/>
          <ac:picMkLst>
            <pc:docMk/>
            <pc:sldMk cId="1292288431" sldId="474"/>
            <ac:picMk id="7" creationId="{D3BD854A-5327-488E-A104-DEC5BFC5F0BA}"/>
          </ac:picMkLst>
        </pc:picChg>
        <pc:picChg chg="del">
          <ac:chgData name="Vieira Ferreira, Júlio" userId="b0398a4e-5165-4128-b747-904da519835a" providerId="ADAL" clId="{BDEFB0BE-4DAD-42CB-A722-08C535B866A8}" dt="2022-08-27T18:17:46.143" v="63" actId="478"/>
          <ac:picMkLst>
            <pc:docMk/>
            <pc:sldMk cId="1292288431" sldId="474"/>
            <ac:picMk id="8" creationId="{6CF631CF-7FD8-4B3F-AE49-4DDA28FAEE53}"/>
          </ac:picMkLst>
        </pc:picChg>
        <pc:picChg chg="add del mod">
          <ac:chgData name="Vieira Ferreira, Júlio" userId="b0398a4e-5165-4128-b747-904da519835a" providerId="ADAL" clId="{BDEFB0BE-4DAD-42CB-A722-08C535B866A8}" dt="2022-09-02T21:59:29.728" v="732" actId="478"/>
          <ac:picMkLst>
            <pc:docMk/>
            <pc:sldMk cId="1292288431" sldId="474"/>
            <ac:picMk id="8" creationId="{ECAAFC79-6F4B-4181-AFE7-956875BD7C17}"/>
          </ac:picMkLst>
        </pc:picChg>
        <pc:picChg chg="add mod">
          <ac:chgData name="Vieira Ferreira, Júlio" userId="b0398a4e-5165-4128-b747-904da519835a" providerId="ADAL" clId="{BDEFB0BE-4DAD-42CB-A722-08C535B866A8}" dt="2022-08-27T18:16:34.849" v="11"/>
          <ac:picMkLst>
            <pc:docMk/>
            <pc:sldMk cId="1292288431" sldId="474"/>
            <ac:picMk id="9" creationId="{9A26A0E3-C28C-4E9F-98D7-B3C7D06F0F86}"/>
          </ac:picMkLst>
        </pc:picChg>
        <pc:picChg chg="add mod">
          <ac:chgData name="Vieira Ferreira, Júlio" userId="b0398a4e-5165-4128-b747-904da519835a" providerId="ADAL" clId="{BDEFB0BE-4DAD-42CB-A722-08C535B866A8}" dt="2022-08-27T18:18:10.430" v="64"/>
          <ac:picMkLst>
            <pc:docMk/>
            <pc:sldMk cId="1292288431" sldId="474"/>
            <ac:picMk id="10" creationId="{F304110E-8011-4ADC-B95D-211E9E0BBC93}"/>
          </ac:picMkLst>
        </pc:picChg>
        <pc:picChg chg="add mod">
          <ac:chgData name="Vieira Ferreira, Júlio" userId="b0398a4e-5165-4128-b747-904da519835a" providerId="ADAL" clId="{BDEFB0BE-4DAD-42CB-A722-08C535B866A8}" dt="2022-08-27T18:18:10.430" v="64"/>
          <ac:picMkLst>
            <pc:docMk/>
            <pc:sldMk cId="1292288431" sldId="474"/>
            <ac:picMk id="11" creationId="{62468F06-BB8C-45AA-A82F-59F969F49FBA}"/>
          </ac:picMkLst>
        </pc:picChg>
        <pc:picChg chg="add del mod">
          <ac:chgData name="Vieira Ferreira, Júlio" userId="b0398a4e-5165-4128-b747-904da519835a" providerId="ADAL" clId="{BDEFB0BE-4DAD-42CB-A722-08C535B866A8}" dt="2022-08-27T21:23:41.195" v="68" actId="478"/>
          <ac:picMkLst>
            <pc:docMk/>
            <pc:sldMk cId="1292288431" sldId="474"/>
            <ac:picMk id="12" creationId="{CFE0C165-9525-46A9-8E2B-10AF92A9A93D}"/>
          </ac:picMkLst>
        </pc:picChg>
        <pc:picChg chg="add del mod">
          <ac:chgData name="Vieira Ferreira, Júlio" userId="b0398a4e-5165-4128-b747-904da519835a" providerId="ADAL" clId="{BDEFB0BE-4DAD-42CB-A722-08C535B866A8}" dt="2022-08-27T21:24:24.939" v="74" actId="478"/>
          <ac:picMkLst>
            <pc:docMk/>
            <pc:sldMk cId="1292288431" sldId="474"/>
            <ac:picMk id="13" creationId="{075E6F58-307D-465E-A3D5-CE97D10B6942}"/>
          </ac:picMkLst>
        </pc:picChg>
      </pc:sldChg>
      <pc:sldChg chg="addSp delSp modSp mod ord modNotesTx">
        <pc:chgData name="Vieira Ferreira, Júlio" userId="b0398a4e-5165-4128-b747-904da519835a" providerId="ADAL" clId="{BDEFB0BE-4DAD-42CB-A722-08C535B866A8}" dt="2022-09-02T22:10:19.287" v="744" actId="20577"/>
        <pc:sldMkLst>
          <pc:docMk/>
          <pc:sldMk cId="3627218554" sldId="546"/>
        </pc:sldMkLst>
        <pc:spChg chg="mod">
          <ac:chgData name="Vieira Ferreira, Júlio" userId="b0398a4e-5165-4128-b747-904da519835a" providerId="ADAL" clId="{BDEFB0BE-4DAD-42CB-A722-08C535B866A8}" dt="2022-09-02T22:10:19.287" v="744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1:19.307" v="252" actId="20577"/>
          <ac:spMkLst>
            <pc:docMk/>
            <pc:sldMk cId="3627218554" sldId="54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9-02T21:59:58.829" v="737" actId="478"/>
          <ac:picMkLst>
            <pc:docMk/>
            <pc:sldMk cId="3627218554" sldId="546"/>
            <ac:picMk id="6" creationId="{8E6B8B2F-1854-4996-B433-A2E4CDF43BE0}"/>
          </ac:picMkLst>
        </pc:picChg>
        <pc:picChg chg="add del mod">
          <ac:chgData name="Vieira Ferreira, Júlio" userId="b0398a4e-5165-4128-b747-904da519835a" providerId="ADAL" clId="{BDEFB0BE-4DAD-42CB-A722-08C535B866A8}" dt="2022-09-02T22:03:35.100" v="739" actId="478"/>
          <ac:picMkLst>
            <pc:docMk/>
            <pc:sldMk cId="3627218554" sldId="546"/>
            <ac:picMk id="7" creationId="{464F3066-7B2E-4DBB-B1CA-33CA2A40156E}"/>
          </ac:picMkLst>
        </pc:picChg>
        <pc:picChg chg="del">
          <ac:chgData name="Vieira Ferreira, Júlio" userId="b0398a4e-5165-4128-b747-904da519835a" providerId="ADAL" clId="{BDEFB0BE-4DAD-42CB-A722-08C535B866A8}" dt="2022-08-27T21:24:57.996" v="79" actId="478"/>
          <ac:picMkLst>
            <pc:docMk/>
            <pc:sldMk cId="3627218554" sldId="546"/>
            <ac:picMk id="8" creationId="{840D6A37-CECC-437F-BA1B-86DA300604FE}"/>
          </ac:picMkLst>
        </pc:picChg>
        <pc:picChg chg="add mod">
          <ac:chgData name="Vieira Ferreira, Júlio" userId="b0398a4e-5165-4128-b747-904da519835a" providerId="ADAL" clId="{BDEFB0BE-4DAD-42CB-A722-08C535B866A8}" dt="2022-09-02T22:00:00.088" v="738"/>
          <ac:picMkLst>
            <pc:docMk/>
            <pc:sldMk cId="3627218554" sldId="546"/>
            <ac:picMk id="8" creationId="{D757DA31-C3DC-4808-9319-C5A4E4FDA4BD}"/>
          </ac:picMkLst>
        </pc:picChg>
        <pc:picChg chg="add mod">
          <ac:chgData name="Vieira Ferreira, Júlio" userId="b0398a4e-5165-4128-b747-904da519835a" providerId="ADAL" clId="{BDEFB0BE-4DAD-42CB-A722-08C535B866A8}" dt="2022-09-02T22:03:39.335" v="741" actId="1076"/>
          <ac:picMkLst>
            <pc:docMk/>
            <pc:sldMk cId="3627218554" sldId="546"/>
            <ac:picMk id="9" creationId="{2FB6B9F2-4ADA-4DFF-B0A3-F41849ABF1C9}"/>
          </ac:picMkLst>
        </pc:picChg>
      </pc:sldChg>
      <pc:sldChg chg="addSp delSp modSp mod ord modNotesTx">
        <pc:chgData name="Vieira Ferreira, Júlio" userId="b0398a4e-5165-4128-b747-904da519835a" providerId="ADAL" clId="{BDEFB0BE-4DAD-42CB-A722-08C535B866A8}" dt="2022-09-02T22:12:27.579" v="770" actId="20577"/>
        <pc:sldMkLst>
          <pc:docMk/>
          <pc:sldMk cId="957307710" sldId="547"/>
        </pc:sldMkLst>
        <pc:spChg chg="mod">
          <ac:chgData name="Vieira Ferreira, Júlio" userId="b0398a4e-5165-4128-b747-904da519835a" providerId="ADAL" clId="{BDEFB0BE-4DAD-42CB-A722-08C535B866A8}" dt="2022-09-02T22:10:24.406" v="746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9-02T22:12:27.579" v="770" actId="20577"/>
          <ac:spMkLst>
            <pc:docMk/>
            <pc:sldMk cId="957307710" sldId="54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9-02T22:10:32.075" v="747" actId="478"/>
          <ac:picMkLst>
            <pc:docMk/>
            <pc:sldMk cId="957307710" sldId="547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9-02T22:11:59.417" v="752" actId="14100"/>
          <ac:picMkLst>
            <pc:docMk/>
            <pc:sldMk cId="957307710" sldId="547"/>
            <ac:picMk id="7" creationId="{0BB6B925-3691-4334-86AE-4B44C050B367}"/>
          </ac:picMkLst>
        </pc:picChg>
        <pc:picChg chg="del">
          <ac:chgData name="Vieira Ferreira, Júlio" userId="b0398a4e-5165-4128-b747-904da519835a" providerId="ADAL" clId="{BDEFB0BE-4DAD-42CB-A722-08C535B866A8}" dt="2022-08-27T21:28:23.357" v="100" actId="478"/>
          <ac:picMkLst>
            <pc:docMk/>
            <pc:sldMk cId="957307710" sldId="547"/>
            <ac:picMk id="7" creationId="{79EB7285-C718-40AE-AB0D-8D12762577BC}"/>
          </ac:picMkLst>
        </pc:picChg>
        <pc:picChg chg="add del mod">
          <ac:chgData name="Vieira Ferreira, Júlio" userId="b0398a4e-5165-4128-b747-904da519835a" providerId="ADAL" clId="{BDEFB0BE-4DAD-42CB-A722-08C535B866A8}" dt="2022-09-02T22:11:53.634" v="749" actId="478"/>
          <ac:picMkLst>
            <pc:docMk/>
            <pc:sldMk cId="957307710" sldId="547"/>
            <ac:picMk id="8" creationId="{33B6D0D6-FA3B-4FEE-8C44-074C27AE779A}"/>
          </ac:picMkLst>
        </pc:picChg>
        <pc:picChg chg="add mod">
          <ac:chgData name="Vieira Ferreira, Júlio" userId="b0398a4e-5165-4128-b747-904da519835a" providerId="ADAL" clId="{BDEFB0BE-4DAD-42CB-A722-08C535B866A8}" dt="2022-09-02T22:10:33.408" v="748"/>
          <ac:picMkLst>
            <pc:docMk/>
            <pc:sldMk cId="957307710" sldId="547"/>
            <ac:picMk id="9" creationId="{CFB8CC5E-B309-48BA-B750-60BC584951AD}"/>
          </ac:picMkLst>
        </pc:picChg>
      </pc:sldChg>
      <pc:sldChg chg="del ord modNotesTx">
        <pc:chgData name="Vieira Ferreira, Júlio" userId="b0398a4e-5165-4128-b747-904da519835a" providerId="ADAL" clId="{BDEFB0BE-4DAD-42CB-A722-08C535B866A8}" dt="2022-08-28T01:05:58.333" v="338" actId="47"/>
        <pc:sldMkLst>
          <pc:docMk/>
          <pc:sldMk cId="2868519492" sldId="548"/>
        </pc:sldMkLst>
      </pc:sldChg>
      <pc:sldChg chg="addSp delSp modSp mod ord modNotesTx">
        <pc:chgData name="Vieira Ferreira, Júlio" userId="b0398a4e-5165-4128-b747-904da519835a" providerId="ADAL" clId="{BDEFB0BE-4DAD-42CB-A722-08C535B866A8}" dt="2022-09-02T22:39:34.994" v="886" actId="15"/>
        <pc:sldMkLst>
          <pc:docMk/>
          <pc:sldMk cId="930531532" sldId="550"/>
        </pc:sldMkLst>
        <pc:spChg chg="mod">
          <ac:chgData name="Vieira Ferreira, Júlio" userId="b0398a4e-5165-4128-b747-904da519835a" providerId="ADAL" clId="{BDEFB0BE-4DAD-42CB-A722-08C535B866A8}" dt="2022-09-02T22:29:09.981" v="829" actId="20577"/>
          <ac:spMkLst>
            <pc:docMk/>
            <pc:sldMk cId="930531532" sldId="550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9-02T22:39:34.994" v="886" actId="15"/>
          <ac:spMkLst>
            <pc:docMk/>
            <pc:sldMk cId="930531532" sldId="550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9-02T22:22:35.523" v="820" actId="478"/>
          <ac:picMkLst>
            <pc:docMk/>
            <pc:sldMk cId="930531532" sldId="550"/>
            <ac:picMk id="6" creationId="{8E6B8B2F-1854-4996-B433-A2E4CDF43BE0}"/>
          </ac:picMkLst>
        </pc:picChg>
        <pc:picChg chg="add del mod">
          <ac:chgData name="Vieira Ferreira, Júlio" userId="b0398a4e-5165-4128-b747-904da519835a" providerId="ADAL" clId="{BDEFB0BE-4DAD-42CB-A722-08C535B866A8}" dt="2022-09-02T22:29:06.709" v="827" actId="478"/>
          <ac:picMkLst>
            <pc:docMk/>
            <pc:sldMk cId="930531532" sldId="550"/>
            <ac:picMk id="7" creationId="{F4C8D7B2-9841-44D3-A70F-EB2E17909656}"/>
          </ac:picMkLst>
        </pc:picChg>
        <pc:picChg chg="del">
          <ac:chgData name="Vieira Ferreira, Júlio" userId="b0398a4e-5165-4128-b747-904da519835a" providerId="ADAL" clId="{BDEFB0BE-4DAD-42CB-A722-08C535B866A8}" dt="2022-08-28T01:09:51.844" v="457" actId="478"/>
          <ac:picMkLst>
            <pc:docMk/>
            <pc:sldMk cId="930531532" sldId="550"/>
            <ac:picMk id="8" creationId="{02B05A9C-D030-45FB-979F-39D421E6ED2E}"/>
          </ac:picMkLst>
        </pc:picChg>
        <pc:picChg chg="add mod">
          <ac:chgData name="Vieira Ferreira, Júlio" userId="b0398a4e-5165-4128-b747-904da519835a" providerId="ADAL" clId="{BDEFB0BE-4DAD-42CB-A722-08C535B866A8}" dt="2022-09-02T22:22:36.728" v="821"/>
          <ac:picMkLst>
            <pc:docMk/>
            <pc:sldMk cId="930531532" sldId="550"/>
            <ac:picMk id="8" creationId="{A69FABB8-75A7-42EF-A7BE-F2CC9D707E6C}"/>
          </ac:picMkLst>
        </pc:picChg>
        <pc:picChg chg="add mod">
          <ac:chgData name="Vieira Ferreira, Júlio" userId="b0398a4e-5165-4128-b747-904da519835a" providerId="ADAL" clId="{BDEFB0BE-4DAD-42CB-A722-08C535B866A8}" dt="2022-09-02T22:31:35.564" v="883" actId="1076"/>
          <ac:picMkLst>
            <pc:docMk/>
            <pc:sldMk cId="930531532" sldId="550"/>
            <ac:picMk id="9" creationId="{FCDE018A-ED04-4B30-AD63-A124B6CFEEEE}"/>
          </ac:picMkLst>
        </pc:picChg>
        <pc:picChg chg="del">
          <ac:chgData name="Vieira Ferreira, Júlio" userId="b0398a4e-5165-4128-b747-904da519835a" providerId="ADAL" clId="{BDEFB0BE-4DAD-42CB-A722-08C535B866A8}" dt="2022-08-28T01:09:53.029" v="458" actId="478"/>
          <ac:picMkLst>
            <pc:docMk/>
            <pc:sldMk cId="930531532" sldId="550"/>
            <ac:picMk id="10" creationId="{8BA4D7B2-C9FF-48D2-9E27-FAC3BBB85227}"/>
          </ac:picMkLst>
        </pc:picChg>
        <pc:picChg chg="del">
          <ac:chgData name="Vieira Ferreira, Júlio" userId="b0398a4e-5165-4128-b747-904da519835a" providerId="ADAL" clId="{BDEFB0BE-4DAD-42CB-A722-08C535B866A8}" dt="2022-08-28T01:09:53.696" v="459" actId="478"/>
          <ac:picMkLst>
            <pc:docMk/>
            <pc:sldMk cId="930531532" sldId="550"/>
            <ac:picMk id="12" creationId="{85B1943C-A5B4-4AFD-A3D0-BE0908552534}"/>
          </ac:picMkLst>
        </pc:picChg>
      </pc:sldChg>
      <pc:sldChg chg="addSp delSp modSp mod ord">
        <pc:chgData name="Vieira Ferreira, Júlio" userId="b0398a4e-5165-4128-b747-904da519835a" providerId="ADAL" clId="{BDEFB0BE-4DAD-42CB-A722-08C535B866A8}" dt="2022-09-02T22:49:46.729" v="1185"/>
        <pc:sldMkLst>
          <pc:docMk/>
          <pc:sldMk cId="222744043" sldId="551"/>
        </pc:sldMkLst>
        <pc:spChg chg="mod">
          <ac:chgData name="Vieira Ferreira, Júlio" userId="b0398a4e-5165-4128-b747-904da519835a" providerId="ADAL" clId="{BDEFB0BE-4DAD-42CB-A722-08C535B866A8}" dt="2022-09-02T22:49:37.193" v="1183" actId="14100"/>
          <ac:spMkLst>
            <pc:docMk/>
            <pc:sldMk cId="222744043" sldId="55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1:26:44.017" v="588" actId="20577"/>
          <ac:spMkLst>
            <pc:docMk/>
            <pc:sldMk cId="222744043" sldId="551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9-02T22:49:40.044" v="1184" actId="478"/>
          <ac:picMkLst>
            <pc:docMk/>
            <pc:sldMk cId="222744043" sldId="551"/>
            <ac:picMk id="6" creationId="{8E6B8B2F-1854-4996-B433-A2E4CDF43BE0}"/>
          </ac:picMkLst>
        </pc:picChg>
        <pc:picChg chg="add del mod">
          <ac:chgData name="Vieira Ferreira, Júlio" userId="b0398a4e-5165-4128-b747-904da519835a" providerId="ADAL" clId="{BDEFB0BE-4DAD-42CB-A722-08C535B866A8}" dt="2022-09-02T22:47:04.628" v="980" actId="478"/>
          <ac:picMkLst>
            <pc:docMk/>
            <pc:sldMk cId="222744043" sldId="551"/>
            <ac:picMk id="7" creationId="{96FB32C5-3D4A-49F4-90B3-72EB1B67C206}"/>
          </ac:picMkLst>
        </pc:picChg>
        <pc:picChg chg="add mod">
          <ac:chgData name="Vieira Ferreira, Júlio" userId="b0398a4e-5165-4128-b747-904da519835a" providerId="ADAL" clId="{BDEFB0BE-4DAD-42CB-A722-08C535B866A8}" dt="2022-09-02T22:49:46.729" v="1185"/>
          <ac:picMkLst>
            <pc:docMk/>
            <pc:sldMk cId="222744043" sldId="551"/>
            <ac:picMk id="8" creationId="{0E0131BF-E5F1-4178-8E85-AC5EE17A9D9A}"/>
          </ac:picMkLst>
        </pc:picChg>
      </pc:sldChg>
      <pc:sldChg chg="addSp delSp modSp mod ord">
        <pc:chgData name="Vieira Ferreira, Júlio" userId="b0398a4e-5165-4128-b747-904da519835a" providerId="ADAL" clId="{BDEFB0BE-4DAD-42CB-A722-08C535B866A8}" dt="2022-09-02T22:49:54.667" v="1189"/>
        <pc:sldMkLst>
          <pc:docMk/>
          <pc:sldMk cId="2767623870" sldId="552"/>
        </pc:sldMkLst>
        <pc:spChg chg="mod">
          <ac:chgData name="Vieira Ferreira, Júlio" userId="b0398a4e-5165-4128-b747-904da519835a" providerId="ADAL" clId="{BDEFB0BE-4DAD-42CB-A722-08C535B866A8}" dt="2022-09-02T22:41:42.428" v="888" actId="20577"/>
          <ac:spMkLst>
            <pc:docMk/>
            <pc:sldMk cId="2767623870" sldId="55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07:41.033" v="414" actId="20577"/>
          <ac:spMkLst>
            <pc:docMk/>
            <pc:sldMk cId="2767623870" sldId="55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9-02T22:49:53.616" v="1188" actId="478"/>
          <ac:picMkLst>
            <pc:docMk/>
            <pc:sldMk cId="2767623870" sldId="552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8-28T01:09:14.567" v="416" actId="14100"/>
          <ac:picMkLst>
            <pc:docMk/>
            <pc:sldMk cId="2767623870" sldId="552"/>
            <ac:picMk id="7" creationId="{FF86E496-39CD-487C-B3C8-33074C4936FB}"/>
          </ac:picMkLst>
        </pc:picChg>
        <pc:picChg chg="add mod">
          <ac:chgData name="Vieira Ferreira, Júlio" userId="b0398a4e-5165-4128-b747-904da519835a" providerId="ADAL" clId="{BDEFB0BE-4DAD-42CB-A722-08C535B866A8}" dt="2022-09-02T22:49:54.667" v="1189"/>
          <ac:picMkLst>
            <pc:docMk/>
            <pc:sldMk cId="2767623870" sldId="552"/>
            <ac:picMk id="8" creationId="{9B6C8B5F-FA1E-4D28-956F-17C2763D417D}"/>
          </ac:picMkLst>
        </pc:picChg>
        <pc:picChg chg="del">
          <ac:chgData name="Vieira Ferreira, Júlio" userId="b0398a4e-5165-4128-b747-904da519835a" providerId="ADAL" clId="{BDEFB0BE-4DAD-42CB-A722-08C535B866A8}" dt="2022-08-28T01:06:05.054" v="341" actId="478"/>
          <ac:picMkLst>
            <pc:docMk/>
            <pc:sldMk cId="2767623870" sldId="552"/>
            <ac:picMk id="12" creationId="{1C2C9B25-D75F-4C04-A118-E4FB1CBEB313}"/>
          </ac:picMkLst>
        </pc:picChg>
      </pc:sldChg>
      <pc:sldChg chg="addSp delSp modSp add del mod">
        <pc:chgData name="Vieira Ferreira, Júlio" userId="b0398a4e-5165-4128-b747-904da519835a" providerId="ADAL" clId="{BDEFB0BE-4DAD-42CB-A722-08C535B866A8}" dt="2022-09-02T22:49:59.335" v="1191"/>
        <pc:sldMkLst>
          <pc:docMk/>
          <pc:sldMk cId="2970491895" sldId="553"/>
        </pc:sldMkLst>
        <pc:spChg chg="mod">
          <ac:chgData name="Vieira Ferreira, Júlio" userId="b0398a4e-5165-4128-b747-904da519835a" providerId="ADAL" clId="{BDEFB0BE-4DAD-42CB-A722-08C535B866A8}" dt="2022-08-28T01:28:28.588" v="624" actId="20577"/>
          <ac:spMkLst>
            <pc:docMk/>
            <pc:sldMk cId="2970491895" sldId="55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16:10.732" v="489" actId="404"/>
          <ac:spMkLst>
            <pc:docMk/>
            <pc:sldMk cId="2970491895" sldId="553"/>
            <ac:spMk id="7" creationId="{6E0C351D-4375-4E73-9A90-C7BEDD69B5CC}"/>
          </ac:spMkLst>
        </pc:spChg>
        <pc:picChg chg="del">
          <ac:chgData name="Vieira Ferreira, Júlio" userId="b0398a4e-5165-4128-b747-904da519835a" providerId="ADAL" clId="{BDEFB0BE-4DAD-42CB-A722-08C535B866A8}" dt="2022-09-02T22:49:58.297" v="1190" actId="478"/>
          <ac:picMkLst>
            <pc:docMk/>
            <pc:sldMk cId="2970491895" sldId="553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9-02T22:49:59.335" v="1191"/>
          <ac:picMkLst>
            <pc:docMk/>
            <pc:sldMk cId="2970491895" sldId="553"/>
            <ac:picMk id="8" creationId="{23E6A010-2BC1-4ADB-8E38-DA0D0FC58897}"/>
          </ac:picMkLst>
        </pc:picChg>
      </pc:sldChg>
      <pc:sldChg chg="del">
        <pc:chgData name="Vieira Ferreira, Júlio" userId="b0398a4e-5165-4128-b747-904da519835a" providerId="ADAL" clId="{BDEFB0BE-4DAD-42CB-A722-08C535B866A8}" dt="2022-08-28T01:28:12.031" v="601" actId="47"/>
        <pc:sldMkLst>
          <pc:docMk/>
          <pc:sldMk cId="152618429" sldId="554"/>
        </pc:sldMkLst>
      </pc:sldChg>
      <pc:sldChg chg="del">
        <pc:chgData name="Vieira Ferreira, Júlio" userId="b0398a4e-5165-4128-b747-904da519835a" providerId="ADAL" clId="{BDEFB0BE-4DAD-42CB-A722-08C535B866A8}" dt="2022-08-28T01:28:34.213" v="625" actId="47"/>
        <pc:sldMkLst>
          <pc:docMk/>
          <pc:sldMk cId="1656227321" sldId="663"/>
        </pc:sldMkLst>
      </pc:sldChg>
      <pc:sldChg chg="del">
        <pc:chgData name="Vieira Ferreira, Júlio" userId="b0398a4e-5165-4128-b747-904da519835a" providerId="ADAL" clId="{BDEFB0BE-4DAD-42CB-A722-08C535B866A8}" dt="2022-08-28T01:28:07.551" v="598" actId="47"/>
        <pc:sldMkLst>
          <pc:docMk/>
          <pc:sldMk cId="499464142" sldId="664"/>
        </pc:sldMkLst>
      </pc:sldChg>
      <pc:sldChg chg="del">
        <pc:chgData name="Vieira Ferreira, Júlio" userId="b0398a4e-5165-4128-b747-904da519835a" providerId="ADAL" clId="{BDEFB0BE-4DAD-42CB-A722-08C535B866A8}" dt="2022-08-28T01:28:11.039" v="600" actId="47"/>
        <pc:sldMkLst>
          <pc:docMk/>
          <pc:sldMk cId="2026296480" sldId="665"/>
        </pc:sldMkLst>
      </pc:sldChg>
      <pc:sldChg chg="del">
        <pc:chgData name="Vieira Ferreira, Júlio" userId="b0398a4e-5165-4128-b747-904da519835a" providerId="ADAL" clId="{BDEFB0BE-4DAD-42CB-A722-08C535B866A8}" dt="2022-08-28T01:28:09.538" v="599" actId="47"/>
        <pc:sldMkLst>
          <pc:docMk/>
          <pc:sldMk cId="4172271759" sldId="666"/>
        </pc:sldMkLst>
      </pc:sldChg>
      <pc:sldChg chg="addSp delSp modSp add mod modNotesTx">
        <pc:chgData name="Vieira Ferreira, Júlio" userId="b0398a4e-5165-4128-b747-904da519835a" providerId="ADAL" clId="{BDEFB0BE-4DAD-42CB-A722-08C535B866A8}" dt="2022-09-02T22:39:29.766" v="884" actId="113"/>
        <pc:sldMkLst>
          <pc:docMk/>
          <pc:sldMk cId="1904577139" sldId="667"/>
        </pc:sldMkLst>
        <pc:spChg chg="mod">
          <ac:chgData name="Vieira Ferreira, Júlio" userId="b0398a4e-5165-4128-b747-904da519835a" providerId="ADAL" clId="{BDEFB0BE-4DAD-42CB-A722-08C535B866A8}" dt="2022-09-02T22:12:55.244" v="774" actId="20577"/>
          <ac:spMkLst>
            <pc:docMk/>
            <pc:sldMk cId="1904577139" sldId="66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9-02T22:39:29.766" v="884" actId="113"/>
          <ac:spMkLst>
            <pc:docMk/>
            <pc:sldMk cId="1904577139" sldId="66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BDEFB0BE-4DAD-42CB-A722-08C535B866A8}" dt="2022-09-02T22:12:37.038" v="771" actId="478"/>
          <ac:picMkLst>
            <pc:docMk/>
            <pc:sldMk cId="1904577139" sldId="667"/>
            <ac:picMk id="6" creationId="{8E6B8B2F-1854-4996-B433-A2E4CDF43BE0}"/>
          </ac:picMkLst>
        </pc:picChg>
        <pc:picChg chg="add del mod">
          <ac:chgData name="Vieira Ferreira, Júlio" userId="b0398a4e-5165-4128-b747-904da519835a" providerId="ADAL" clId="{BDEFB0BE-4DAD-42CB-A722-08C535B866A8}" dt="2022-09-02T22:20:35.529" v="802" actId="478"/>
          <ac:picMkLst>
            <pc:docMk/>
            <pc:sldMk cId="1904577139" sldId="667"/>
            <ac:picMk id="7" creationId="{BD8F5A1E-D0A1-4C2C-BF5C-39ECBEC2F454}"/>
          </ac:picMkLst>
        </pc:picChg>
        <pc:picChg chg="del">
          <ac:chgData name="Vieira Ferreira, Júlio" userId="b0398a4e-5165-4128-b747-904da519835a" providerId="ADAL" clId="{BDEFB0BE-4DAD-42CB-A722-08C535B866A8}" dt="2022-08-28T01:03:48.660" v="315" actId="478"/>
          <ac:picMkLst>
            <pc:docMk/>
            <pc:sldMk cId="1904577139" sldId="667"/>
            <ac:picMk id="8" creationId="{33B6D0D6-FA3B-4FEE-8C44-074C27AE779A}"/>
          </ac:picMkLst>
        </pc:picChg>
        <pc:picChg chg="add mod">
          <ac:chgData name="Vieira Ferreira, Júlio" userId="b0398a4e-5165-4128-b747-904da519835a" providerId="ADAL" clId="{BDEFB0BE-4DAD-42CB-A722-08C535B866A8}" dt="2022-09-02T22:12:43.278" v="772"/>
          <ac:picMkLst>
            <pc:docMk/>
            <pc:sldMk cId="1904577139" sldId="667"/>
            <ac:picMk id="8" creationId="{9B8082BE-A48B-49F1-8EB7-66B81A81FC29}"/>
          </ac:picMkLst>
        </pc:picChg>
        <pc:picChg chg="add del mod">
          <ac:chgData name="Vieira Ferreira, Júlio" userId="b0398a4e-5165-4128-b747-904da519835a" providerId="ADAL" clId="{BDEFB0BE-4DAD-42CB-A722-08C535B866A8}" dt="2022-09-02T22:22:03.070" v="805" actId="478"/>
          <ac:picMkLst>
            <pc:docMk/>
            <pc:sldMk cId="1904577139" sldId="667"/>
            <ac:picMk id="9" creationId="{1592AC59-0B9D-46F4-B1C4-51A52D624F46}"/>
          </ac:picMkLst>
        </pc:picChg>
        <pc:picChg chg="add del mod">
          <ac:chgData name="Vieira Ferreira, Júlio" userId="b0398a4e-5165-4128-b747-904da519835a" providerId="ADAL" clId="{BDEFB0BE-4DAD-42CB-A722-08C535B866A8}" dt="2022-09-02T22:28:25.190" v="822" actId="478"/>
          <ac:picMkLst>
            <pc:docMk/>
            <pc:sldMk cId="1904577139" sldId="667"/>
            <ac:picMk id="11" creationId="{682BAD3B-B7AC-4045-BD67-F2EFE0CD087D}"/>
          </ac:picMkLst>
        </pc:picChg>
        <pc:picChg chg="add mod">
          <ac:chgData name="Vieira Ferreira, Júlio" userId="b0398a4e-5165-4128-b747-904da519835a" providerId="ADAL" clId="{BDEFB0BE-4DAD-42CB-A722-08C535B866A8}" dt="2022-09-02T22:28:46.688" v="826" actId="14100"/>
          <ac:picMkLst>
            <pc:docMk/>
            <pc:sldMk cId="1904577139" sldId="667"/>
            <ac:picMk id="13" creationId="{CBDD7C76-0B30-4DA4-A278-A3846ED2CCF8}"/>
          </ac:picMkLst>
        </pc:picChg>
      </pc:sldChg>
      <pc:sldChg chg="addSp delSp modSp add mod">
        <pc:chgData name="Vieira Ferreira, Júlio" userId="b0398a4e-5165-4128-b747-904da519835a" providerId="ADAL" clId="{BDEFB0BE-4DAD-42CB-A722-08C535B866A8}" dt="2022-09-05T17:30:54.626" v="1199" actId="1076"/>
        <pc:sldMkLst>
          <pc:docMk/>
          <pc:sldMk cId="3815912820" sldId="668"/>
        </pc:sldMkLst>
        <pc:spChg chg="mod">
          <ac:chgData name="Vieira Ferreira, Júlio" userId="b0398a4e-5165-4128-b747-904da519835a" providerId="ADAL" clId="{BDEFB0BE-4DAD-42CB-A722-08C535B866A8}" dt="2022-09-02T22:46:50.945" v="977" actId="20577"/>
          <ac:spMkLst>
            <pc:docMk/>
            <pc:sldMk cId="3815912820" sldId="66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27:09.954" v="595" actId="20577"/>
          <ac:spMkLst>
            <pc:docMk/>
            <pc:sldMk cId="3815912820" sldId="668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BDEFB0BE-4DAD-42CB-A722-08C535B866A8}" dt="2022-08-28T01:26:58.834" v="592" actId="20577"/>
          <ac:spMkLst>
            <pc:docMk/>
            <pc:sldMk cId="3815912820" sldId="668"/>
            <ac:spMk id="263" creationId="{8AACED25-96B8-4C1D-91BC-E1AE5D46C88D}"/>
          </ac:spMkLst>
        </pc:spChg>
        <pc:picChg chg="del">
          <ac:chgData name="Vieira Ferreira, Júlio" userId="b0398a4e-5165-4128-b747-904da519835a" providerId="ADAL" clId="{BDEFB0BE-4DAD-42CB-A722-08C535B866A8}" dt="2022-09-02T22:49:49.292" v="1186" actId="478"/>
          <ac:picMkLst>
            <pc:docMk/>
            <pc:sldMk cId="3815912820" sldId="668"/>
            <ac:picMk id="6" creationId="{8E6B8B2F-1854-4996-B433-A2E4CDF43BE0}"/>
          </ac:picMkLst>
        </pc:picChg>
        <pc:picChg chg="add mod">
          <ac:chgData name="Vieira Ferreira, Júlio" userId="b0398a4e-5165-4128-b747-904da519835a" providerId="ADAL" clId="{BDEFB0BE-4DAD-42CB-A722-08C535B866A8}" dt="2022-09-05T17:30:54.626" v="1199" actId="1076"/>
          <ac:picMkLst>
            <pc:docMk/>
            <pc:sldMk cId="3815912820" sldId="668"/>
            <ac:picMk id="7" creationId="{1ED323E0-B567-48EC-A2B7-AA26DC1201A0}"/>
          </ac:picMkLst>
        </pc:picChg>
        <pc:picChg chg="del">
          <ac:chgData name="Vieira Ferreira, Júlio" userId="b0398a4e-5165-4128-b747-904da519835a" providerId="ADAL" clId="{BDEFB0BE-4DAD-42CB-A722-08C535B866A8}" dt="2022-08-28T01:21:38.972" v="492" actId="478"/>
          <ac:picMkLst>
            <pc:docMk/>
            <pc:sldMk cId="3815912820" sldId="668"/>
            <ac:picMk id="7" creationId="{FF86E496-39CD-487C-B3C8-33074C4936FB}"/>
          </ac:picMkLst>
        </pc:picChg>
        <pc:picChg chg="add del mod">
          <ac:chgData name="Vieira Ferreira, Júlio" userId="b0398a4e-5165-4128-b747-904da519835a" providerId="ADAL" clId="{BDEFB0BE-4DAD-42CB-A722-08C535B866A8}" dt="2022-08-28T01:26:00.212" v="520" actId="21"/>
          <ac:picMkLst>
            <pc:docMk/>
            <pc:sldMk cId="3815912820" sldId="668"/>
            <ac:picMk id="8" creationId="{44CDCDFE-B7AD-4982-B83F-9EC4D29609B0}"/>
          </ac:picMkLst>
        </pc:picChg>
        <pc:picChg chg="add del mod">
          <ac:chgData name="Vieira Ferreira, Júlio" userId="b0398a4e-5165-4128-b747-904da519835a" providerId="ADAL" clId="{BDEFB0BE-4DAD-42CB-A722-08C535B866A8}" dt="2022-09-02T22:43:35.108" v="973" actId="478"/>
          <ac:picMkLst>
            <pc:docMk/>
            <pc:sldMk cId="3815912820" sldId="668"/>
            <ac:picMk id="10" creationId="{838BC051-6404-4395-A44E-53B88EA5F95A}"/>
          </ac:picMkLst>
        </pc:picChg>
        <pc:picChg chg="add mod">
          <ac:chgData name="Vieira Ferreira, Júlio" userId="b0398a4e-5165-4128-b747-904da519835a" providerId="ADAL" clId="{BDEFB0BE-4DAD-42CB-A722-08C535B866A8}" dt="2022-09-02T22:49:50.611" v="1187"/>
          <ac:picMkLst>
            <pc:docMk/>
            <pc:sldMk cId="3815912820" sldId="668"/>
            <ac:picMk id="11" creationId="{3C928849-6365-4F55-9CF5-E2383B436502}"/>
          </ac:picMkLst>
        </pc:picChg>
      </pc:sldChg>
      <pc:sldChg chg="add del">
        <pc:chgData name="Vieira Ferreira, Júlio" userId="b0398a4e-5165-4128-b747-904da519835a" providerId="ADAL" clId="{BDEFB0BE-4DAD-42CB-A722-08C535B866A8}" dt="2022-08-28T01:16:20.707" v="490" actId="47"/>
        <pc:sldMkLst>
          <pc:docMk/>
          <pc:sldMk cId="4136161372" sldId="668"/>
        </pc:sldMkLst>
      </pc:sldChg>
      <pc:sldChg chg="addSp delSp modSp add del mod">
        <pc:chgData name="Vieira Ferreira, Júlio" userId="b0398a4e-5165-4128-b747-904da519835a" providerId="ADAL" clId="{BDEFB0BE-4DAD-42CB-A722-08C535B866A8}" dt="2022-09-02T22:46:53.152" v="978" actId="47"/>
        <pc:sldMkLst>
          <pc:docMk/>
          <pc:sldMk cId="3573244960" sldId="669"/>
        </pc:sldMkLst>
        <pc:spChg chg="mod">
          <ac:chgData name="Vieira Ferreira, Júlio" userId="b0398a4e-5165-4128-b747-904da519835a" providerId="ADAL" clId="{BDEFB0BE-4DAD-42CB-A722-08C535B866A8}" dt="2022-08-28T01:22:06.650" v="512" actId="20577"/>
          <ac:spMkLst>
            <pc:docMk/>
            <pc:sldMk cId="3573244960" sldId="66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BDEFB0BE-4DAD-42CB-A722-08C535B866A8}" dt="2022-08-28T01:26:51.664" v="590" actId="20577"/>
          <ac:spMkLst>
            <pc:docMk/>
            <pc:sldMk cId="3573244960" sldId="669"/>
            <ac:spMk id="263" creationId="{8AACED25-96B8-4C1D-91BC-E1AE5D46C88D}"/>
          </ac:spMkLst>
        </pc:spChg>
        <pc:picChg chg="add mod">
          <ac:chgData name="Vieira Ferreira, Júlio" userId="b0398a4e-5165-4128-b747-904da519835a" providerId="ADAL" clId="{BDEFB0BE-4DAD-42CB-A722-08C535B866A8}" dt="2022-08-28T01:23:55.749" v="515" actId="1076"/>
          <ac:picMkLst>
            <pc:docMk/>
            <pc:sldMk cId="3573244960" sldId="669"/>
            <ac:picMk id="7" creationId="{A793358D-C85C-4DE8-B5D4-1095F3880ECB}"/>
          </ac:picMkLst>
        </pc:picChg>
        <pc:picChg chg="del mod">
          <ac:chgData name="Vieira Ferreira, Júlio" userId="b0398a4e-5165-4128-b747-904da519835a" providerId="ADAL" clId="{BDEFB0BE-4DAD-42CB-A722-08C535B866A8}" dt="2022-08-28T01:25:46.965" v="516" actId="478"/>
          <ac:picMkLst>
            <pc:docMk/>
            <pc:sldMk cId="3573244960" sldId="669"/>
            <ac:picMk id="8" creationId="{44CDCDFE-B7AD-4982-B83F-9EC4D29609B0}"/>
          </ac:picMkLst>
        </pc:picChg>
        <pc:picChg chg="add mod">
          <ac:chgData name="Vieira Ferreira, Júlio" userId="b0398a4e-5165-4128-b747-904da519835a" providerId="ADAL" clId="{BDEFB0BE-4DAD-42CB-A722-08C535B866A8}" dt="2022-08-28T01:25:52.951" v="519" actId="1076"/>
          <ac:picMkLst>
            <pc:docMk/>
            <pc:sldMk cId="3573244960" sldId="669"/>
            <ac:picMk id="10" creationId="{DAD6CD2C-70E3-4318-B38B-0DCC515611D5}"/>
          </ac:picMkLst>
        </pc:picChg>
      </pc:sldChg>
      <pc:sldChg chg="addSp delSp modSp add mod">
        <pc:chgData name="Vieira Ferreira, Júlio" userId="b0398a4e-5165-4128-b747-904da519835a" providerId="ADAL" clId="{BDEFB0BE-4DAD-42CB-A722-08C535B866A8}" dt="2022-09-02T21:54:22.603" v="729" actId="20577"/>
        <pc:sldMkLst>
          <pc:docMk/>
          <pc:sldMk cId="684635361" sldId="670"/>
        </pc:sldMkLst>
        <pc:spChg chg="mod">
          <ac:chgData name="Vieira Ferreira, Júlio" userId="b0398a4e-5165-4128-b747-904da519835a" providerId="ADAL" clId="{BDEFB0BE-4DAD-42CB-A722-08C535B866A8}" dt="2022-09-02T21:54:22.603" v="729" actId="20577"/>
          <ac:spMkLst>
            <pc:docMk/>
            <pc:sldMk cId="684635361" sldId="670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BDEFB0BE-4DAD-42CB-A722-08C535B866A8}" dt="2022-09-02T21:54:19.073" v="727" actId="14100"/>
          <ac:picMkLst>
            <pc:docMk/>
            <pc:sldMk cId="684635361" sldId="670"/>
            <ac:picMk id="5" creationId="{0AB9C85C-3670-4A3B-B2AD-4FDF765163CE}"/>
          </ac:picMkLst>
        </pc:picChg>
        <pc:picChg chg="del">
          <ac:chgData name="Vieira Ferreira, Júlio" userId="b0398a4e-5165-4128-b747-904da519835a" providerId="ADAL" clId="{BDEFB0BE-4DAD-42CB-A722-08C535B866A8}" dt="2022-09-02T21:54:10.083" v="724" actId="478"/>
          <ac:picMkLst>
            <pc:docMk/>
            <pc:sldMk cId="684635361" sldId="670"/>
            <ac:picMk id="6" creationId="{CFED4473-D5AF-42C1-A8FB-B71AB0946E4A}"/>
          </ac:picMkLst>
        </pc:picChg>
      </pc:sldChg>
      <pc:sldMasterChg chg="modSp mod delSldLayout modSldLayout">
        <pc:chgData name="Vieira Ferreira, Júlio" userId="b0398a4e-5165-4128-b747-904da519835a" providerId="ADAL" clId="{BDEFB0BE-4DAD-42CB-A722-08C535B866A8}" dt="2022-08-28T01:28:34.213" v="625" actId="47"/>
        <pc:sldMasterMkLst>
          <pc:docMk/>
          <pc:sldMasterMk cId="1195103446" sldId="2147483648"/>
        </pc:sldMasterMkLst>
        <pc:spChg chg="mod">
          <ac:chgData name="Vieira Ferreira, Júlio" userId="b0398a4e-5165-4128-b747-904da519835a" providerId="ADAL" clId="{BDEFB0BE-4DAD-42CB-A722-08C535B866A8}" dt="2022-08-28T00:55:19.280" v="204" actId="20577"/>
          <ac:spMkLst>
            <pc:docMk/>
            <pc:sldMasterMk cId="1195103446" sldId="2147483648"/>
            <ac:spMk id="10" creationId="{9624E0B2-760E-457A-8367-213CE89D650B}"/>
          </ac:spMkLst>
        </pc:spChg>
        <pc:sldLayoutChg chg="addSp modSp del">
          <pc:chgData name="Vieira Ferreira, Júlio" userId="b0398a4e-5165-4128-b747-904da519835a" providerId="ADAL" clId="{BDEFB0BE-4DAD-42CB-A722-08C535B866A8}" dt="2022-08-28T01:28:34.213" v="625" actId="47"/>
          <pc:sldLayoutMkLst>
            <pc:docMk/>
            <pc:sldMasterMk cId="1195103446" sldId="2147483648"/>
            <pc:sldLayoutMk cId="3901876772" sldId="2147483763"/>
          </pc:sldLayoutMkLst>
          <pc:spChg chg="add mod">
            <ac:chgData name="Vieira Ferreira, Júlio" userId="b0398a4e-5165-4128-b747-904da519835a" providerId="ADAL" clId="{BDEFB0BE-4DAD-42CB-A722-08C535B866A8}" dt="2022-08-28T00:56:37.062" v="209" actId="207"/>
            <ac:spMkLst>
              <pc:docMk/>
              <pc:sldMasterMk cId="1195103446" sldId="2147483648"/>
              <pc:sldLayoutMk cId="3901876772" sldId="2147483763"/>
              <ac:spMk id="5" creationId="{D5E05C85-C7A5-40F8-9930-C17BA8F7C219}"/>
            </ac:spMkLst>
          </pc:spChg>
        </pc:sldLayoutChg>
      </pc:sldMasterChg>
      <pc:sldMasterChg chg="addSp modSp new mod addSldLayout">
        <pc:chgData name="Vieira Ferreira, Júlio" userId="b0398a4e-5165-4128-b747-904da519835a" providerId="ADAL" clId="{BDEFB0BE-4DAD-42CB-A722-08C535B866A8}" dt="2022-08-28T00:57:42.508" v="214" actId="1076"/>
        <pc:sldMasterMkLst>
          <pc:docMk/>
          <pc:sldMasterMk cId="1094741067" sldId="2147483764"/>
        </pc:sldMasterMkLst>
        <pc:spChg chg="add mod">
          <ac:chgData name="Vieira Ferreira, Júlio" userId="b0398a4e-5165-4128-b747-904da519835a" providerId="ADAL" clId="{BDEFB0BE-4DAD-42CB-A722-08C535B866A8}" dt="2022-08-28T00:57:42.508" v="214" actId="1076"/>
          <ac:spMkLst>
            <pc:docMk/>
            <pc:sldMasterMk cId="1094741067" sldId="2147483764"/>
            <ac:spMk id="7" creationId="{1E9F3A57-1D0B-4AD6-839C-7D818B97A565}"/>
          </ac:spMkLst>
        </pc:sp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181499807" sldId="2147483765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205121548" sldId="2147483766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238944970" sldId="2147483767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217230193" sldId="2147483768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332035758" sldId="2147483769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86496636" sldId="2147483770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018567672" sldId="2147483771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112540688" sldId="2147483772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70930187" sldId="2147483773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3957009105" sldId="2147483774"/>
          </pc:sldLayoutMkLst>
        </pc:sldLayoutChg>
        <pc:sldLayoutChg chg="new replId">
          <pc:chgData name="Vieira Ferreira, Júlio" userId="b0398a4e-5165-4128-b747-904da519835a" providerId="ADAL" clId="{BDEFB0BE-4DAD-42CB-A722-08C535B866A8}" dt="2022-08-28T00:57:08.566" v="210" actId="6938"/>
          <pc:sldLayoutMkLst>
            <pc:docMk/>
            <pc:sldMasterMk cId="1094741067" sldId="2147483764"/>
            <pc:sldLayoutMk cId="4105473766" sldId="2147483775"/>
          </pc:sldLayoutMkLst>
        </pc:sldLayoutChg>
      </pc:sldMasterChg>
    </pc:docChg>
  </pc:docChgLst>
  <pc:docChgLst>
    <pc:chgData name="Vieira Ferreira, Júlio" userId="b0398a4e-5165-4128-b747-904da519835a" providerId="ADAL" clId="{EA20DE6C-5523-4DD4-A974-9EBCA4F15DD6}"/>
    <pc:docChg chg="undo custSel addSld delSld modSld sldOrd modSection">
      <pc:chgData name="Vieira Ferreira, Júlio" userId="b0398a4e-5165-4128-b747-904da519835a" providerId="ADAL" clId="{EA20DE6C-5523-4DD4-A974-9EBCA4F15DD6}" dt="2022-02-25T23:54:28.554" v="753" actId="5793"/>
      <pc:docMkLst>
        <pc:docMk/>
      </pc:docMkLst>
      <pc:sldChg chg="modSp mod">
        <pc:chgData name="Vieira Ferreira, Júlio" userId="b0398a4e-5165-4128-b747-904da519835a" providerId="ADAL" clId="{EA20DE6C-5523-4DD4-A974-9EBCA4F15DD6}" dt="2022-02-25T23:13:31.901" v="496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EA20DE6C-5523-4DD4-A974-9EBCA4F15DD6}" dt="2022-02-25T23:13:31.901" v="496" actId="20577"/>
          <ac:spMkLst>
            <pc:docMk/>
            <pc:sldMk cId="3947241437" sldId="359"/>
            <ac:spMk id="6" creationId="{75C65787-9125-4790-B3F2-CF1B59158F48}"/>
          </ac:spMkLst>
        </pc:spChg>
      </pc:sldChg>
      <pc:sldChg chg="modSp mod">
        <pc:chgData name="Vieira Ferreira, Júlio" userId="b0398a4e-5165-4128-b747-904da519835a" providerId="ADAL" clId="{EA20DE6C-5523-4DD4-A974-9EBCA4F15DD6}" dt="2022-02-25T22:19:38.238" v="78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EA20DE6C-5523-4DD4-A974-9EBCA4F15DD6}" dt="2022-02-25T22:19:38.238" v="78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EA20DE6C-5523-4DD4-A974-9EBCA4F15DD6}" dt="2022-02-25T22:36:02.818" v="172" actId="47"/>
        <pc:sldMkLst>
          <pc:docMk/>
          <pc:sldMk cId="2719643426" sldId="384"/>
        </pc:sldMkLst>
      </pc:sldChg>
      <pc:sldChg chg="del">
        <pc:chgData name="Vieira Ferreira, Júlio" userId="b0398a4e-5165-4128-b747-904da519835a" providerId="ADAL" clId="{EA20DE6C-5523-4DD4-A974-9EBCA4F15DD6}" dt="2022-02-25T22:36:01.276" v="171" actId="47"/>
        <pc:sldMkLst>
          <pc:docMk/>
          <pc:sldMk cId="2106285395" sldId="406"/>
        </pc:sldMkLst>
      </pc:sldChg>
      <pc:sldChg chg="addSp delSp modSp mod">
        <pc:chgData name="Vieira Ferreira, Júlio" userId="b0398a4e-5165-4128-b747-904da519835a" providerId="ADAL" clId="{EA20DE6C-5523-4DD4-A974-9EBCA4F15DD6}" dt="2022-02-25T22:18:05.018" v="5" actId="1076"/>
        <pc:sldMkLst>
          <pc:docMk/>
          <pc:sldMk cId="3373189577" sldId="471"/>
        </pc:sldMkLst>
        <pc:picChg chg="add mod">
          <ac:chgData name="Vieira Ferreira, Júlio" userId="b0398a4e-5165-4128-b747-904da519835a" providerId="ADAL" clId="{EA20DE6C-5523-4DD4-A974-9EBCA4F15DD6}" dt="2022-02-25T22:18:05.018" v="5" actId="1076"/>
          <ac:picMkLst>
            <pc:docMk/>
            <pc:sldMk cId="3373189577" sldId="471"/>
            <ac:picMk id="7" creationId="{F2EA034C-C751-4D5F-A676-4AB7C5B5020C}"/>
          </ac:picMkLst>
        </pc:picChg>
        <pc:picChg chg="del">
          <ac:chgData name="Vieira Ferreira, Júlio" userId="b0398a4e-5165-4128-b747-904da519835a" providerId="ADAL" clId="{EA20DE6C-5523-4DD4-A974-9EBCA4F15DD6}" dt="2022-02-25T22:17:49.394" v="0" actId="478"/>
          <ac:picMkLst>
            <pc:docMk/>
            <pc:sldMk cId="3373189577" sldId="471"/>
            <ac:picMk id="10" creationId="{6355B5C9-4CC2-45CD-B4EA-48DF7ACC7E88}"/>
          </ac:picMkLst>
        </pc:picChg>
      </pc:sldChg>
      <pc:sldChg chg="modSp mod">
        <pc:chgData name="Vieira Ferreira, Júlio" userId="b0398a4e-5165-4128-b747-904da519835a" providerId="ADAL" clId="{EA20DE6C-5523-4DD4-A974-9EBCA4F15DD6}" dt="2022-02-25T22:19:17.503" v="52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EA20DE6C-5523-4DD4-A974-9EBCA4F15DD6}" dt="2022-02-25T22:19:17.503" v="52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EA20DE6C-5523-4DD4-A974-9EBCA4F15DD6}" dt="2022-02-25T23:13:09.887" v="489" actId="1076"/>
        <pc:sldMkLst>
          <pc:docMk/>
          <pc:sldMk cId="1292288431" sldId="474"/>
        </pc:sldMkLst>
        <pc:picChg chg="add mod">
          <ac:chgData name="Vieira Ferreira, Júlio" userId="b0398a4e-5165-4128-b747-904da519835a" providerId="ADAL" clId="{EA20DE6C-5523-4DD4-A974-9EBCA4F15DD6}" dt="2022-02-25T23:13:09.887" v="489" actId="1076"/>
          <ac:picMkLst>
            <pc:docMk/>
            <pc:sldMk cId="1292288431" sldId="474"/>
            <ac:picMk id="8" creationId="{6CF631CF-7FD8-4B3F-AE49-4DDA28FAEE53}"/>
          </ac:picMkLst>
        </pc:picChg>
        <pc:picChg chg="del">
          <ac:chgData name="Vieira Ferreira, Júlio" userId="b0398a4e-5165-4128-b747-904da519835a" providerId="ADAL" clId="{EA20DE6C-5523-4DD4-A974-9EBCA4F15DD6}" dt="2022-02-25T23:13:06.144" v="487" actId="478"/>
          <ac:picMkLst>
            <pc:docMk/>
            <pc:sldMk cId="1292288431" sldId="474"/>
            <ac:picMk id="12" creationId="{F9C80758-4AB0-4B4F-BF99-01DCC9878ECF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2:46:50.727" v="459" actId="22"/>
        <pc:sldMkLst>
          <pc:docMk/>
          <pc:sldMk cId="3627218554" sldId="546"/>
        </pc:sldMkLst>
        <pc:spChg chg="mod">
          <ac:chgData name="Vieira Ferreira, Júlio" userId="b0398a4e-5165-4128-b747-904da519835a" providerId="ADAL" clId="{EA20DE6C-5523-4DD4-A974-9EBCA4F15DD6}" dt="2022-02-25T22:35:50.010" v="169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2:41.305" v="103" actId="20577"/>
          <ac:spMkLst>
            <pc:docMk/>
            <pc:sldMk cId="3627218554" sldId="54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2:46:49.761" v="458" actId="478"/>
          <ac:picMkLst>
            <pc:docMk/>
            <pc:sldMk cId="3627218554" sldId="546"/>
            <ac:picMk id="7" creationId="{DAC2B85E-B092-4CA3-860D-F50AD6E20E3B}"/>
          </ac:picMkLst>
        </pc:picChg>
        <pc:picChg chg="add">
          <ac:chgData name="Vieira Ferreira, Júlio" userId="b0398a4e-5165-4128-b747-904da519835a" providerId="ADAL" clId="{EA20DE6C-5523-4DD4-A974-9EBCA4F15DD6}" dt="2022-02-25T22:46:50.727" v="459" actId="22"/>
          <ac:picMkLst>
            <pc:docMk/>
            <pc:sldMk cId="3627218554" sldId="546"/>
            <ac:picMk id="8" creationId="{840D6A37-CECC-437F-BA1B-86DA300604FE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3:04:27.875" v="461" actId="22"/>
        <pc:sldMkLst>
          <pc:docMk/>
          <pc:sldMk cId="957307710" sldId="547"/>
        </pc:sldMkLst>
        <pc:spChg chg="mod">
          <ac:chgData name="Vieira Ferreira, Júlio" userId="b0398a4e-5165-4128-b747-904da519835a" providerId="ADAL" clId="{EA20DE6C-5523-4DD4-A974-9EBCA4F15DD6}" dt="2022-02-25T22:36:07.622" v="174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3:09.071" v="142" actId="20577"/>
          <ac:spMkLst>
            <pc:docMk/>
            <pc:sldMk cId="957307710" sldId="547"/>
            <ac:spMk id="4" creationId="{398133E7-5D42-4BC5-A3A6-3C73FB7E1F07}"/>
          </ac:spMkLst>
        </pc:spChg>
        <pc:picChg chg="add">
          <ac:chgData name="Vieira Ferreira, Júlio" userId="b0398a4e-5165-4128-b747-904da519835a" providerId="ADAL" clId="{EA20DE6C-5523-4DD4-A974-9EBCA4F15DD6}" dt="2022-02-25T23:04:27.875" v="461" actId="22"/>
          <ac:picMkLst>
            <pc:docMk/>
            <pc:sldMk cId="957307710" sldId="547"/>
            <ac:picMk id="7" creationId="{79EB7285-C718-40AE-AB0D-8D12762577BC}"/>
          </ac:picMkLst>
        </pc:picChg>
        <pc:picChg chg="del">
          <ac:chgData name="Vieira Ferreira, Júlio" userId="b0398a4e-5165-4128-b747-904da519835a" providerId="ADAL" clId="{EA20DE6C-5523-4DD4-A974-9EBCA4F15DD6}" dt="2022-02-25T23:04:26.570" v="460" actId="478"/>
          <ac:picMkLst>
            <pc:docMk/>
            <pc:sldMk cId="957307710" sldId="547"/>
            <ac:picMk id="8" creationId="{5CFDF123-A5A9-47D8-B8A6-201019E7E0BA}"/>
          </ac:picMkLst>
        </pc:picChg>
      </pc:sldChg>
      <pc:sldChg chg="addSp delSp modSp mod modNotesTx">
        <pc:chgData name="Vieira Ferreira, Júlio" userId="b0398a4e-5165-4128-b747-904da519835a" providerId="ADAL" clId="{EA20DE6C-5523-4DD4-A974-9EBCA4F15DD6}" dt="2022-02-25T23:05:31.470" v="464" actId="1076"/>
        <pc:sldMkLst>
          <pc:docMk/>
          <pc:sldMk cId="2868519492" sldId="548"/>
        </pc:sldMkLst>
        <pc:spChg chg="mod">
          <ac:chgData name="Vieira Ferreira, Júlio" userId="b0398a4e-5165-4128-b747-904da519835a" providerId="ADAL" clId="{EA20DE6C-5523-4DD4-A974-9EBCA4F15DD6}" dt="2022-02-25T22:36:11.689" v="176" actId="20577"/>
          <ac:spMkLst>
            <pc:docMk/>
            <pc:sldMk cId="2868519492" sldId="54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A20DE6C-5523-4DD4-A974-9EBCA4F15DD6}" dt="2022-02-25T22:34:20.947" v="166" actId="20577"/>
          <ac:spMkLst>
            <pc:docMk/>
            <pc:sldMk cId="2868519492" sldId="54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3:04:33.188" v="462" actId="478"/>
          <ac:picMkLst>
            <pc:docMk/>
            <pc:sldMk cId="2868519492" sldId="548"/>
            <ac:picMk id="7" creationId="{2B3765E4-B284-49DE-A7BA-1DBECB8C74BB}"/>
          </ac:picMkLst>
        </pc:picChg>
        <pc:picChg chg="add mod">
          <ac:chgData name="Vieira Ferreira, Júlio" userId="b0398a4e-5165-4128-b747-904da519835a" providerId="ADAL" clId="{EA20DE6C-5523-4DD4-A974-9EBCA4F15DD6}" dt="2022-02-25T23:05:31.470" v="464" actId="1076"/>
          <ac:picMkLst>
            <pc:docMk/>
            <pc:sldMk cId="2868519492" sldId="548"/>
            <ac:picMk id="8" creationId="{FDF67B0A-D84F-4777-9232-A31DD2C05DF2}"/>
          </ac:picMkLst>
        </pc:picChg>
      </pc:sldChg>
      <pc:sldChg chg="del">
        <pc:chgData name="Vieira Ferreira, Júlio" userId="b0398a4e-5165-4128-b747-904da519835a" providerId="ADAL" clId="{EA20DE6C-5523-4DD4-A974-9EBCA4F15DD6}" dt="2022-02-25T22:35:30.437" v="167" actId="47"/>
        <pc:sldMkLst>
          <pc:docMk/>
          <pc:sldMk cId="288816535" sldId="549"/>
        </pc:sldMkLst>
      </pc:sldChg>
      <pc:sldChg chg="addSp delSp modSp mod">
        <pc:chgData name="Vieira Ferreira, Júlio" userId="b0398a4e-5165-4128-b747-904da519835a" providerId="ADAL" clId="{EA20DE6C-5523-4DD4-A974-9EBCA4F15DD6}" dt="2022-02-25T23:11:53.859" v="486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EA20DE6C-5523-4DD4-A974-9EBCA4F15DD6}" dt="2022-02-25T22:36:23.665" v="180" actId="20577"/>
          <ac:spMkLst>
            <pc:docMk/>
            <pc:sldMk cId="930531532" sldId="550"/>
            <ac:spMk id="2" creationId="{AD0E9C4C-A9BF-440B-A91B-7B9CD5585DAE}"/>
          </ac:spMkLst>
        </pc:spChg>
        <pc:picChg chg="del">
          <ac:chgData name="Vieira Ferreira, Júlio" userId="b0398a4e-5165-4128-b747-904da519835a" providerId="ADAL" clId="{EA20DE6C-5523-4DD4-A974-9EBCA4F15DD6}" dt="2022-02-25T23:09:43.150" v="477" actId="478"/>
          <ac:picMkLst>
            <pc:docMk/>
            <pc:sldMk cId="930531532" sldId="550"/>
            <ac:picMk id="7" creationId="{998137A7-808D-48FC-967D-F9F93E6F9EEB}"/>
          </ac:picMkLst>
        </pc:picChg>
        <pc:picChg chg="add mod">
          <ac:chgData name="Vieira Ferreira, Júlio" userId="b0398a4e-5165-4128-b747-904da519835a" providerId="ADAL" clId="{EA20DE6C-5523-4DD4-A974-9EBCA4F15DD6}" dt="2022-02-25T23:11:51.711" v="485" actId="1076"/>
          <ac:picMkLst>
            <pc:docMk/>
            <pc:sldMk cId="930531532" sldId="550"/>
            <ac:picMk id="8" creationId="{02B05A9C-D030-45FB-979F-39D421E6ED2E}"/>
          </ac:picMkLst>
        </pc:picChg>
        <pc:picChg chg="add mod">
          <ac:chgData name="Vieira Ferreira, Júlio" userId="b0398a4e-5165-4128-b747-904da519835a" providerId="ADAL" clId="{EA20DE6C-5523-4DD4-A974-9EBCA4F15DD6}" dt="2022-02-25T23:11:53.859" v="486" actId="1076"/>
          <ac:picMkLst>
            <pc:docMk/>
            <pc:sldMk cId="930531532" sldId="550"/>
            <ac:picMk id="10" creationId="{8BA4D7B2-C9FF-48D2-9E27-FAC3BBB85227}"/>
          </ac:picMkLst>
        </pc:picChg>
        <pc:picChg chg="add mod">
          <ac:chgData name="Vieira Ferreira, Júlio" userId="b0398a4e-5165-4128-b747-904da519835a" providerId="ADAL" clId="{EA20DE6C-5523-4DD4-A974-9EBCA4F15DD6}" dt="2022-02-25T23:11:49.136" v="484" actId="1076"/>
          <ac:picMkLst>
            <pc:docMk/>
            <pc:sldMk cId="930531532" sldId="550"/>
            <ac:picMk id="12" creationId="{85B1943C-A5B4-4AFD-A3D0-BE0908552534}"/>
          </ac:picMkLst>
        </pc:picChg>
      </pc:sldChg>
      <pc:sldChg chg="delSp modSp add del mod">
        <pc:chgData name="Vieira Ferreira, Júlio" userId="b0398a4e-5165-4128-b747-904da519835a" providerId="ADAL" clId="{EA20DE6C-5523-4DD4-A974-9EBCA4F15DD6}" dt="2022-02-25T22:40:29.970" v="447" actId="20577"/>
        <pc:sldMkLst>
          <pc:docMk/>
          <pc:sldMk cId="222744043" sldId="551"/>
        </pc:sldMkLst>
        <pc:spChg chg="mod">
          <ac:chgData name="Vieira Ferreira, Júlio" userId="b0398a4e-5165-4128-b747-904da519835a" providerId="ADAL" clId="{EA20DE6C-5523-4DD4-A974-9EBCA4F15DD6}" dt="2022-02-25T22:40:29.970" v="447" actId="20577"/>
          <ac:spMkLst>
            <pc:docMk/>
            <pc:sldMk cId="222744043" sldId="55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EA20DE6C-5523-4DD4-A974-9EBCA4F15DD6}" dt="2022-02-25T22:36:47.561" v="185" actId="478"/>
          <ac:picMkLst>
            <pc:docMk/>
            <pc:sldMk cId="222744043" sldId="551"/>
            <ac:picMk id="7" creationId="{A75224DE-C31B-4279-B63D-10E17B464EC4}"/>
          </ac:picMkLst>
        </pc:picChg>
      </pc:sldChg>
      <pc:sldChg chg="addSp delSp modSp mod">
        <pc:chgData name="Vieira Ferreira, Júlio" userId="b0398a4e-5165-4128-b747-904da519835a" providerId="ADAL" clId="{EA20DE6C-5523-4DD4-A974-9EBCA4F15DD6}" dt="2022-02-25T23:08:59.630" v="476" actId="1076"/>
        <pc:sldMkLst>
          <pc:docMk/>
          <pc:sldMk cId="2767623870" sldId="552"/>
        </pc:sldMkLst>
        <pc:spChg chg="mod">
          <ac:chgData name="Vieira Ferreira, Júlio" userId="b0398a4e-5165-4128-b747-904da519835a" providerId="ADAL" clId="{EA20DE6C-5523-4DD4-A974-9EBCA4F15DD6}" dt="2022-02-25T22:36:16.178" v="178" actId="20577"/>
          <ac:spMkLst>
            <pc:docMk/>
            <pc:sldMk cId="2767623870" sldId="552"/>
            <ac:spMk id="2" creationId="{AD0E9C4C-A9BF-440B-A91B-7B9CD5585DAE}"/>
          </ac:spMkLst>
        </pc:spChg>
        <pc:picChg chg="add del mod">
          <ac:chgData name="Vieira Ferreira, Júlio" userId="b0398a4e-5165-4128-b747-904da519835a" providerId="ADAL" clId="{EA20DE6C-5523-4DD4-A974-9EBCA4F15DD6}" dt="2022-02-25T23:08:28.996" v="469" actId="478"/>
          <ac:picMkLst>
            <pc:docMk/>
            <pc:sldMk cId="2767623870" sldId="552"/>
            <ac:picMk id="7" creationId="{BA2A8CCB-38A6-4CB2-85A2-11A3D520F39A}"/>
          </ac:picMkLst>
        </pc:picChg>
        <pc:picChg chg="del">
          <ac:chgData name="Vieira Ferreira, Júlio" userId="b0398a4e-5165-4128-b747-904da519835a" providerId="ADAL" clId="{EA20DE6C-5523-4DD4-A974-9EBCA4F15DD6}" dt="2022-02-25T23:07:47.642" v="465" actId="478"/>
          <ac:picMkLst>
            <pc:docMk/>
            <pc:sldMk cId="2767623870" sldId="552"/>
            <ac:picMk id="9" creationId="{A8B776A6-FD09-4835-B11B-2A4BE53C09FA}"/>
          </ac:picMkLst>
        </pc:picChg>
        <pc:picChg chg="add del mod">
          <ac:chgData name="Vieira Ferreira, Júlio" userId="b0398a4e-5165-4128-b747-904da519835a" providerId="ADAL" clId="{EA20DE6C-5523-4DD4-A974-9EBCA4F15DD6}" dt="2022-02-25T23:08:52.634" v="473" actId="478"/>
          <ac:picMkLst>
            <pc:docMk/>
            <pc:sldMk cId="2767623870" sldId="552"/>
            <ac:picMk id="10" creationId="{9AD5F12D-E63F-42ED-90D4-2D8CCA24C906}"/>
          </ac:picMkLst>
        </pc:picChg>
        <pc:picChg chg="add mod">
          <ac:chgData name="Vieira Ferreira, Júlio" userId="b0398a4e-5165-4128-b747-904da519835a" providerId="ADAL" clId="{EA20DE6C-5523-4DD4-A974-9EBCA4F15DD6}" dt="2022-02-25T23:08:59.630" v="476" actId="1076"/>
          <ac:picMkLst>
            <pc:docMk/>
            <pc:sldMk cId="2767623870" sldId="552"/>
            <ac:picMk id="12" creationId="{1C2C9B25-D75F-4C04-A118-E4FB1CBEB313}"/>
          </ac:picMkLst>
        </pc:picChg>
      </pc:sldChg>
      <pc:sldChg chg="modSp add del mod">
        <pc:chgData name="Vieira Ferreira, Júlio" userId="b0398a4e-5165-4128-b747-904da519835a" providerId="ADAL" clId="{EA20DE6C-5523-4DD4-A974-9EBCA4F15DD6}" dt="2022-02-25T23:51:38.260" v="669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EA20DE6C-5523-4DD4-A974-9EBCA4F15DD6}" dt="2022-02-25T23:51:38.260" v="669" actId="20577"/>
          <ac:spMkLst>
            <pc:docMk/>
            <pc:sldMk cId="2970491895" sldId="553"/>
            <ac:spMk id="7" creationId="{6E0C351D-4375-4E73-9A90-C7BEDD69B5CC}"/>
          </ac:spMkLst>
        </pc:spChg>
      </pc:sldChg>
      <pc:sldChg chg="addSp delSp modSp add del mod ord modNotesTx">
        <pc:chgData name="Vieira Ferreira, Júlio" userId="b0398a4e-5165-4128-b747-904da519835a" providerId="ADAL" clId="{EA20DE6C-5523-4DD4-A974-9EBCA4F15DD6}" dt="2022-02-25T23:54:28.554" v="753" actId="5793"/>
        <pc:sldMkLst>
          <pc:docMk/>
          <pc:sldMk cId="152618429" sldId="554"/>
        </pc:sldMkLst>
        <pc:spChg chg="mod">
          <ac:chgData name="Vieira Ferreira, Júlio" userId="b0398a4e-5165-4128-b747-904da519835a" providerId="ADAL" clId="{EA20DE6C-5523-4DD4-A974-9EBCA4F15DD6}" dt="2022-02-25T23:54:04.911" v="751" actId="20577"/>
          <ac:spMkLst>
            <pc:docMk/>
            <pc:sldMk cId="152618429" sldId="554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EA20DE6C-5523-4DD4-A974-9EBCA4F15DD6}" dt="2022-02-25T23:48:12.076" v="634"/>
          <ac:spMkLst>
            <pc:docMk/>
            <pc:sldMk cId="152618429" sldId="554"/>
            <ac:spMk id="5" creationId="{E3F4D0B7-74FF-4263-98DF-BD1342CC545D}"/>
          </ac:spMkLst>
        </pc:spChg>
        <pc:spChg chg="add del">
          <ac:chgData name="Vieira Ferreira, Júlio" userId="b0398a4e-5165-4128-b747-904da519835a" providerId="ADAL" clId="{EA20DE6C-5523-4DD4-A974-9EBCA4F15DD6}" dt="2022-02-25T23:48:23.010" v="636"/>
          <ac:spMkLst>
            <pc:docMk/>
            <pc:sldMk cId="152618429" sldId="554"/>
            <ac:spMk id="7" creationId="{C017A149-2564-4F2B-B6CD-5FDEBA763BC2}"/>
          </ac:spMkLst>
        </pc:spChg>
        <pc:picChg chg="add mod">
          <ac:chgData name="Vieira Ferreira, Júlio" userId="b0398a4e-5165-4128-b747-904da519835a" providerId="ADAL" clId="{EA20DE6C-5523-4DD4-A974-9EBCA4F15DD6}" dt="2022-02-25T23:53:15.388" v="676" actId="14100"/>
          <ac:picMkLst>
            <pc:docMk/>
            <pc:sldMk cId="152618429" sldId="554"/>
            <ac:picMk id="9" creationId="{5E12DCF6-425F-4347-8764-72F228DB3FEE}"/>
          </ac:picMkLst>
        </pc:picChg>
      </pc:sldChg>
      <pc:sldChg chg="del">
        <pc:chgData name="Vieira Ferreira, Júlio" userId="b0398a4e-5165-4128-b747-904da519835a" providerId="ADAL" clId="{EA20DE6C-5523-4DD4-A974-9EBCA4F15DD6}" dt="2022-02-25T22:41:32.710" v="450" actId="47"/>
        <pc:sldMkLst>
          <pc:docMk/>
          <pc:sldMk cId="2606052700" sldId="556"/>
        </pc:sldMkLst>
      </pc:sldChg>
      <pc:sldChg chg="del">
        <pc:chgData name="Vieira Ferreira, Júlio" userId="b0398a4e-5165-4128-b747-904da519835a" providerId="ADAL" clId="{EA20DE6C-5523-4DD4-A974-9EBCA4F15DD6}" dt="2022-02-25T22:41:35.264" v="451" actId="47"/>
        <pc:sldMkLst>
          <pc:docMk/>
          <pc:sldMk cId="2314387658" sldId="557"/>
        </pc:sldMkLst>
      </pc:sldChg>
      <pc:sldChg chg="modSp del mod">
        <pc:chgData name="Vieira Ferreira, Júlio" userId="b0398a4e-5165-4128-b747-904da519835a" providerId="ADAL" clId="{EA20DE6C-5523-4DD4-A974-9EBCA4F15DD6}" dt="2022-02-25T22:35:59.627" v="170" actId="47"/>
        <pc:sldMkLst>
          <pc:docMk/>
          <pc:sldMk cId="1922402926" sldId="558"/>
        </pc:sldMkLst>
        <pc:spChg chg="mod">
          <ac:chgData name="Vieira Ferreira, Júlio" userId="b0398a4e-5165-4128-b747-904da519835a" providerId="ADAL" clId="{EA20DE6C-5523-4DD4-A974-9EBCA4F15DD6}" dt="2022-02-25T22:31:21.973" v="85" actId="20577"/>
          <ac:spMkLst>
            <pc:docMk/>
            <pc:sldMk cId="1922402926" sldId="558"/>
            <ac:spMk id="4" creationId="{398133E7-5D42-4BC5-A3A6-3C73FB7E1F07}"/>
          </ac:spMkLst>
        </pc:spChg>
      </pc:sldChg>
      <pc:sldChg chg="addSp modSp add mod modNotesTx">
        <pc:chgData name="Vieira Ferreira, Júlio" userId="b0398a4e-5165-4128-b747-904da519835a" providerId="ADAL" clId="{EA20DE6C-5523-4DD4-A974-9EBCA4F15DD6}" dt="2022-02-25T23:51:01.822" v="649" actId="14100"/>
        <pc:sldMkLst>
          <pc:docMk/>
          <pc:sldMk cId="499464142" sldId="664"/>
        </pc:sldMkLst>
        <pc:spChg chg="mod">
          <ac:chgData name="Vieira Ferreira, Júlio" userId="b0398a4e-5165-4128-b747-904da519835a" providerId="ADAL" clId="{EA20DE6C-5523-4DD4-A974-9EBCA4F15DD6}" dt="2022-02-25T23:50:10.731" v="646" actId="6549"/>
          <ac:spMkLst>
            <pc:docMk/>
            <pc:sldMk cId="499464142" sldId="66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EA20DE6C-5523-4DD4-A974-9EBCA4F15DD6}" dt="2022-02-25T23:51:01.822" v="649" actId="14100"/>
          <ac:picMkLst>
            <pc:docMk/>
            <pc:sldMk cId="499464142" sldId="664"/>
            <ac:picMk id="7" creationId="{ABAA3A24-6245-49A2-A237-3797A2ADBCF6}"/>
          </ac:picMkLst>
        </pc:picChg>
      </pc:sldChg>
      <pc:sldChg chg="add">
        <pc:chgData name="Vieira Ferreira, Júlio" userId="b0398a4e-5165-4128-b747-904da519835a" providerId="ADAL" clId="{EA20DE6C-5523-4DD4-A974-9EBCA4F15DD6}" dt="2022-02-25T23:51:26.134" v="650" actId="2890"/>
        <pc:sldMkLst>
          <pc:docMk/>
          <pc:sldMk cId="2026296480" sldId="665"/>
        </pc:sldMkLst>
      </pc:sldChg>
      <pc:sldChg chg="add">
        <pc:chgData name="Vieira Ferreira, Júlio" userId="b0398a4e-5165-4128-b747-904da519835a" providerId="ADAL" clId="{EA20DE6C-5523-4DD4-A974-9EBCA4F15DD6}" dt="2022-02-25T23:51:45.455" v="670" actId="2890"/>
        <pc:sldMkLst>
          <pc:docMk/>
          <pc:sldMk cId="4172271759" sldId="666"/>
        </pc:sldMkLst>
      </pc:sldChg>
    </pc:docChg>
  </pc:docChgLst>
  <pc:docChgLst>
    <pc:chgData name="Vieira Ferreira, Júlio" userId="b0398a4e-5165-4128-b747-904da519835a" providerId="ADAL" clId="{7D085ECB-B78B-4602-9A07-7FC05D7F4989}"/>
    <pc:docChg chg="custSel addSld delSld modSld modSection">
      <pc:chgData name="Vieira Ferreira, Júlio" userId="b0398a4e-5165-4128-b747-904da519835a" providerId="ADAL" clId="{7D085ECB-B78B-4602-9A07-7FC05D7F4989}" dt="2021-11-25T10:34:28.691" v="51" actId="2696"/>
      <pc:docMkLst>
        <pc:docMk/>
      </pc:docMkLst>
      <pc:sldChg chg="modNotesTx">
        <pc:chgData name="Vieira Ferreira, Júlio" userId="b0398a4e-5165-4128-b747-904da519835a" providerId="ADAL" clId="{7D085ECB-B78B-4602-9A07-7FC05D7F4989}" dt="2021-11-22T17:27:21.997" v="46"/>
        <pc:sldMkLst>
          <pc:docMk/>
          <pc:sldMk cId="2868519492" sldId="548"/>
        </pc:sldMkLst>
      </pc:sldChg>
      <pc:sldChg chg="modSp mod">
        <pc:chgData name="Vieira Ferreira, Júlio" userId="b0398a4e-5165-4128-b747-904da519835a" providerId="ADAL" clId="{7D085ECB-B78B-4602-9A07-7FC05D7F4989}" dt="2021-11-10T10:54:59.668" v="0" actId="113"/>
        <pc:sldMkLst>
          <pc:docMk/>
          <pc:sldMk cId="288816535" sldId="549"/>
        </pc:sldMkLst>
        <pc:spChg chg="mod">
          <ac:chgData name="Vieira Ferreira, Júlio" userId="b0398a4e-5165-4128-b747-904da519835a" providerId="ADAL" clId="{7D085ECB-B78B-4602-9A07-7FC05D7F4989}" dt="2021-11-10T10:54:59.668" v="0" actId="113"/>
          <ac:spMkLst>
            <pc:docMk/>
            <pc:sldMk cId="288816535" sldId="549"/>
            <ac:spMk id="4" creationId="{398133E7-5D42-4BC5-A3A6-3C73FB7E1F07}"/>
          </ac:spMkLst>
        </pc:spChg>
      </pc:sldChg>
      <pc:sldChg chg="modSp mod">
        <pc:chgData name="Vieira Ferreira, Júlio" userId="b0398a4e-5165-4128-b747-904da519835a" providerId="ADAL" clId="{7D085ECB-B78B-4602-9A07-7FC05D7F4989}" dt="2021-11-23T12:55:51.624" v="50" actId="20577"/>
        <pc:sldMkLst>
          <pc:docMk/>
          <pc:sldMk cId="930531532" sldId="550"/>
        </pc:sldMkLst>
        <pc:spChg chg="mod">
          <ac:chgData name="Vieira Ferreira, Júlio" userId="b0398a4e-5165-4128-b747-904da519835a" providerId="ADAL" clId="{7D085ECB-B78B-4602-9A07-7FC05D7F4989}" dt="2021-11-23T12:55:51.624" v="50" actId="20577"/>
          <ac:spMkLst>
            <pc:docMk/>
            <pc:sldMk cId="930531532" sldId="550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7D085ECB-B78B-4602-9A07-7FC05D7F4989}" dt="2021-11-23T12:55:47.344" v="48" actId="20577"/>
        <pc:sldMkLst>
          <pc:docMk/>
          <pc:sldMk cId="2767623870" sldId="552"/>
        </pc:sldMkLst>
        <pc:spChg chg="mod">
          <ac:chgData name="Vieira Ferreira, Júlio" userId="b0398a4e-5165-4128-b747-904da519835a" providerId="ADAL" clId="{7D085ECB-B78B-4602-9A07-7FC05D7F4989}" dt="2021-11-23T12:55:47.344" v="48" actId="20577"/>
          <ac:spMkLst>
            <pc:docMk/>
            <pc:sldMk cId="2767623870" sldId="552"/>
            <ac:spMk id="2" creationId="{AD0E9C4C-A9BF-440B-A91B-7B9CD5585DAE}"/>
          </ac:spMkLst>
        </pc:spChg>
      </pc:sldChg>
      <pc:sldChg chg="del">
        <pc:chgData name="Vieira Ferreira, Júlio" userId="b0398a4e-5165-4128-b747-904da519835a" providerId="ADAL" clId="{7D085ECB-B78B-4602-9A07-7FC05D7F4989}" dt="2021-11-25T10:34:28.691" v="51" actId="2696"/>
        <pc:sldMkLst>
          <pc:docMk/>
          <pc:sldMk cId="3240028629" sldId="555"/>
        </pc:sldMkLst>
      </pc:sldChg>
      <pc:sldChg chg="add del">
        <pc:chgData name="Vieira Ferreira, Júlio" userId="b0398a4e-5165-4128-b747-904da519835a" providerId="ADAL" clId="{7D085ECB-B78B-4602-9A07-7FC05D7F4989}" dt="2021-11-10T10:55:41.178" v="2" actId="47"/>
        <pc:sldMkLst>
          <pc:docMk/>
          <pc:sldMk cId="203400232" sldId="557"/>
        </pc:sldMkLst>
      </pc:sldChg>
      <pc:sldChg chg="addSp delSp modSp add mod modNotesTx">
        <pc:chgData name="Vieira Ferreira, Júlio" userId="b0398a4e-5165-4128-b747-904da519835a" providerId="ADAL" clId="{7D085ECB-B78B-4602-9A07-7FC05D7F4989}" dt="2021-11-10T15:00:22.988" v="34" actId="1076"/>
        <pc:sldMkLst>
          <pc:docMk/>
          <pc:sldMk cId="2314387658" sldId="557"/>
        </pc:sldMkLst>
        <pc:spChg chg="mod">
          <ac:chgData name="Vieira Ferreira, Júlio" userId="b0398a4e-5165-4128-b747-904da519835a" providerId="ADAL" clId="{7D085ECB-B78B-4602-9A07-7FC05D7F4989}" dt="2021-11-10T15:00:21.551" v="33" actId="6549"/>
          <ac:spMkLst>
            <pc:docMk/>
            <pc:sldMk cId="2314387658" sldId="55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7D085ECB-B78B-4602-9A07-7FC05D7F4989}" dt="2021-11-10T15:00:12.586" v="30" actId="478"/>
          <ac:picMkLst>
            <pc:docMk/>
            <pc:sldMk cId="2314387658" sldId="557"/>
            <ac:picMk id="7" creationId="{E4B982FB-B0B5-4A2F-9365-5ED34F271476}"/>
          </ac:picMkLst>
        </pc:picChg>
        <pc:picChg chg="add mod">
          <ac:chgData name="Vieira Ferreira, Júlio" userId="b0398a4e-5165-4128-b747-904da519835a" providerId="ADAL" clId="{7D085ECB-B78B-4602-9A07-7FC05D7F4989}" dt="2021-11-10T15:00:22.988" v="34" actId="1076"/>
          <ac:picMkLst>
            <pc:docMk/>
            <pc:sldMk cId="2314387658" sldId="557"/>
            <ac:picMk id="8" creationId="{5E4FEB60-928E-4E5E-975A-FFF8B5C06CDA}"/>
          </ac:picMkLst>
        </pc:picChg>
      </pc:sldChg>
    </pc:docChg>
  </pc:docChgLst>
  <pc:docChgLst>
    <pc:chgData name="Vieira Ferreira, Júlio" userId="b0398a4e-5165-4128-b747-904da519835a" providerId="ADAL" clId="{5C2B3EB5-2775-4CAB-812B-2136AF9CBE00}"/>
    <pc:docChg chg="undo custSel addSld delSld modSld sldOrd modSection">
      <pc:chgData name="Vieira Ferreira, Júlio" userId="b0398a4e-5165-4128-b747-904da519835a" providerId="ADAL" clId="{5C2B3EB5-2775-4CAB-812B-2136AF9CBE00}" dt="2021-10-01T16:17:39.881" v="753" actId="6549"/>
      <pc:docMkLst>
        <pc:docMk/>
      </pc:docMkLst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920648374" sldId="302"/>
        </pc:sldMkLst>
      </pc:sldChg>
      <pc:sldChg chg="modSp mod">
        <pc:chgData name="Vieira Ferreira, Júlio" userId="b0398a4e-5165-4128-b747-904da519835a" providerId="ADAL" clId="{5C2B3EB5-2775-4CAB-812B-2136AF9CBE00}" dt="2021-10-01T16:15:20.263" v="692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5C2B3EB5-2775-4CAB-812B-2136AF9CBE00}" dt="2021-10-01T16:12:53.127" v="633" actId="20577"/>
          <ac:spMkLst>
            <pc:docMk/>
            <pc:sldMk cId="3947241437" sldId="359"/>
            <ac:spMk id="5" creationId="{CE422875-EDAA-48FF-A282-26952DB0C58F}"/>
          </ac:spMkLst>
        </pc:spChg>
        <pc:spChg chg="mod">
          <ac:chgData name="Vieira Ferreira, Júlio" userId="b0398a4e-5165-4128-b747-904da519835a" providerId="ADAL" clId="{5C2B3EB5-2775-4CAB-812B-2136AF9CBE00}" dt="2021-10-01T16:14:48.255" v="667" actId="14100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Vieira Ferreira, Júlio" userId="b0398a4e-5165-4128-b747-904da519835a" providerId="ADAL" clId="{5C2B3EB5-2775-4CAB-812B-2136AF9CBE00}" dt="2021-10-01T16:15:15.115" v="685" actId="20577"/>
          <ac:spMkLst>
            <pc:docMk/>
            <pc:sldMk cId="3947241437" sldId="359"/>
            <ac:spMk id="7" creationId="{91845080-64D9-4192-98A6-69D53C705628}"/>
          </ac:spMkLst>
        </pc:spChg>
        <pc:spChg chg="mod">
          <ac:chgData name="Vieira Ferreira, Júlio" userId="b0398a4e-5165-4128-b747-904da519835a" providerId="ADAL" clId="{5C2B3EB5-2775-4CAB-812B-2136AF9CBE00}" dt="2021-10-01T16:15:20.263" v="692" actId="20577"/>
          <ac:spMkLst>
            <pc:docMk/>
            <pc:sldMk cId="3947241437" sldId="359"/>
            <ac:spMk id="36" creationId="{57001905-470E-4F2E-80FE-8E57384A470E}"/>
          </ac:spMkLst>
        </pc:spChg>
      </pc:sldChg>
      <pc:sldChg chg="addSp delSp modSp mod">
        <pc:chgData name="Vieira Ferreira, Júlio" userId="b0398a4e-5165-4128-b747-904da519835a" providerId="ADAL" clId="{5C2B3EB5-2775-4CAB-812B-2136AF9CBE00}" dt="2021-09-20T20:42:10.534" v="19" actId="6549"/>
        <pc:sldMkLst>
          <pc:docMk/>
          <pc:sldMk cId="3670485519" sldId="381"/>
        </pc:sldMkLst>
        <pc:spChg chg="mod">
          <ac:chgData name="Vieira Ferreira, Júlio" userId="b0398a4e-5165-4128-b747-904da519835a" providerId="ADAL" clId="{5C2B3EB5-2775-4CAB-812B-2136AF9CBE00}" dt="2021-09-20T20:42:10.534" v="19" actId="6549"/>
          <ac:spMkLst>
            <pc:docMk/>
            <pc:sldMk cId="3670485519" sldId="381"/>
            <ac:spMk id="2" creationId="{AD0E9C4C-A9BF-440B-A91B-7B9CD5585DAE}"/>
          </ac:spMkLst>
        </pc:spChg>
        <pc:spChg chg="del">
          <ac:chgData name="Vieira Ferreira, Júlio" userId="b0398a4e-5165-4128-b747-904da519835a" providerId="ADAL" clId="{5C2B3EB5-2775-4CAB-812B-2136AF9CBE00}" dt="2021-09-20T20:41:49.332" v="0" actId="478"/>
          <ac:spMkLst>
            <pc:docMk/>
            <pc:sldMk cId="3670485519" sldId="381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5C2B3EB5-2775-4CAB-812B-2136AF9CBE00}" dt="2021-09-20T20:41:58.379" v="9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del">
        <pc:chgData name="Vieira Ferreira, Júlio" userId="b0398a4e-5165-4128-b747-904da519835a" providerId="ADAL" clId="{5C2B3EB5-2775-4CAB-812B-2136AF9CBE00}" dt="2021-09-20T20:55:52.346" v="66" actId="47"/>
        <pc:sldMkLst>
          <pc:docMk/>
          <pc:sldMk cId="1723983478" sldId="382"/>
        </pc:sldMkLst>
      </pc:sldChg>
      <pc:sldChg chg="addSp delSp modSp mod">
        <pc:chgData name="Vieira Ferreira, Júlio" userId="b0398a4e-5165-4128-b747-904da519835a" providerId="ADAL" clId="{5C2B3EB5-2775-4CAB-812B-2136AF9CBE00}" dt="2021-09-21T13:56:46.049" v="211" actId="1076"/>
        <pc:sldMkLst>
          <pc:docMk/>
          <pc:sldMk cId="3373189577" sldId="471"/>
        </pc:sldMkLst>
        <pc:spChg chg="mod">
          <ac:chgData name="Vieira Ferreira, Júlio" userId="b0398a4e-5165-4128-b747-904da519835a" providerId="ADAL" clId="{5C2B3EB5-2775-4CAB-812B-2136AF9CBE00}" dt="2021-09-21T13:50:37.477" v="120" actId="20577"/>
          <ac:spMkLst>
            <pc:docMk/>
            <pc:sldMk cId="3373189577" sldId="471"/>
            <ac:spMk id="2" creationId="{AD0E9C4C-A9BF-440B-A91B-7B9CD5585DAE}"/>
          </ac:spMkLst>
        </pc:spChg>
        <pc:spChg chg="add del mod">
          <ac:chgData name="Vieira Ferreira, Júlio" userId="b0398a4e-5165-4128-b747-904da519835a" providerId="ADAL" clId="{5C2B3EB5-2775-4CAB-812B-2136AF9CBE00}" dt="2021-09-20T21:01:29.309" v="105" actId="6549"/>
          <ac:spMkLst>
            <pc:docMk/>
            <pc:sldMk cId="3373189577" sldId="471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C2B3EB5-2775-4CAB-812B-2136AF9CBE00}" dt="2021-09-20T21:00:06.174" v="69" actId="22"/>
          <ac:spMkLst>
            <pc:docMk/>
            <pc:sldMk cId="3373189577" sldId="471"/>
            <ac:spMk id="8" creationId="{68ED8E30-E639-4E68-A8A2-9A47B0BC8AE8}"/>
          </ac:spMkLst>
        </pc:spChg>
        <pc:picChg chg="add del mod">
          <ac:chgData name="Vieira Ferreira, Júlio" userId="b0398a4e-5165-4128-b747-904da519835a" providerId="ADAL" clId="{5C2B3EB5-2775-4CAB-812B-2136AF9CBE00}" dt="2021-09-21T13:56:41.065" v="209" actId="478"/>
          <ac:picMkLst>
            <pc:docMk/>
            <pc:sldMk cId="3373189577" sldId="471"/>
            <ac:picMk id="7" creationId="{08030A54-01A7-450C-A169-1B78F05DEE6D}"/>
          </ac:picMkLst>
        </pc:picChg>
        <pc:picChg chg="add del mod">
          <ac:chgData name="Vieira Ferreira, Júlio" userId="b0398a4e-5165-4128-b747-904da519835a" providerId="ADAL" clId="{5C2B3EB5-2775-4CAB-812B-2136AF9CBE00}" dt="2021-09-21T13:18:35.202" v="106" actId="478"/>
          <ac:picMkLst>
            <pc:docMk/>
            <pc:sldMk cId="3373189577" sldId="471"/>
            <ac:picMk id="9" creationId="{D5E833ED-76DF-4819-8FFF-E717109AC39E}"/>
          </ac:picMkLst>
        </pc:picChg>
        <pc:picChg chg="add mod">
          <ac:chgData name="Vieira Ferreira, Júlio" userId="b0398a4e-5165-4128-b747-904da519835a" providerId="ADAL" clId="{5C2B3EB5-2775-4CAB-812B-2136AF9CBE00}" dt="2021-09-21T13:56:46.049" v="211" actId="1076"/>
          <ac:picMkLst>
            <pc:docMk/>
            <pc:sldMk cId="3373189577" sldId="471"/>
            <ac:picMk id="10" creationId="{6355B5C9-4CC2-45CD-B4EA-48DF7ACC7E88}"/>
          </ac:picMkLst>
        </pc:picChg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749714812" sldId="472"/>
        </pc:sldMkLst>
      </pc:sldChg>
      <pc:sldChg chg="modSp mod">
        <pc:chgData name="Vieira Ferreira, Júlio" userId="b0398a4e-5165-4128-b747-904da519835a" providerId="ADAL" clId="{5C2B3EB5-2775-4CAB-812B-2136AF9CBE00}" dt="2021-09-21T13:50:29.744" v="113"/>
        <pc:sldMkLst>
          <pc:docMk/>
          <pc:sldMk cId="1617360491" sldId="473"/>
        </pc:sldMkLst>
        <pc:spChg chg="mod">
          <ac:chgData name="Vieira Ferreira, Júlio" userId="b0398a4e-5165-4128-b747-904da519835a" providerId="ADAL" clId="{5C2B3EB5-2775-4CAB-812B-2136AF9CBE00}" dt="2021-09-21T13:50:29.744" v="113"/>
          <ac:spMkLst>
            <pc:docMk/>
            <pc:sldMk cId="1617360491" sldId="47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0T20:55:41.878" v="65" actId="20577"/>
          <ac:spMkLst>
            <pc:docMk/>
            <pc:sldMk cId="1617360491" sldId="473"/>
            <ac:spMk id="4" creationId="{398133E7-5D42-4BC5-A3A6-3C73FB7E1F07}"/>
          </ac:spMkLst>
        </pc:spChg>
      </pc:sldChg>
      <pc:sldChg chg="addSp delSp modSp mod">
        <pc:chgData name="Vieira Ferreira, Júlio" userId="b0398a4e-5165-4128-b747-904da519835a" providerId="ADAL" clId="{5C2B3EB5-2775-4CAB-812B-2136AF9CBE00}" dt="2021-09-21T14:05:11.607" v="216" actId="1076"/>
        <pc:sldMkLst>
          <pc:docMk/>
          <pc:sldMk cId="1292288431" sldId="474"/>
        </pc:sldMkLst>
        <pc:spChg chg="mod">
          <ac:chgData name="Vieira Ferreira, Júlio" userId="b0398a4e-5165-4128-b747-904da519835a" providerId="ADAL" clId="{5C2B3EB5-2775-4CAB-812B-2136AF9CBE00}" dt="2021-09-21T13:50:44.650" v="127" actId="20577"/>
          <ac:spMkLst>
            <pc:docMk/>
            <pc:sldMk cId="1292288431" sldId="4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3:51:18.218" v="206" actId="20577"/>
          <ac:spMkLst>
            <pc:docMk/>
            <pc:sldMk cId="1292288431" sldId="47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3:51:58.249" v="208" actId="1076"/>
          <ac:picMkLst>
            <pc:docMk/>
            <pc:sldMk cId="1292288431" sldId="474"/>
            <ac:picMk id="7" creationId="{D3BD854A-5327-488E-A104-DEC5BFC5F0BA}"/>
          </ac:picMkLst>
        </pc:picChg>
        <pc:picChg chg="del">
          <ac:chgData name="Vieira Ferreira, Júlio" userId="b0398a4e-5165-4128-b747-904da519835a" providerId="ADAL" clId="{5C2B3EB5-2775-4CAB-812B-2136AF9CBE00}" dt="2021-09-21T13:50:13.958" v="112" actId="478"/>
          <ac:picMkLst>
            <pc:docMk/>
            <pc:sldMk cId="1292288431" sldId="474"/>
            <ac:picMk id="8" creationId="{E8817798-C153-4EFE-8203-EBD693A034CE}"/>
          </ac:picMkLst>
        </pc:picChg>
        <pc:picChg chg="add del mod">
          <ac:chgData name="Vieira Ferreira, Júlio" userId="b0398a4e-5165-4128-b747-904da519835a" providerId="ADAL" clId="{5C2B3EB5-2775-4CAB-812B-2136AF9CBE00}" dt="2021-09-21T14:05:07.082" v="214" actId="478"/>
          <ac:picMkLst>
            <pc:docMk/>
            <pc:sldMk cId="1292288431" sldId="474"/>
            <ac:picMk id="10" creationId="{0FDC2280-1F50-4D87-902C-8B3AFB268C32}"/>
          </ac:picMkLst>
        </pc:picChg>
        <pc:picChg chg="add mod">
          <ac:chgData name="Vieira Ferreira, Júlio" userId="b0398a4e-5165-4128-b747-904da519835a" providerId="ADAL" clId="{5C2B3EB5-2775-4CAB-812B-2136AF9CBE00}" dt="2021-09-21T14:05:11.607" v="216" actId="1076"/>
          <ac:picMkLst>
            <pc:docMk/>
            <pc:sldMk cId="1292288431" sldId="474"/>
            <ac:picMk id="12" creationId="{F9C80758-4AB0-4B4F-BF99-01DCC9878ECF}"/>
          </ac:picMkLst>
        </pc:picChg>
      </pc:sldChg>
      <pc:sldChg chg="addSp delSp modSp mod">
        <pc:chgData name="Vieira Ferreira, Júlio" userId="b0398a4e-5165-4128-b747-904da519835a" providerId="ADAL" clId="{5C2B3EB5-2775-4CAB-812B-2136AF9CBE00}" dt="2021-10-01T16:13:22.151" v="635" actId="20577"/>
        <pc:sldMkLst>
          <pc:docMk/>
          <pc:sldMk cId="622397788" sldId="475"/>
        </pc:sldMkLst>
        <pc:spChg chg="mod">
          <ac:chgData name="Vieira Ferreira, Júlio" userId="b0398a4e-5165-4128-b747-904da519835a" providerId="ADAL" clId="{5C2B3EB5-2775-4CAB-812B-2136AF9CBE00}" dt="2021-09-21T14:07:56.402" v="234" actId="20577"/>
          <ac:spMkLst>
            <pc:docMk/>
            <pc:sldMk cId="622397788" sldId="4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10-01T16:13:22.151" v="635" actId="20577"/>
          <ac:spMkLst>
            <pc:docMk/>
            <pc:sldMk cId="622397788" sldId="475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4:07:38.394" v="217" actId="478"/>
          <ac:picMkLst>
            <pc:docMk/>
            <pc:sldMk cId="622397788" sldId="475"/>
            <ac:picMk id="7" creationId="{0E04BBA8-9A83-4F2F-BFC1-8706D3BF510C}"/>
          </ac:picMkLst>
        </pc:picChg>
        <pc:picChg chg="add mod">
          <ac:chgData name="Vieira Ferreira, Júlio" userId="b0398a4e-5165-4128-b747-904da519835a" providerId="ADAL" clId="{5C2B3EB5-2775-4CAB-812B-2136AF9CBE00}" dt="2021-09-21T14:10:02.097" v="272" actId="1076"/>
          <ac:picMkLst>
            <pc:docMk/>
            <pc:sldMk cId="622397788" sldId="475"/>
            <ac:picMk id="8" creationId="{EDD29C03-513B-4AB3-B9BF-232532E1188D}"/>
          </ac:picMkLst>
        </pc:picChg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277993705" sldId="47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05232501" sldId="47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06288604" sldId="47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08852744" sldId="47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16221017" sldId="48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11131258" sldId="48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11078444" sldId="48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9894940" sldId="48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20202995" sldId="48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15394323" sldId="48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07196818" sldId="48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58314616" sldId="48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42048696" sldId="48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73245904" sldId="48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108192063" sldId="49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6980416" sldId="49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939451087" sldId="49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52256314" sldId="49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85089747" sldId="49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0208464" sldId="49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530647281" sldId="49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16388112" sldId="49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10312552" sldId="49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74354723" sldId="49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825217684" sldId="50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036391936" sldId="50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608390908" sldId="50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698591477" sldId="50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798811643" sldId="50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43886648" sldId="50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45140947" sldId="50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7275292" sldId="50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690139543" sldId="50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589668479" sldId="50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79824434" sldId="51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27243840" sldId="51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226130909" sldId="51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592496487" sldId="51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702185576" sldId="51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271912227" sldId="51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96185587" sldId="51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060295835" sldId="51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768329497" sldId="51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854439923" sldId="51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04339578" sldId="52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821120531" sldId="52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860446570" sldId="52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110984348" sldId="52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906410735" sldId="52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74224263" sldId="52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09097769" sldId="52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020664475" sldId="52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10079970" sldId="52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368195069" sldId="52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6393259" sldId="53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216152572" sldId="53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32576734" sldId="53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4580066" sldId="53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2921473" sldId="53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045929000" sldId="535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232290322" sldId="536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66464674" sldId="537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205393509" sldId="538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22993271" sldId="539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925026186" sldId="540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426730134" sldId="541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1464090475" sldId="542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3190482970" sldId="543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2538073542" sldId="544"/>
        </pc:sldMkLst>
      </pc:sldChg>
      <pc:sldChg chg="del">
        <pc:chgData name="Vieira Ferreira, Júlio" userId="b0398a4e-5165-4128-b747-904da519835a" providerId="ADAL" clId="{5C2B3EB5-2775-4CAB-812B-2136AF9CBE00}" dt="2021-09-21T15:46:39.964" v="401" actId="47"/>
        <pc:sldMkLst>
          <pc:docMk/>
          <pc:sldMk cId="4159969127" sldId="545"/>
        </pc:sldMkLst>
      </pc:sldChg>
      <pc:sldChg chg="addSp delSp modSp add mod modNotesTx">
        <pc:chgData name="Vieira Ferreira, Júlio" userId="b0398a4e-5165-4128-b747-904da519835a" providerId="ADAL" clId="{5C2B3EB5-2775-4CAB-812B-2136AF9CBE00}" dt="2021-09-21T15:40:01.724" v="320"/>
        <pc:sldMkLst>
          <pc:docMk/>
          <pc:sldMk cId="3627218554" sldId="546"/>
        </pc:sldMkLst>
        <pc:spChg chg="mod">
          <ac:chgData name="Vieira Ferreira, Júlio" userId="b0398a4e-5165-4128-b747-904da519835a" providerId="ADAL" clId="{5C2B3EB5-2775-4CAB-812B-2136AF9CBE00}" dt="2021-09-21T15:37:00.396" v="313" actId="20577"/>
          <ac:spMkLst>
            <pc:docMk/>
            <pc:sldMk cId="3627218554" sldId="54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36:23.058" v="309" actId="20577"/>
          <ac:spMkLst>
            <pc:docMk/>
            <pc:sldMk cId="3627218554" sldId="54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5:36:50.896" v="311" actId="1076"/>
          <ac:picMkLst>
            <pc:docMk/>
            <pc:sldMk cId="3627218554" sldId="546"/>
            <ac:picMk id="7" creationId="{DAC2B85E-B092-4CA3-860D-F50AD6E20E3B}"/>
          </ac:picMkLst>
        </pc:picChg>
        <pc:picChg chg="del">
          <ac:chgData name="Vieira Ferreira, Júlio" userId="b0398a4e-5165-4128-b747-904da519835a" providerId="ADAL" clId="{5C2B3EB5-2775-4CAB-812B-2136AF9CBE00}" dt="2021-09-21T15:35:51.632" v="278" actId="478"/>
          <ac:picMkLst>
            <pc:docMk/>
            <pc:sldMk cId="3627218554" sldId="546"/>
            <ac:picMk id="8" creationId="{EDD29C03-513B-4AB3-B9BF-232532E1188D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1T15:41:24.909" v="343" actId="20577"/>
        <pc:sldMkLst>
          <pc:docMk/>
          <pc:sldMk cId="957307710" sldId="547"/>
        </pc:sldMkLst>
        <pc:spChg chg="mod">
          <ac:chgData name="Vieira Ferreira, Júlio" userId="b0398a4e-5165-4128-b747-904da519835a" providerId="ADAL" clId="{5C2B3EB5-2775-4CAB-812B-2136AF9CBE00}" dt="2021-09-21T15:37:07.026" v="316" actId="20577"/>
          <ac:spMkLst>
            <pc:docMk/>
            <pc:sldMk cId="957307710" sldId="54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41:24.909" v="343" actId="20577"/>
          <ac:spMkLst>
            <pc:docMk/>
            <pc:sldMk cId="957307710" sldId="54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5:37:08.790" v="317" actId="478"/>
          <ac:picMkLst>
            <pc:docMk/>
            <pc:sldMk cId="957307710" sldId="547"/>
            <ac:picMk id="7" creationId="{DAC2B85E-B092-4CA3-860D-F50AD6E20E3B}"/>
          </ac:picMkLst>
        </pc:picChg>
        <pc:picChg chg="add">
          <ac:chgData name="Vieira Ferreira, Júlio" userId="b0398a4e-5165-4128-b747-904da519835a" providerId="ADAL" clId="{5C2B3EB5-2775-4CAB-812B-2136AF9CBE00}" dt="2021-09-21T15:41:03.149" v="321" actId="22"/>
          <ac:picMkLst>
            <pc:docMk/>
            <pc:sldMk cId="957307710" sldId="547"/>
            <ac:picMk id="8" creationId="{5CFDF123-A5A9-47D8-B8A6-201019E7E0BA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2T20:03:27.066" v="428"/>
        <pc:sldMkLst>
          <pc:docMk/>
          <pc:sldMk cId="2868519492" sldId="548"/>
        </pc:sldMkLst>
        <pc:spChg chg="mod">
          <ac:chgData name="Vieira Ferreira, Júlio" userId="b0398a4e-5165-4128-b747-904da519835a" providerId="ADAL" clId="{5C2B3EB5-2775-4CAB-812B-2136AF9CBE00}" dt="2021-09-21T15:41:37.463" v="346" actId="20577"/>
          <ac:spMkLst>
            <pc:docMk/>
            <pc:sldMk cId="2868519492" sldId="54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1T15:43:14.927" v="370" actId="20577"/>
          <ac:spMkLst>
            <pc:docMk/>
            <pc:sldMk cId="2868519492" sldId="54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1T15:44:12.215" v="373" actId="1076"/>
          <ac:picMkLst>
            <pc:docMk/>
            <pc:sldMk cId="2868519492" sldId="548"/>
            <ac:picMk id="7" creationId="{2B3765E4-B284-49DE-A7BA-1DBECB8C74BB}"/>
          </ac:picMkLst>
        </pc:picChg>
        <pc:picChg chg="del">
          <ac:chgData name="Vieira Ferreira, Júlio" userId="b0398a4e-5165-4128-b747-904da519835a" providerId="ADAL" clId="{5C2B3EB5-2775-4CAB-812B-2136AF9CBE00}" dt="2021-09-21T15:43:44.682" v="371" actId="478"/>
          <ac:picMkLst>
            <pc:docMk/>
            <pc:sldMk cId="2868519492" sldId="548"/>
            <ac:picMk id="8" creationId="{5CFDF123-A5A9-47D8-B8A6-201019E7E0BA}"/>
          </ac:picMkLst>
        </pc:picChg>
      </pc:sldChg>
      <pc:sldChg chg="addSp delSp modSp add mod modNotesTx">
        <pc:chgData name="Vieira Ferreira, Júlio" userId="b0398a4e-5165-4128-b747-904da519835a" providerId="ADAL" clId="{5C2B3EB5-2775-4CAB-812B-2136AF9CBE00}" dt="2021-09-22T20:11:45.253" v="453" actId="22"/>
        <pc:sldMkLst>
          <pc:docMk/>
          <pc:sldMk cId="288816535" sldId="549"/>
        </pc:sldMkLst>
        <pc:spChg chg="mod">
          <ac:chgData name="Vieira Ferreira, Júlio" userId="b0398a4e-5165-4128-b747-904da519835a" providerId="ADAL" clId="{5C2B3EB5-2775-4CAB-812B-2136AF9CBE00}" dt="2021-09-21T15:46:08.639" v="376" actId="20577"/>
          <ac:spMkLst>
            <pc:docMk/>
            <pc:sldMk cId="288816535" sldId="54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09-22T20:04:45.870" v="451" actId="20577"/>
          <ac:spMkLst>
            <pc:docMk/>
            <pc:sldMk cId="288816535" sldId="54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5C2B3EB5-2775-4CAB-812B-2136AF9CBE00}" dt="2021-09-21T15:46:19.377" v="399" actId="478"/>
          <ac:picMkLst>
            <pc:docMk/>
            <pc:sldMk cId="288816535" sldId="549"/>
            <ac:picMk id="7" creationId="{2B3765E4-B284-49DE-A7BA-1DBECB8C74BB}"/>
          </ac:picMkLst>
        </pc:picChg>
        <pc:picChg chg="add">
          <ac:chgData name="Vieira Ferreira, Júlio" userId="b0398a4e-5165-4128-b747-904da519835a" providerId="ADAL" clId="{5C2B3EB5-2775-4CAB-812B-2136AF9CBE00}" dt="2021-09-22T20:11:45.253" v="453" actId="22"/>
          <ac:picMkLst>
            <pc:docMk/>
            <pc:sldMk cId="288816535" sldId="549"/>
            <ac:picMk id="7" creationId="{3E905610-BA4D-45B1-802A-B7C790C97086}"/>
          </ac:picMkLst>
        </pc:picChg>
      </pc:sldChg>
      <pc:sldChg chg="addSp modSp add mod">
        <pc:chgData name="Vieira Ferreira, Júlio" userId="b0398a4e-5165-4128-b747-904da519835a" providerId="ADAL" clId="{5C2B3EB5-2775-4CAB-812B-2136AF9CBE00}" dt="2021-09-22T20:16:45.988" v="462" actId="1076"/>
        <pc:sldMkLst>
          <pc:docMk/>
          <pc:sldMk cId="930531532" sldId="550"/>
        </pc:sldMkLst>
        <pc:spChg chg="mod">
          <ac:chgData name="Vieira Ferreira, Júlio" userId="b0398a4e-5165-4128-b747-904da519835a" providerId="ADAL" clId="{5C2B3EB5-2775-4CAB-812B-2136AF9CBE00}" dt="2021-09-21T15:47:05.691" v="419" actId="20577"/>
          <ac:spMkLst>
            <pc:docMk/>
            <pc:sldMk cId="930531532" sldId="55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5C2B3EB5-2775-4CAB-812B-2136AF9CBE00}" dt="2021-09-22T20:16:45.988" v="462" actId="1076"/>
          <ac:picMkLst>
            <pc:docMk/>
            <pc:sldMk cId="930531532" sldId="550"/>
            <ac:picMk id="7" creationId="{998137A7-808D-48FC-967D-F9F93E6F9EEB}"/>
          </ac:picMkLst>
        </pc:picChg>
      </pc:sldChg>
      <pc:sldChg chg="addSp modSp add mod">
        <pc:chgData name="Vieira Ferreira, Júlio" userId="b0398a4e-5165-4128-b747-904da519835a" providerId="ADAL" clId="{5C2B3EB5-2775-4CAB-812B-2136AF9CBE00}" dt="2021-09-22T20:17:50.071" v="464" actId="14100"/>
        <pc:sldMkLst>
          <pc:docMk/>
          <pc:sldMk cId="222744043" sldId="551"/>
        </pc:sldMkLst>
        <pc:spChg chg="mod">
          <ac:chgData name="Vieira Ferreira, Júlio" userId="b0398a4e-5165-4128-b747-904da519835a" providerId="ADAL" clId="{5C2B3EB5-2775-4CAB-812B-2136AF9CBE00}" dt="2021-09-21T15:47:18.040" v="427" actId="20577"/>
          <ac:spMkLst>
            <pc:docMk/>
            <pc:sldMk cId="222744043" sldId="551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5C2B3EB5-2775-4CAB-812B-2136AF9CBE00}" dt="2021-09-22T20:17:50.071" v="464" actId="14100"/>
          <ac:picMkLst>
            <pc:docMk/>
            <pc:sldMk cId="222744043" sldId="551"/>
            <ac:picMk id="7" creationId="{A75224DE-C31B-4279-B63D-10E17B464EC4}"/>
          </ac:picMkLst>
        </pc:picChg>
      </pc:sldChg>
      <pc:sldChg chg="addSp delSp modSp add mod">
        <pc:chgData name="Vieira Ferreira, Júlio" userId="b0398a4e-5165-4128-b747-904da519835a" providerId="ADAL" clId="{5C2B3EB5-2775-4CAB-812B-2136AF9CBE00}" dt="2021-09-22T20:14:45.489" v="459" actId="1076"/>
        <pc:sldMkLst>
          <pc:docMk/>
          <pc:sldMk cId="2767623870" sldId="552"/>
        </pc:sldMkLst>
        <pc:picChg chg="add del mod">
          <ac:chgData name="Vieira Ferreira, Júlio" userId="b0398a4e-5165-4128-b747-904da519835a" providerId="ADAL" clId="{5C2B3EB5-2775-4CAB-812B-2136AF9CBE00}" dt="2021-09-22T20:14:36.429" v="456" actId="478"/>
          <ac:picMkLst>
            <pc:docMk/>
            <pc:sldMk cId="2767623870" sldId="552"/>
            <ac:picMk id="7" creationId="{552E73EF-EC2D-4DCE-AFBC-5AB81D0DB906}"/>
          </ac:picMkLst>
        </pc:picChg>
        <pc:picChg chg="add mod">
          <ac:chgData name="Vieira Ferreira, Júlio" userId="b0398a4e-5165-4128-b747-904da519835a" providerId="ADAL" clId="{5C2B3EB5-2775-4CAB-812B-2136AF9CBE00}" dt="2021-09-22T20:14:45.489" v="459" actId="1076"/>
          <ac:picMkLst>
            <pc:docMk/>
            <pc:sldMk cId="2767623870" sldId="552"/>
            <ac:picMk id="9" creationId="{A8B776A6-FD09-4835-B11B-2A4BE53C09FA}"/>
          </ac:picMkLst>
        </pc:picChg>
      </pc:sldChg>
      <pc:sldChg chg="modSp add mod ord">
        <pc:chgData name="Vieira Ferreira, Júlio" userId="b0398a4e-5165-4128-b747-904da519835a" providerId="ADAL" clId="{5C2B3EB5-2775-4CAB-812B-2136AF9CBE00}" dt="2021-09-22T20:18:13.389" v="475" actId="20577"/>
        <pc:sldMkLst>
          <pc:docMk/>
          <pc:sldMk cId="2970491895" sldId="553"/>
        </pc:sldMkLst>
        <pc:spChg chg="mod">
          <ac:chgData name="Vieira Ferreira, Júlio" userId="b0398a4e-5165-4128-b747-904da519835a" providerId="ADAL" clId="{5C2B3EB5-2775-4CAB-812B-2136AF9CBE00}" dt="2021-09-22T20:18:13.389" v="475" actId="20577"/>
          <ac:spMkLst>
            <pc:docMk/>
            <pc:sldMk cId="2970491895" sldId="553"/>
            <ac:spMk id="7" creationId="{6E0C351D-4375-4E73-9A90-C7BEDD69B5CC}"/>
          </ac:spMkLst>
        </pc:spChg>
      </pc:sldChg>
      <pc:sldChg chg="modSp add mod ord">
        <pc:chgData name="Vieira Ferreira, Júlio" userId="b0398a4e-5165-4128-b747-904da519835a" providerId="ADAL" clId="{5C2B3EB5-2775-4CAB-812B-2136AF9CBE00}" dt="2021-09-22T20:19:32.486" v="540" actId="12"/>
        <pc:sldMkLst>
          <pc:docMk/>
          <pc:sldMk cId="152618429" sldId="554"/>
        </pc:sldMkLst>
        <pc:spChg chg="mod">
          <ac:chgData name="Vieira Ferreira, Júlio" userId="b0398a4e-5165-4128-b747-904da519835a" providerId="ADAL" clId="{5C2B3EB5-2775-4CAB-812B-2136AF9CBE00}" dt="2021-09-22T20:19:32.486" v="540" actId="12"/>
          <ac:spMkLst>
            <pc:docMk/>
            <pc:sldMk cId="152618429" sldId="554"/>
            <ac:spMk id="4" creationId="{398133E7-5D42-4BC5-A3A6-3C73FB7E1F07}"/>
          </ac:spMkLst>
        </pc:spChg>
      </pc:sldChg>
      <pc:sldChg chg="addSp delSp modSp add mod modNotesTx">
        <pc:chgData name="Vieira Ferreira, Júlio" userId="b0398a4e-5165-4128-b747-904da519835a" providerId="ADAL" clId="{5C2B3EB5-2775-4CAB-812B-2136AF9CBE00}" dt="2021-10-01T16:17:39.881" v="753" actId="6549"/>
        <pc:sldMkLst>
          <pc:docMk/>
          <pc:sldMk cId="3240028629" sldId="555"/>
        </pc:sldMkLst>
        <pc:spChg chg="mod">
          <ac:chgData name="Vieira Ferreira, Júlio" userId="b0398a4e-5165-4128-b747-904da519835a" providerId="ADAL" clId="{5C2B3EB5-2775-4CAB-812B-2136AF9CBE00}" dt="2021-10-01T16:17:00.316" v="699" actId="20577"/>
          <ac:spMkLst>
            <pc:docMk/>
            <pc:sldMk cId="3240028629" sldId="55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5C2B3EB5-2775-4CAB-812B-2136AF9CBE00}" dt="2021-10-01T16:17:39.881" v="753" actId="6549"/>
          <ac:spMkLst>
            <pc:docMk/>
            <pc:sldMk cId="3240028629" sldId="555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5C2B3EB5-2775-4CAB-812B-2136AF9CBE00}" dt="2021-09-22T20:22:30.002" v="543"/>
          <ac:spMkLst>
            <pc:docMk/>
            <pc:sldMk cId="3240028629" sldId="555"/>
            <ac:spMk id="5" creationId="{1F94C7B6-3E82-4734-92F3-63C80B38ED1B}"/>
          </ac:spMkLst>
        </pc:spChg>
        <pc:spChg chg="add del">
          <ac:chgData name="Vieira Ferreira, Júlio" userId="b0398a4e-5165-4128-b747-904da519835a" providerId="ADAL" clId="{5C2B3EB5-2775-4CAB-812B-2136AF9CBE00}" dt="2021-09-22T20:31:09.419" v="569"/>
          <ac:spMkLst>
            <pc:docMk/>
            <pc:sldMk cId="3240028629" sldId="555"/>
            <ac:spMk id="9" creationId="{50990D44-1061-4676-878F-4559CC04B055}"/>
          </ac:spMkLst>
        </pc:spChg>
        <pc:picChg chg="add mod">
          <ac:chgData name="Vieira Ferreira, Júlio" userId="b0398a4e-5165-4128-b747-904da519835a" providerId="ADAL" clId="{5C2B3EB5-2775-4CAB-812B-2136AF9CBE00}" dt="2021-10-01T16:17:14.550" v="704" actId="1076"/>
          <ac:picMkLst>
            <pc:docMk/>
            <pc:sldMk cId="3240028629" sldId="555"/>
            <ac:picMk id="7" creationId="{571A118D-8F3F-4039-BD7D-2DB49EB1DB03}"/>
          </ac:picMkLst>
        </pc:picChg>
        <pc:picChg chg="add del mod">
          <ac:chgData name="Vieira Ferreira, Júlio" userId="b0398a4e-5165-4128-b747-904da519835a" providerId="ADAL" clId="{5C2B3EB5-2775-4CAB-812B-2136AF9CBE00}" dt="2021-09-22T20:49:03.284" v="611" actId="478"/>
          <ac:picMkLst>
            <pc:docMk/>
            <pc:sldMk cId="3240028629" sldId="555"/>
            <ac:picMk id="8" creationId="{85639732-A77D-480B-B345-EF44A7ED981F}"/>
          </ac:picMkLst>
        </pc:picChg>
      </pc:sldChg>
      <pc:sldChg chg="addSp delSp modSp add mod ord modNotesTx">
        <pc:chgData name="Vieira Ferreira, Júlio" userId="b0398a4e-5165-4128-b747-904da519835a" providerId="ADAL" clId="{5C2B3EB5-2775-4CAB-812B-2136AF9CBE00}" dt="2021-09-22T20:48:51.474" v="610"/>
        <pc:sldMkLst>
          <pc:docMk/>
          <pc:sldMk cId="2606052700" sldId="556"/>
        </pc:sldMkLst>
        <pc:picChg chg="add mod">
          <ac:chgData name="Vieira Ferreira, Júlio" userId="b0398a4e-5165-4128-b747-904da519835a" providerId="ADAL" clId="{5C2B3EB5-2775-4CAB-812B-2136AF9CBE00}" dt="2021-09-22T20:47:03.955" v="588" actId="1076"/>
          <ac:picMkLst>
            <pc:docMk/>
            <pc:sldMk cId="2606052700" sldId="556"/>
            <ac:picMk id="7" creationId="{E4B982FB-B0B5-4A2F-9365-5ED34F271476}"/>
          </ac:picMkLst>
        </pc:picChg>
        <pc:picChg chg="del">
          <ac:chgData name="Vieira Ferreira, Júlio" userId="b0398a4e-5165-4128-b747-904da519835a" providerId="ADAL" clId="{5C2B3EB5-2775-4CAB-812B-2136AF9CBE00}" dt="2021-09-22T20:46:43.589" v="585" actId="478"/>
          <ac:picMkLst>
            <pc:docMk/>
            <pc:sldMk cId="2606052700" sldId="556"/>
            <ac:picMk id="8" creationId="{85639732-A77D-480B-B345-EF44A7ED981F}"/>
          </ac:picMkLst>
        </pc:picChg>
      </pc:sldChg>
      <pc:sldChg chg="modSp add del mod">
        <pc:chgData name="Vieira Ferreira, Júlio" userId="b0398a4e-5165-4128-b747-904da519835a" providerId="ADAL" clId="{5C2B3EB5-2775-4CAB-812B-2136AF9CBE00}" dt="2021-10-01T16:11:34.670" v="620" actId="47"/>
        <pc:sldMkLst>
          <pc:docMk/>
          <pc:sldMk cId="2092366758" sldId="557"/>
        </pc:sldMkLst>
        <pc:spChg chg="mod">
          <ac:chgData name="Vieira Ferreira, Júlio" userId="b0398a4e-5165-4128-b747-904da519835a" providerId="ADAL" clId="{5C2B3EB5-2775-4CAB-812B-2136AF9CBE00}" dt="2021-10-01T16:11:13.226" v="619" actId="20577"/>
          <ac:spMkLst>
            <pc:docMk/>
            <pc:sldMk cId="2092366758" sldId="557"/>
            <ac:spMk id="7" creationId="{6E0C351D-4375-4E73-9A90-C7BEDD69B5CC}"/>
          </ac:spMkLst>
        </pc:spChg>
      </pc:sldChg>
    </pc:docChg>
  </pc:docChgLst>
  <pc:docChgLst>
    <pc:chgData name="Julio" userId="b0398a4e-5165-4128-b747-904da519835a" providerId="ADAL" clId="{4125129E-8B3A-46AC-B0C2-EBE0EAD7555B}"/>
    <pc:docChg chg="undo custSel addSld delSld modSld modSection">
      <pc:chgData name="Julio" userId="b0398a4e-5165-4128-b747-904da519835a" providerId="ADAL" clId="{4125129E-8B3A-46AC-B0C2-EBE0EAD7555B}" dt="2021-08-13T16:51:24.874" v="759" actId="20577"/>
      <pc:docMkLst>
        <pc:docMk/>
      </pc:docMkLst>
      <pc:sldChg chg="modSp add del mod">
        <pc:chgData name="Julio" userId="b0398a4e-5165-4128-b747-904da519835a" providerId="ADAL" clId="{4125129E-8B3A-46AC-B0C2-EBE0EAD7555B}" dt="2021-08-13T16:03:47.413" v="640" actId="20577"/>
        <pc:sldMkLst>
          <pc:docMk/>
          <pc:sldMk cId="2920648374" sldId="302"/>
        </pc:sldMkLst>
        <pc:spChg chg="mod">
          <ac:chgData name="Julio" userId="b0398a4e-5165-4128-b747-904da519835a" providerId="ADAL" clId="{4125129E-8B3A-46AC-B0C2-EBE0EAD7555B}" dt="2021-08-13T16:03:47.413" v="640" actId="20577"/>
          <ac:spMkLst>
            <pc:docMk/>
            <pc:sldMk cId="2920648374" sldId="302"/>
            <ac:spMk id="2" creationId="{0DB300BA-28CE-44DC-AE23-483AFE1D11C7}"/>
          </ac:spMkLst>
        </pc:spChg>
      </pc:sldChg>
      <pc:sldChg chg="modSp mod">
        <pc:chgData name="Julio" userId="b0398a4e-5165-4128-b747-904da519835a" providerId="ADAL" clId="{4125129E-8B3A-46AC-B0C2-EBE0EAD7555B}" dt="2021-08-13T12:51:12.594" v="12" actId="6549"/>
        <pc:sldMkLst>
          <pc:docMk/>
          <pc:sldMk cId="2132736547" sldId="358"/>
        </pc:sldMkLst>
        <pc:spChg chg="mod">
          <ac:chgData name="Julio" userId="b0398a4e-5165-4128-b747-904da519835a" providerId="ADAL" clId="{4125129E-8B3A-46AC-B0C2-EBE0EAD7555B}" dt="2021-08-13T12:51:12.594" v="12" actId="6549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Julio" userId="b0398a4e-5165-4128-b747-904da519835a" providerId="ADAL" clId="{4125129E-8B3A-46AC-B0C2-EBE0EAD7555B}" dt="2021-08-13T12:50:59.156" v="11" actId="14100"/>
          <ac:spMkLst>
            <pc:docMk/>
            <pc:sldMk cId="2132736547" sldId="358"/>
            <ac:spMk id="4" creationId="{5E12FC18-32C4-4C31-95F9-1B65B1F63539}"/>
          </ac:spMkLst>
        </pc:spChg>
      </pc:sldChg>
      <pc:sldChg chg="addSp delSp modSp mod">
        <pc:chgData name="Julio" userId="b0398a4e-5165-4128-b747-904da519835a" providerId="ADAL" clId="{4125129E-8B3A-46AC-B0C2-EBE0EAD7555B}" dt="2021-08-13T16:08:04.115" v="700" actId="478"/>
        <pc:sldMkLst>
          <pc:docMk/>
          <pc:sldMk cId="3947241437" sldId="359"/>
        </pc:sldMkLst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4" creationId="{5E6A7E3A-4099-458A-A3E0-18FDF6EA7442}"/>
          </ac:spMkLst>
        </pc:spChg>
        <pc:spChg chg="mod">
          <ac:chgData name="Julio" userId="b0398a4e-5165-4128-b747-904da519835a" providerId="ADAL" clId="{4125129E-8B3A-46AC-B0C2-EBE0EAD7555B}" dt="2021-08-13T12:51:38.053" v="43" actId="20577"/>
          <ac:spMkLst>
            <pc:docMk/>
            <pc:sldMk cId="3947241437" sldId="359"/>
            <ac:spMk id="5" creationId="{CE422875-EDAA-48FF-A282-26952DB0C58F}"/>
          </ac:spMkLst>
        </pc:spChg>
        <pc:spChg chg="mod">
          <ac:chgData name="Julio" userId="b0398a4e-5165-4128-b747-904da519835a" providerId="ADAL" clId="{4125129E-8B3A-46AC-B0C2-EBE0EAD7555B}" dt="2021-08-13T12:52:29.942" v="81" actId="20577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Julio" userId="b0398a4e-5165-4128-b747-904da519835a" providerId="ADAL" clId="{4125129E-8B3A-46AC-B0C2-EBE0EAD7555B}" dt="2021-08-13T12:53:02.025" v="130" actId="20577"/>
          <ac:spMkLst>
            <pc:docMk/>
            <pc:sldMk cId="3947241437" sldId="359"/>
            <ac:spMk id="7" creationId="{91845080-64D9-4192-98A6-69D53C705628}"/>
          </ac:spMkLst>
        </pc:spChg>
        <pc:spChg chg="del">
          <ac:chgData name="Julio" userId="b0398a4e-5165-4128-b747-904da519835a" providerId="ADAL" clId="{4125129E-8B3A-46AC-B0C2-EBE0EAD7555B}" dt="2021-08-13T12:53:31.589" v="138" actId="478"/>
          <ac:spMkLst>
            <pc:docMk/>
            <pc:sldMk cId="3947241437" sldId="359"/>
            <ac:spMk id="8" creationId="{500B9542-3140-4DAC-81AA-3DECE8BBA013}"/>
          </ac:spMkLst>
        </pc:spChg>
        <pc:spChg chg="del">
          <ac:chgData name="Julio" userId="b0398a4e-5165-4128-b747-904da519835a" providerId="ADAL" clId="{4125129E-8B3A-46AC-B0C2-EBE0EAD7555B}" dt="2021-08-13T12:53:29.698" v="137" actId="478"/>
          <ac:spMkLst>
            <pc:docMk/>
            <pc:sldMk cId="3947241437" sldId="359"/>
            <ac:spMk id="9" creationId="{B9C70C9F-B466-4D01-A087-327C9CEBA3EB}"/>
          </ac:spMkLst>
        </pc:spChg>
        <pc:spChg chg="del">
          <ac:chgData name="Julio" userId="b0398a4e-5165-4128-b747-904da519835a" providerId="ADAL" clId="{4125129E-8B3A-46AC-B0C2-EBE0EAD7555B}" dt="2021-08-13T12:53:27.608" v="136" actId="478"/>
          <ac:spMkLst>
            <pc:docMk/>
            <pc:sldMk cId="3947241437" sldId="359"/>
            <ac:spMk id="10" creationId="{957E685F-2D7B-47FC-B5C9-F7D7083B14BB}"/>
          </ac:spMkLst>
        </pc:spChg>
        <pc:spChg chg="del">
          <ac:chgData name="Julio" userId="b0398a4e-5165-4128-b747-904da519835a" providerId="ADAL" clId="{4125129E-8B3A-46AC-B0C2-EBE0EAD7555B}" dt="2021-08-13T12:53:26.035" v="135" actId="478"/>
          <ac:spMkLst>
            <pc:docMk/>
            <pc:sldMk cId="3947241437" sldId="359"/>
            <ac:spMk id="11" creationId="{DE400299-0FDB-4390-ADDE-CF5AEED5DC62}"/>
          </ac:spMkLst>
        </pc:spChg>
        <pc:spChg chg="del">
          <ac:chgData name="Julio" userId="b0398a4e-5165-4128-b747-904da519835a" providerId="ADAL" clId="{4125129E-8B3A-46AC-B0C2-EBE0EAD7555B}" dt="2021-08-13T12:53:24.424" v="134" actId="478"/>
          <ac:spMkLst>
            <pc:docMk/>
            <pc:sldMk cId="3947241437" sldId="359"/>
            <ac:spMk id="12" creationId="{C7F17630-7ADA-42EA-951E-085406AFC143}"/>
          </ac:spMkLst>
        </pc:spChg>
        <pc:spChg chg="add del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16" creationId="{E9921B81-A763-4EA2-AC60-D1AEB3C65E43}"/>
          </ac:spMkLst>
        </pc:spChg>
        <pc:spChg chg="add del">
          <ac:chgData name="Julio" userId="b0398a4e-5165-4128-b747-904da519835a" providerId="ADAL" clId="{4125129E-8B3A-46AC-B0C2-EBE0EAD7555B}" dt="2021-08-13T16:07:52.298" v="695" actId="478"/>
          <ac:spMkLst>
            <pc:docMk/>
            <pc:sldMk cId="3947241437" sldId="359"/>
            <ac:spMk id="17" creationId="{C4FFBA75-22E6-402C-AEB3-C41D3882CCB5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18" creationId="{4280AB87-8516-4AC1-804E-704DD95DF304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19" creationId="{4D3DC6CF-9870-44CD-80AD-B67181908436}"/>
          </ac:spMkLst>
        </pc:spChg>
        <pc:spChg chg="add del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0" creationId="{51CE8229-7B4F-4140-BEAF-4B7A3B2F54B8}"/>
          </ac:spMkLst>
        </pc:spChg>
        <pc:spChg chg="del">
          <ac:chgData name="Julio" userId="b0398a4e-5165-4128-b747-904da519835a" providerId="ADAL" clId="{4125129E-8B3A-46AC-B0C2-EBE0EAD7555B}" dt="2021-08-13T12:53:21.922" v="133" actId="478"/>
          <ac:spMkLst>
            <pc:docMk/>
            <pc:sldMk cId="3947241437" sldId="359"/>
            <ac:spMk id="21" creationId="{C0A49B54-BC4A-476F-A603-5BE17A7A85B8}"/>
          </ac:spMkLst>
        </pc:spChg>
        <pc:spChg chg="del mod">
          <ac:chgData name="Julio" userId="b0398a4e-5165-4128-b747-904da519835a" providerId="ADAL" clId="{4125129E-8B3A-46AC-B0C2-EBE0EAD7555B}" dt="2021-08-13T12:53:19.922" v="132" actId="478"/>
          <ac:spMkLst>
            <pc:docMk/>
            <pc:sldMk cId="3947241437" sldId="359"/>
            <ac:spMk id="22" creationId="{A42A74CC-88B3-4A8B-B104-A4EA5745FD2B}"/>
          </ac:spMkLst>
        </pc:spChg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24" creationId="{483B5737-3407-42BA-A0AF-452931ED5D89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6" creationId="{040CFA4F-3B92-4983-A5E9-3B23E52EECD1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28" creationId="{BD6DCEFC-61B8-4F54-BC0F-C514E7EA5250}"/>
          </ac:spMkLst>
        </pc:spChg>
        <pc:spChg chg="add del mod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29" creationId="{A4B967A4-9715-47F7-AE1B-2992B282E40C}"/>
          </ac:spMkLst>
        </pc:spChg>
        <pc:spChg chg="add del">
          <ac:chgData name="Julio" userId="b0398a4e-5165-4128-b747-904da519835a" providerId="ADAL" clId="{4125129E-8B3A-46AC-B0C2-EBE0EAD7555B}" dt="2021-08-13T16:07:59.980" v="698" actId="478"/>
          <ac:spMkLst>
            <pc:docMk/>
            <pc:sldMk cId="3947241437" sldId="359"/>
            <ac:spMk id="30" creationId="{9A0A48D4-B010-41A9-B158-77F3D8729AF1}"/>
          </ac:spMkLst>
        </pc:spChg>
        <pc:spChg chg="add del mod">
          <ac:chgData name="Julio" userId="b0398a4e-5165-4128-b747-904da519835a" providerId="ADAL" clId="{4125129E-8B3A-46AC-B0C2-EBE0EAD7555B}" dt="2021-08-13T16:07:58.041" v="697" actId="478"/>
          <ac:spMkLst>
            <pc:docMk/>
            <pc:sldMk cId="3947241437" sldId="359"/>
            <ac:spMk id="32" creationId="{A49D2267-47AA-48D0-A025-14E0AAF8FDED}"/>
          </ac:spMkLst>
        </pc:spChg>
        <pc:spChg chg="add del mod">
          <ac:chgData name="Julio" userId="b0398a4e-5165-4128-b747-904da519835a" providerId="ADAL" clId="{4125129E-8B3A-46AC-B0C2-EBE0EAD7555B}" dt="2021-08-13T16:07:49.813" v="694" actId="478"/>
          <ac:spMkLst>
            <pc:docMk/>
            <pc:sldMk cId="3947241437" sldId="359"/>
            <ac:spMk id="34" creationId="{AC7779D1-F9B1-49FE-85C3-95BAD0E82DEB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36" creationId="{57001905-470E-4F2E-80FE-8E57384A470E}"/>
          </ac:spMkLst>
        </pc:spChg>
        <pc:spChg chg="add del mod">
          <ac:chgData name="Julio" userId="b0398a4e-5165-4128-b747-904da519835a" providerId="ADAL" clId="{4125129E-8B3A-46AC-B0C2-EBE0EAD7555B}" dt="2021-08-13T16:07:26.383" v="682" actId="478"/>
          <ac:spMkLst>
            <pc:docMk/>
            <pc:sldMk cId="3947241437" sldId="359"/>
            <ac:spMk id="40" creationId="{20CF4AA6-BF9C-4827-BAF1-F0AD5F2B147D}"/>
          </ac:spMkLst>
        </pc:spChg>
        <pc:spChg chg="add del mod">
          <ac:chgData name="Julio" userId="b0398a4e-5165-4128-b747-904da519835a" providerId="ADAL" clId="{4125129E-8B3A-46AC-B0C2-EBE0EAD7555B}" dt="2021-08-13T16:07:26.383" v="682" actId="478"/>
          <ac:spMkLst>
            <pc:docMk/>
            <pc:sldMk cId="3947241437" sldId="359"/>
            <ac:spMk id="42" creationId="{5F2A79CD-9D50-4056-9448-918C110F6804}"/>
          </ac:spMkLst>
        </pc:spChg>
        <pc:spChg chg="add del mod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44" creationId="{FE7B7A3B-C091-4B5F-8E32-7D0A032B0004}"/>
          </ac:spMkLst>
        </pc:spChg>
        <pc:spChg chg="add del mod">
          <ac:chgData name="Julio" userId="b0398a4e-5165-4128-b747-904da519835a" providerId="ADAL" clId="{4125129E-8B3A-46AC-B0C2-EBE0EAD7555B}" dt="2021-08-13T16:07:25.885" v="681" actId="478"/>
          <ac:spMkLst>
            <pc:docMk/>
            <pc:sldMk cId="3947241437" sldId="359"/>
            <ac:spMk id="46" creationId="{2D94DC8F-BC8F-4A7F-A5B8-0D5ED1601DC8}"/>
          </ac:spMkLst>
        </pc:spChg>
        <pc:spChg chg="add del mod">
          <ac:chgData name="Julio" userId="b0398a4e-5165-4128-b747-904da519835a" providerId="ADAL" clId="{4125129E-8B3A-46AC-B0C2-EBE0EAD7555B}" dt="2021-08-13T16:07:25.368" v="679" actId="478"/>
          <ac:spMkLst>
            <pc:docMk/>
            <pc:sldMk cId="3947241437" sldId="359"/>
            <ac:spMk id="48" creationId="{27146578-7D04-4D96-93C6-DA96EED1213D}"/>
          </ac:spMkLst>
        </pc:spChg>
        <pc:spChg chg="add del mod">
          <ac:chgData name="Julio" userId="b0398a4e-5165-4128-b747-904da519835a" providerId="ADAL" clId="{4125129E-8B3A-46AC-B0C2-EBE0EAD7555B}" dt="2021-08-13T16:07:24.718" v="676" actId="478"/>
          <ac:spMkLst>
            <pc:docMk/>
            <pc:sldMk cId="3947241437" sldId="359"/>
            <ac:spMk id="50" creationId="{6561545C-702F-474F-B1E2-2823443AC7BA}"/>
          </ac:spMkLst>
        </pc:spChg>
        <pc:spChg chg="add del mod">
          <ac:chgData name="Julio" userId="b0398a4e-5165-4128-b747-904da519835a" providerId="ADAL" clId="{4125129E-8B3A-46AC-B0C2-EBE0EAD7555B}" dt="2021-08-13T16:07:24.219" v="674" actId="478"/>
          <ac:spMkLst>
            <pc:docMk/>
            <pc:sldMk cId="3947241437" sldId="359"/>
            <ac:spMk id="52" creationId="{F052A4A1-1FAF-4E8C-9C20-1FDFED921196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54" creationId="{AA68DF52-9022-4F04-B835-0966B7D50153}"/>
          </ac:spMkLst>
        </pc:spChg>
        <pc:spChg chg="add del mod">
          <ac:chgData name="Julio" userId="b0398a4e-5165-4128-b747-904da519835a" providerId="ADAL" clId="{4125129E-8B3A-46AC-B0C2-EBE0EAD7555B}" dt="2021-08-13T16:07:46.966" v="693" actId="478"/>
          <ac:spMkLst>
            <pc:docMk/>
            <pc:sldMk cId="3947241437" sldId="359"/>
            <ac:spMk id="56" creationId="{F3711437-249C-42AC-9030-0650A5E195DD}"/>
          </ac:spMkLst>
        </pc:spChg>
        <pc:spChg chg="add del mod">
          <ac:chgData name="Julio" userId="b0398a4e-5165-4128-b747-904da519835a" providerId="ADAL" clId="{4125129E-8B3A-46AC-B0C2-EBE0EAD7555B}" dt="2021-08-13T16:07:55.429" v="696" actId="478"/>
          <ac:spMkLst>
            <pc:docMk/>
            <pc:sldMk cId="3947241437" sldId="359"/>
            <ac:spMk id="58" creationId="{E4079E87-BF09-444A-AF20-94A4EA0CE8B0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0" creationId="{FAD1295F-0EF4-45BC-8045-E504D07A96C2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2" creationId="{11B91832-2899-4E27-86ED-74F235B3D1A9}"/>
          </ac:spMkLst>
        </pc:spChg>
        <pc:spChg chg="add del mod">
          <ac:chgData name="Julio" userId="b0398a4e-5165-4128-b747-904da519835a" providerId="ADAL" clId="{4125129E-8B3A-46AC-B0C2-EBE0EAD7555B}" dt="2021-08-13T16:08:04.115" v="700" actId="478"/>
          <ac:spMkLst>
            <pc:docMk/>
            <pc:sldMk cId="3947241437" sldId="359"/>
            <ac:spMk id="64" creationId="{80F2BFB3-C742-4BEB-B28D-8096DEC2483E}"/>
          </ac:spMkLst>
        </pc:spChg>
        <pc:spChg chg="add del mod">
          <ac:chgData name="Julio" userId="b0398a4e-5165-4128-b747-904da519835a" providerId="ADAL" clId="{4125129E-8B3A-46AC-B0C2-EBE0EAD7555B}" dt="2021-08-13T16:08:02.375" v="699" actId="478"/>
          <ac:spMkLst>
            <pc:docMk/>
            <pc:sldMk cId="3947241437" sldId="359"/>
            <ac:spMk id="66" creationId="{3E6178B7-4F58-41E3-A191-D32674B71763}"/>
          </ac:spMkLst>
        </pc:spChg>
        <pc:spChg chg="add del mod">
          <ac:chgData name="Julio" userId="b0398a4e-5165-4128-b747-904da519835a" providerId="ADAL" clId="{4125129E-8B3A-46AC-B0C2-EBE0EAD7555B}" dt="2021-08-13T16:08:02.375" v="699" actId="478"/>
          <ac:spMkLst>
            <pc:docMk/>
            <pc:sldMk cId="3947241437" sldId="359"/>
            <ac:spMk id="68" creationId="{6D530E69-E6C4-4258-8000-7141984D3D89}"/>
          </ac:spMkLst>
        </pc:spChg>
      </pc:sldChg>
      <pc:sldChg chg="del">
        <pc:chgData name="Julio" userId="b0398a4e-5165-4128-b747-904da519835a" providerId="ADAL" clId="{4125129E-8B3A-46AC-B0C2-EBE0EAD7555B}" dt="2021-08-13T12:53:47.983" v="139" actId="47"/>
        <pc:sldMkLst>
          <pc:docMk/>
          <pc:sldMk cId="2057081114" sldId="36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24286210" sldId="36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015256344" sldId="36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3346697" sldId="36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326896472" sldId="37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226205859" sldId="37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61757573" sldId="37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5928128" sldId="37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714262477" sldId="37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96926747" sldId="37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84569310" sldId="37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4516497" sldId="37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4513622" sldId="378"/>
        </pc:sldMkLst>
      </pc:sldChg>
      <pc:sldChg chg="addSp delSp modSp mod">
        <pc:chgData name="Julio" userId="b0398a4e-5165-4128-b747-904da519835a" providerId="ADAL" clId="{4125129E-8B3A-46AC-B0C2-EBE0EAD7555B}" dt="2021-08-13T13:31:58.115" v="255" actId="20577"/>
        <pc:sldMkLst>
          <pc:docMk/>
          <pc:sldMk cId="3670485519" sldId="381"/>
        </pc:sldMkLst>
        <pc:spChg chg="mod">
          <ac:chgData name="Julio" userId="b0398a4e-5165-4128-b747-904da519835a" providerId="ADAL" clId="{4125129E-8B3A-46AC-B0C2-EBE0EAD7555B}" dt="2021-08-13T13:31:58.115" v="255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3:11:18.888" v="184" actId="6549"/>
          <ac:spMkLst>
            <pc:docMk/>
            <pc:sldMk cId="3670485519" sldId="381"/>
            <ac:spMk id="4" creationId="{398133E7-5D42-4BC5-A3A6-3C73FB7E1F07}"/>
          </ac:spMkLst>
        </pc:spChg>
        <pc:picChg chg="del">
          <ac:chgData name="Julio" userId="b0398a4e-5165-4128-b747-904da519835a" providerId="ADAL" clId="{4125129E-8B3A-46AC-B0C2-EBE0EAD7555B}" dt="2021-08-13T13:24:12.349" v="187" actId="478"/>
          <ac:picMkLst>
            <pc:docMk/>
            <pc:sldMk cId="3670485519" sldId="381"/>
            <ac:picMk id="6" creationId="{752B1100-1735-45FA-9F58-2A667208ED75}"/>
          </ac:picMkLst>
        </pc:picChg>
        <pc:picChg chg="add mod">
          <ac:chgData name="Julio" userId="b0398a4e-5165-4128-b747-904da519835a" providerId="ADAL" clId="{4125129E-8B3A-46AC-B0C2-EBE0EAD7555B}" dt="2021-08-13T13:24:09.043" v="186" actId="1076"/>
          <ac:picMkLst>
            <pc:docMk/>
            <pc:sldMk cId="3670485519" sldId="381"/>
            <ac:picMk id="7" creationId="{C2827823-87CB-443F-B90B-078D0E7DD791}"/>
          </ac:picMkLst>
        </pc:picChg>
        <pc:picChg chg="add mod">
          <ac:chgData name="Julio" userId="b0398a4e-5165-4128-b747-904da519835a" providerId="ADAL" clId="{4125129E-8B3A-46AC-B0C2-EBE0EAD7555B}" dt="2021-08-13T13:30:41.361" v="223"/>
          <ac:picMkLst>
            <pc:docMk/>
            <pc:sldMk cId="3670485519" sldId="381"/>
            <ac:picMk id="9" creationId="{4C3AE76A-CDBA-472C-B305-3EB89A5B5AE3}"/>
          </ac:picMkLst>
        </pc:picChg>
      </pc:sldChg>
      <pc:sldChg chg="addSp delSp modSp mod">
        <pc:chgData name="Julio" userId="b0398a4e-5165-4128-b747-904da519835a" providerId="ADAL" clId="{4125129E-8B3A-46AC-B0C2-EBE0EAD7555B}" dt="2021-08-13T13:32:04.862" v="256"/>
        <pc:sldMkLst>
          <pc:docMk/>
          <pc:sldMk cId="1723983478" sldId="382"/>
        </pc:sldMkLst>
        <pc:spChg chg="mod">
          <ac:chgData name="Julio" userId="b0398a4e-5165-4128-b747-904da519835a" providerId="ADAL" clId="{4125129E-8B3A-46AC-B0C2-EBE0EAD7555B}" dt="2021-08-13T13:32:04.862" v="256"/>
          <ac:spMkLst>
            <pc:docMk/>
            <pc:sldMk cId="1723983478" sldId="382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3:26:13.329" v="218" actId="6549"/>
          <ac:spMkLst>
            <pc:docMk/>
            <pc:sldMk cId="1723983478" sldId="382"/>
            <ac:spMk id="4" creationId="{398133E7-5D42-4BC5-A3A6-3C73FB7E1F07}"/>
          </ac:spMkLst>
        </pc:spChg>
        <pc:picChg chg="add mod">
          <ac:chgData name="Julio" userId="b0398a4e-5165-4128-b747-904da519835a" providerId="ADAL" clId="{4125129E-8B3A-46AC-B0C2-EBE0EAD7555B}" dt="2021-08-13T13:25:50.212" v="191" actId="1076"/>
          <ac:picMkLst>
            <pc:docMk/>
            <pc:sldMk cId="1723983478" sldId="382"/>
            <ac:picMk id="6" creationId="{4F3546D5-7B99-458F-9DD6-C25035060617}"/>
          </ac:picMkLst>
        </pc:picChg>
        <pc:picChg chg="del">
          <ac:chgData name="Julio" userId="b0398a4e-5165-4128-b747-904da519835a" providerId="ADAL" clId="{4125129E-8B3A-46AC-B0C2-EBE0EAD7555B}" dt="2021-08-13T13:24:29.087" v="188" actId="478"/>
          <ac:picMkLst>
            <pc:docMk/>
            <pc:sldMk cId="1723983478" sldId="382"/>
            <ac:picMk id="7" creationId="{DA1862B3-3D2F-432B-99E8-4E6FF10A68D7}"/>
          </ac:picMkLst>
        </pc:picChg>
        <pc:picChg chg="del">
          <ac:chgData name="Julio" userId="b0398a4e-5165-4128-b747-904da519835a" providerId="ADAL" clId="{4125129E-8B3A-46AC-B0C2-EBE0EAD7555B}" dt="2021-08-13T13:26:17.245" v="219" actId="478"/>
          <ac:picMkLst>
            <pc:docMk/>
            <pc:sldMk cId="1723983478" sldId="382"/>
            <ac:picMk id="8" creationId="{596433E2-D9B6-4FC2-B461-837D810E244D}"/>
          </ac:picMkLst>
        </pc:picChg>
        <pc:picChg chg="add mod">
          <ac:chgData name="Julio" userId="b0398a4e-5165-4128-b747-904da519835a" providerId="ADAL" clId="{4125129E-8B3A-46AC-B0C2-EBE0EAD7555B}" dt="2021-08-13T13:30:32.975" v="222" actId="1076"/>
          <ac:picMkLst>
            <pc:docMk/>
            <pc:sldMk cId="1723983478" sldId="382"/>
            <ac:picMk id="10" creationId="{E258A8E5-1384-473C-94B4-368D5E4D9A9C}"/>
          </ac:picMkLst>
        </pc:picChg>
      </pc:sldChg>
      <pc:sldChg chg="addSp delSp modSp mod">
        <pc:chgData name="Julio" userId="b0398a4e-5165-4128-b747-904da519835a" providerId="ADAL" clId="{4125129E-8B3A-46AC-B0C2-EBE0EAD7555B}" dt="2021-08-13T14:19:01.275" v="401" actId="20577"/>
        <pc:sldMkLst>
          <pc:docMk/>
          <pc:sldMk cId="1868951819" sldId="383"/>
        </pc:sldMkLst>
        <pc:spChg chg="mod">
          <ac:chgData name="Julio" userId="b0398a4e-5165-4128-b747-904da519835a" providerId="ADAL" clId="{4125129E-8B3A-46AC-B0C2-EBE0EAD7555B}" dt="2021-08-13T13:32:34.093" v="267" actId="20577"/>
          <ac:spMkLst>
            <pc:docMk/>
            <pc:sldMk cId="1868951819" sldId="383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4:19:01.275" v="401" actId="20577"/>
          <ac:spMkLst>
            <pc:docMk/>
            <pc:sldMk cId="1868951819" sldId="383"/>
            <ac:spMk id="4" creationId="{398133E7-5D42-4BC5-A3A6-3C73FB7E1F07}"/>
          </ac:spMkLst>
        </pc:spChg>
        <pc:spChg chg="add del mod">
          <ac:chgData name="Julio" userId="b0398a4e-5165-4128-b747-904da519835a" providerId="ADAL" clId="{4125129E-8B3A-46AC-B0C2-EBE0EAD7555B}" dt="2021-08-13T13:38:56.730" v="318" actId="478"/>
          <ac:spMkLst>
            <pc:docMk/>
            <pc:sldMk cId="1868951819" sldId="383"/>
            <ac:spMk id="9" creationId="{CD41F7C6-ED01-402F-8D90-57FE9B7DE80E}"/>
          </ac:spMkLst>
        </pc:spChg>
        <pc:spChg chg="add del mod">
          <ac:chgData name="Julio" userId="b0398a4e-5165-4128-b747-904da519835a" providerId="ADAL" clId="{4125129E-8B3A-46AC-B0C2-EBE0EAD7555B}" dt="2021-08-13T13:38:57.381" v="319" actId="478"/>
          <ac:spMkLst>
            <pc:docMk/>
            <pc:sldMk cId="1868951819" sldId="383"/>
            <ac:spMk id="11" creationId="{F336C03C-EC27-4426-BEFD-FF920EEEB57C}"/>
          </ac:spMkLst>
        </pc:spChg>
        <pc:picChg chg="add del mod">
          <ac:chgData name="Julio" userId="b0398a4e-5165-4128-b747-904da519835a" providerId="ADAL" clId="{4125129E-8B3A-46AC-B0C2-EBE0EAD7555B}" dt="2021-08-13T13:36:19.229" v="278" actId="478"/>
          <ac:picMkLst>
            <pc:docMk/>
            <pc:sldMk cId="1868951819" sldId="383"/>
            <ac:picMk id="6" creationId="{BAF04F47-072F-4AC3-830F-D18E0476FA45}"/>
          </ac:picMkLst>
        </pc:picChg>
        <pc:picChg chg="add mod">
          <ac:chgData name="Julio" userId="b0398a4e-5165-4128-b747-904da519835a" providerId="ADAL" clId="{4125129E-8B3A-46AC-B0C2-EBE0EAD7555B}" dt="2021-08-13T13:31:21.770" v="225"/>
          <ac:picMkLst>
            <pc:docMk/>
            <pc:sldMk cId="1868951819" sldId="383"/>
            <ac:picMk id="7" creationId="{F7168608-ECD7-473B-84DC-A8E8C1029E32}"/>
          </ac:picMkLst>
        </pc:picChg>
        <pc:picChg chg="del">
          <ac:chgData name="Julio" userId="b0398a4e-5165-4128-b747-904da519835a" providerId="ADAL" clId="{4125129E-8B3A-46AC-B0C2-EBE0EAD7555B}" dt="2021-08-13T13:31:20.681" v="224" actId="478"/>
          <ac:picMkLst>
            <pc:docMk/>
            <pc:sldMk cId="1868951819" sldId="383"/>
            <ac:picMk id="8" creationId="{2D546AA1-01ED-4551-AF57-EC7C17DAD9D1}"/>
          </ac:picMkLst>
        </pc:picChg>
        <pc:picChg chg="add del mod">
          <ac:chgData name="Julio" userId="b0398a4e-5165-4128-b747-904da519835a" providerId="ADAL" clId="{4125129E-8B3A-46AC-B0C2-EBE0EAD7555B}" dt="2021-08-13T13:39:54.678" v="323" actId="478"/>
          <ac:picMkLst>
            <pc:docMk/>
            <pc:sldMk cId="1868951819" sldId="383"/>
            <ac:picMk id="12" creationId="{16571A3C-BB3E-4AA8-831C-9F2AFB29476E}"/>
          </ac:picMkLst>
        </pc:picChg>
        <pc:picChg chg="add mod">
          <ac:chgData name="Julio" userId="b0398a4e-5165-4128-b747-904da519835a" providerId="ADAL" clId="{4125129E-8B3A-46AC-B0C2-EBE0EAD7555B}" dt="2021-08-13T13:40:37.300" v="327" actId="14100"/>
          <ac:picMkLst>
            <pc:docMk/>
            <pc:sldMk cId="1868951819" sldId="383"/>
            <ac:picMk id="14" creationId="{2A9EC9D2-1E68-4E7C-A795-1C3B00D745A2}"/>
          </ac:picMkLst>
        </pc:picChg>
      </pc:sldChg>
      <pc:sldChg chg="addSp delSp modSp mod">
        <pc:chgData name="Julio" userId="b0398a4e-5165-4128-b747-904da519835a" providerId="ADAL" clId="{4125129E-8B3A-46AC-B0C2-EBE0EAD7555B}" dt="2021-08-13T16:50:11.584" v="727" actId="1076"/>
        <pc:sldMkLst>
          <pc:docMk/>
          <pc:sldMk cId="2179614696" sldId="384"/>
        </pc:sldMkLst>
        <pc:spChg chg="mod">
          <ac:chgData name="Julio" userId="b0398a4e-5165-4128-b747-904da519835a" providerId="ADAL" clId="{4125129E-8B3A-46AC-B0C2-EBE0EAD7555B}" dt="2021-08-13T16:49:57.571" v="724" actId="20577"/>
          <ac:spMkLst>
            <pc:docMk/>
            <pc:sldMk cId="2179614696" sldId="384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5:39:44.827" v="521" actId="14100"/>
          <ac:spMkLst>
            <pc:docMk/>
            <pc:sldMk cId="2179614696" sldId="384"/>
            <ac:spMk id="4" creationId="{398133E7-5D42-4BC5-A3A6-3C73FB7E1F07}"/>
          </ac:spMkLst>
        </pc:spChg>
        <pc:spChg chg="del">
          <ac:chgData name="Julio" userId="b0398a4e-5165-4128-b747-904da519835a" providerId="ADAL" clId="{4125129E-8B3A-46AC-B0C2-EBE0EAD7555B}" dt="2021-08-13T15:33:46.194" v="447" actId="478"/>
          <ac:spMkLst>
            <pc:docMk/>
            <pc:sldMk cId="2179614696" sldId="384"/>
            <ac:spMk id="9" creationId="{1F794882-CF8E-4AB5-A7A6-050486D6BEB3}"/>
          </ac:spMkLst>
        </pc:spChg>
        <pc:spChg chg="add mod">
          <ac:chgData name="Julio" userId="b0398a4e-5165-4128-b747-904da519835a" providerId="ADAL" clId="{4125129E-8B3A-46AC-B0C2-EBE0EAD7555B}" dt="2021-08-13T16:50:11.584" v="727" actId="1076"/>
          <ac:spMkLst>
            <pc:docMk/>
            <pc:sldMk cId="2179614696" sldId="384"/>
            <ac:spMk id="16" creationId="{3ABA05FF-2B4C-44B2-A8DB-BD340A98F06E}"/>
          </ac:spMkLst>
        </pc:spChg>
        <pc:picChg chg="add mod ord">
          <ac:chgData name="Julio" userId="b0398a4e-5165-4128-b747-904da519835a" providerId="ADAL" clId="{4125129E-8B3A-46AC-B0C2-EBE0EAD7555B}" dt="2021-08-13T16:50:08.129" v="726" actId="1076"/>
          <ac:picMkLst>
            <pc:docMk/>
            <pc:sldMk cId="2179614696" sldId="384"/>
            <ac:picMk id="6" creationId="{B71BBC18-7D98-49B6-86A6-A0D2CB1C1D13}"/>
          </ac:picMkLst>
        </pc:picChg>
        <pc:picChg chg="del">
          <ac:chgData name="Julio" userId="b0398a4e-5165-4128-b747-904da519835a" providerId="ADAL" clId="{4125129E-8B3A-46AC-B0C2-EBE0EAD7555B}" dt="2021-08-13T13:41:25.343" v="355" actId="478"/>
          <ac:picMkLst>
            <pc:docMk/>
            <pc:sldMk cId="2179614696" sldId="384"/>
            <ac:picMk id="7" creationId="{67DD652B-1B7B-4934-AFF2-95D9D92808C4}"/>
          </ac:picMkLst>
        </pc:picChg>
        <pc:picChg chg="del">
          <ac:chgData name="Julio" userId="b0398a4e-5165-4128-b747-904da519835a" providerId="ADAL" clId="{4125129E-8B3A-46AC-B0C2-EBE0EAD7555B}" dt="2021-08-13T13:41:05.518" v="353" actId="478"/>
          <ac:picMkLst>
            <pc:docMk/>
            <pc:sldMk cId="2179614696" sldId="384"/>
            <ac:picMk id="8" creationId="{2D546AA1-01ED-4551-AF57-EC7C17DAD9D1}"/>
          </ac:picMkLst>
        </pc:picChg>
        <pc:picChg chg="add mod">
          <ac:chgData name="Julio" userId="b0398a4e-5165-4128-b747-904da519835a" providerId="ADAL" clId="{4125129E-8B3A-46AC-B0C2-EBE0EAD7555B}" dt="2021-08-13T13:41:06.486" v="354"/>
          <ac:picMkLst>
            <pc:docMk/>
            <pc:sldMk cId="2179614696" sldId="384"/>
            <ac:picMk id="10" creationId="{C721F4D3-6B8C-4A3D-AB2B-39AFF138A61A}"/>
          </ac:picMkLst>
        </pc:picChg>
        <pc:picChg chg="add del mod">
          <ac:chgData name="Julio" userId="b0398a4e-5165-4128-b747-904da519835a" providerId="ADAL" clId="{4125129E-8B3A-46AC-B0C2-EBE0EAD7555B}" dt="2021-08-13T15:37:23.963" v="482" actId="478"/>
          <ac:picMkLst>
            <pc:docMk/>
            <pc:sldMk cId="2179614696" sldId="384"/>
            <ac:picMk id="12" creationId="{832C2911-A722-41B7-B223-5DA8AA7C69F8}"/>
          </ac:picMkLst>
        </pc:picChg>
        <pc:picChg chg="add mod">
          <ac:chgData name="Julio" userId="b0398a4e-5165-4128-b747-904da519835a" providerId="ADAL" clId="{4125129E-8B3A-46AC-B0C2-EBE0EAD7555B}" dt="2021-08-13T15:37:31.415" v="485" actId="14100"/>
          <ac:picMkLst>
            <pc:docMk/>
            <pc:sldMk cId="2179614696" sldId="384"/>
            <ac:picMk id="14" creationId="{43557017-980C-48F2-8841-051D7FDA9D70}"/>
          </ac:picMkLst>
        </pc:picChg>
      </pc:sldChg>
      <pc:sldChg chg="addSp delSp modSp mod">
        <pc:chgData name="Julio" userId="b0398a4e-5165-4128-b747-904da519835a" providerId="ADAL" clId="{4125129E-8B3A-46AC-B0C2-EBE0EAD7555B}" dt="2021-08-13T16:05:40.896" v="660" actId="207"/>
        <pc:sldMkLst>
          <pc:docMk/>
          <pc:sldMk cId="2907629898" sldId="385"/>
        </pc:sldMkLst>
        <pc:spChg chg="mod">
          <ac:chgData name="Julio" userId="b0398a4e-5165-4128-b747-904da519835a" providerId="ADAL" clId="{4125129E-8B3A-46AC-B0C2-EBE0EAD7555B}" dt="2021-08-13T15:47:18.206" v="583" actId="20577"/>
          <ac:spMkLst>
            <pc:docMk/>
            <pc:sldMk cId="2907629898" sldId="385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6:05:40.896" v="660" actId="207"/>
          <ac:spMkLst>
            <pc:docMk/>
            <pc:sldMk cId="2907629898" sldId="385"/>
            <ac:spMk id="4" creationId="{398133E7-5D42-4BC5-A3A6-3C73FB7E1F07}"/>
          </ac:spMkLst>
        </pc:spChg>
        <pc:picChg chg="add mod">
          <ac:chgData name="Julio" userId="b0398a4e-5165-4128-b747-904da519835a" providerId="ADAL" clId="{4125129E-8B3A-46AC-B0C2-EBE0EAD7555B}" dt="2021-08-13T14:04:33.287" v="375"/>
          <ac:picMkLst>
            <pc:docMk/>
            <pc:sldMk cId="2907629898" sldId="385"/>
            <ac:picMk id="7" creationId="{52CE4274-F811-4380-8D83-4B27A96A61DD}"/>
          </ac:picMkLst>
        </pc:picChg>
        <pc:picChg chg="del">
          <ac:chgData name="Julio" userId="b0398a4e-5165-4128-b747-904da519835a" providerId="ADAL" clId="{4125129E-8B3A-46AC-B0C2-EBE0EAD7555B}" dt="2021-08-13T14:04:32.317" v="374" actId="478"/>
          <ac:picMkLst>
            <pc:docMk/>
            <pc:sldMk cId="2907629898" sldId="385"/>
            <ac:picMk id="8" creationId="{2D546AA1-01ED-4551-AF57-EC7C17DAD9D1}"/>
          </ac:picMkLst>
        </pc:picChg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2279753" sldId="38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512128409" sldId="38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09387291" sldId="38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83841699" sldId="38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20324084" sldId="39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693955344" sldId="39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59770143" sldId="39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19001836" sldId="39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27280503" sldId="39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482667909" sldId="39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745267172" sldId="39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1146657" sldId="39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09433050" sldId="39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149882972" sldId="39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34233322" sldId="40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749466612" sldId="40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9612327" sldId="40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48928325" sldId="40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24506658" sldId="40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25091345" sldId="40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31040326" sldId="40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842608695" sldId="40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35054790" sldId="40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1235571" sldId="40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97838114" sldId="41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85796403" sldId="41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65139640" sldId="41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718654672" sldId="41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76765882" sldId="41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605139572" sldId="41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235295272" sldId="41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529334850" sldId="41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84401452" sldId="41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62113352" sldId="41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02172311" sldId="42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758069062" sldId="42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005662276" sldId="42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605673556" sldId="42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76860084" sldId="42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304896524" sldId="42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225346847" sldId="42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768578499" sldId="42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878778055" sldId="42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19670487" sldId="42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106796039" sldId="43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177937391" sldId="43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938045379" sldId="43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849585717" sldId="43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64071089" sldId="43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511994797" sldId="44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971670005" sldId="44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91138961" sldId="45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355149657" sldId="45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151613841" sldId="45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415199700" sldId="45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4954220" sldId="454"/>
        </pc:sldMkLst>
      </pc:sldChg>
      <pc:sldChg chg="del">
        <pc:chgData name="Julio" userId="b0398a4e-5165-4128-b747-904da519835a" providerId="ADAL" clId="{4125129E-8B3A-46AC-B0C2-EBE0EAD7555B}" dt="2021-08-13T15:41:04.326" v="524" actId="47"/>
        <pc:sldMkLst>
          <pc:docMk/>
          <pc:sldMk cId="2624335909" sldId="455"/>
        </pc:sldMkLst>
      </pc:sldChg>
      <pc:sldChg chg="del">
        <pc:chgData name="Julio" userId="b0398a4e-5165-4128-b747-904da519835a" providerId="ADAL" clId="{4125129E-8B3A-46AC-B0C2-EBE0EAD7555B}" dt="2021-08-13T16:02:58.936" v="589" actId="47"/>
        <pc:sldMkLst>
          <pc:docMk/>
          <pc:sldMk cId="3971323030" sldId="45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056329106" sldId="45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2960440259" sldId="458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67152345" sldId="459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19616814" sldId="460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634392019" sldId="461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71632263" sldId="462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691088162" sldId="463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1895925742" sldId="464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575706785" sldId="465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994907253" sldId="466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3335589294" sldId="467"/>
        </pc:sldMkLst>
      </pc:sldChg>
      <pc:sldChg chg="del">
        <pc:chgData name="Julio" userId="b0398a4e-5165-4128-b747-904da519835a" providerId="ADAL" clId="{4125129E-8B3A-46AC-B0C2-EBE0EAD7555B}" dt="2021-08-13T15:40:40.414" v="523" actId="47"/>
        <pc:sldMkLst>
          <pc:docMk/>
          <pc:sldMk cId="47360346" sldId="468"/>
        </pc:sldMkLst>
      </pc:sldChg>
      <pc:sldChg chg="modSp add mod">
        <pc:chgData name="Julio" userId="b0398a4e-5165-4128-b747-904da519835a" providerId="ADAL" clId="{4125129E-8B3A-46AC-B0C2-EBE0EAD7555B}" dt="2021-08-13T14:21:15.289" v="442" actId="1076"/>
        <pc:sldMkLst>
          <pc:docMk/>
          <pc:sldMk cId="2347946637" sldId="469"/>
        </pc:sldMkLst>
        <pc:spChg chg="mod">
          <ac:chgData name="Julio" userId="b0398a4e-5165-4128-b747-904da519835a" providerId="ADAL" clId="{4125129E-8B3A-46AC-B0C2-EBE0EAD7555B}" dt="2021-08-13T14:21:13.562" v="441" actId="6549"/>
          <ac:spMkLst>
            <pc:docMk/>
            <pc:sldMk cId="2347946637" sldId="469"/>
            <ac:spMk id="4" creationId="{398133E7-5D42-4BC5-A3A6-3C73FB7E1F07}"/>
          </ac:spMkLst>
        </pc:spChg>
        <pc:picChg chg="mod">
          <ac:chgData name="Julio" userId="b0398a4e-5165-4128-b747-904da519835a" providerId="ADAL" clId="{4125129E-8B3A-46AC-B0C2-EBE0EAD7555B}" dt="2021-08-13T14:21:15.289" v="442" actId="1076"/>
          <ac:picMkLst>
            <pc:docMk/>
            <pc:sldMk cId="2347946637" sldId="469"/>
            <ac:picMk id="14" creationId="{2A9EC9D2-1E68-4E7C-A795-1C3B00D745A2}"/>
          </ac:picMkLst>
        </pc:picChg>
      </pc:sldChg>
      <pc:sldChg chg="addSp delSp modSp add mod">
        <pc:chgData name="Julio" userId="b0398a4e-5165-4128-b747-904da519835a" providerId="ADAL" clId="{4125129E-8B3A-46AC-B0C2-EBE0EAD7555B}" dt="2021-08-13T16:51:24.874" v="759" actId="20577"/>
        <pc:sldMkLst>
          <pc:docMk/>
          <pc:sldMk cId="2789447906" sldId="470"/>
        </pc:sldMkLst>
        <pc:spChg chg="mod">
          <ac:chgData name="Julio" userId="b0398a4e-5165-4128-b747-904da519835a" providerId="ADAL" clId="{4125129E-8B3A-46AC-B0C2-EBE0EAD7555B}" dt="2021-08-13T16:50:22.319" v="748" actId="20577"/>
          <ac:spMkLst>
            <pc:docMk/>
            <pc:sldMk cId="2789447906" sldId="470"/>
            <ac:spMk id="2" creationId="{AD0E9C4C-A9BF-440B-A91B-7B9CD5585DAE}"/>
          </ac:spMkLst>
        </pc:spChg>
        <pc:spChg chg="mod">
          <ac:chgData name="Julio" userId="b0398a4e-5165-4128-b747-904da519835a" providerId="ADAL" clId="{4125129E-8B3A-46AC-B0C2-EBE0EAD7555B}" dt="2021-08-13T16:51:16.498" v="751" actId="20577"/>
          <ac:spMkLst>
            <pc:docMk/>
            <pc:sldMk cId="2789447906" sldId="470"/>
            <ac:spMk id="4" creationId="{398133E7-5D42-4BC5-A3A6-3C73FB7E1F07}"/>
          </ac:spMkLst>
        </pc:spChg>
        <pc:spChg chg="add mod">
          <ac:chgData name="Julio" userId="b0398a4e-5165-4128-b747-904da519835a" providerId="ADAL" clId="{4125129E-8B3A-46AC-B0C2-EBE0EAD7555B}" dt="2021-08-13T15:46:26.619" v="571" actId="14100"/>
          <ac:spMkLst>
            <pc:docMk/>
            <pc:sldMk cId="2789447906" sldId="470"/>
            <ac:spMk id="13" creationId="{ACBA2DE4-2083-4670-AE21-DCE0C96BFA8B}"/>
          </ac:spMkLst>
        </pc:spChg>
        <pc:spChg chg="mod">
          <ac:chgData name="Julio" userId="b0398a4e-5165-4128-b747-904da519835a" providerId="ADAL" clId="{4125129E-8B3A-46AC-B0C2-EBE0EAD7555B}" dt="2021-08-13T16:51:19.873" v="754" actId="20577"/>
          <ac:spMkLst>
            <pc:docMk/>
            <pc:sldMk cId="2789447906" sldId="470"/>
            <ac:spMk id="16" creationId="{3ABA05FF-2B4C-44B2-A8DB-BD340A98F06E}"/>
          </ac:spMkLst>
        </pc:spChg>
        <pc:spChg chg="add mod">
          <ac:chgData name="Julio" userId="b0398a4e-5165-4128-b747-904da519835a" providerId="ADAL" clId="{4125129E-8B3A-46AC-B0C2-EBE0EAD7555B}" dt="2021-08-13T16:51:24.874" v="759" actId="20577"/>
          <ac:spMkLst>
            <pc:docMk/>
            <pc:sldMk cId="2789447906" sldId="470"/>
            <ac:spMk id="17" creationId="{C129A177-A20B-41EA-879C-E753BB991C57}"/>
          </ac:spMkLst>
        </pc:spChg>
        <pc:spChg chg="add del mod">
          <ac:chgData name="Julio" userId="b0398a4e-5165-4128-b747-904da519835a" providerId="ADAL" clId="{4125129E-8B3A-46AC-B0C2-EBE0EAD7555B}" dt="2021-08-13T15:46:35.744" v="572" actId="478"/>
          <ac:spMkLst>
            <pc:docMk/>
            <pc:sldMk cId="2789447906" sldId="470"/>
            <ac:spMk id="18" creationId="{2FC299B6-0A42-4C4D-93FB-B1B3212118CB}"/>
          </ac:spMkLst>
        </pc:spChg>
        <pc:spChg chg="add mod">
          <ac:chgData name="Julio" userId="b0398a4e-5165-4128-b747-904da519835a" providerId="ADAL" clId="{4125129E-8B3A-46AC-B0C2-EBE0EAD7555B}" dt="2021-08-13T15:46:44.057" v="574" actId="1076"/>
          <ac:spMkLst>
            <pc:docMk/>
            <pc:sldMk cId="2789447906" sldId="470"/>
            <ac:spMk id="19" creationId="{E75F945E-B82E-479B-BD08-60E15432DCF9}"/>
          </ac:spMkLst>
        </pc:spChg>
        <pc:picChg chg="del">
          <ac:chgData name="Julio" userId="b0398a4e-5165-4128-b747-904da519835a" providerId="ADAL" clId="{4125129E-8B3A-46AC-B0C2-EBE0EAD7555B}" dt="2021-08-13T15:43:01.942" v="526" actId="478"/>
          <ac:picMkLst>
            <pc:docMk/>
            <pc:sldMk cId="2789447906" sldId="470"/>
            <ac:picMk id="6" creationId="{B71BBC18-7D98-49B6-86A6-A0D2CB1C1D13}"/>
          </ac:picMkLst>
        </pc:picChg>
        <pc:picChg chg="add mod">
          <ac:chgData name="Julio" userId="b0398a4e-5165-4128-b747-904da519835a" providerId="ADAL" clId="{4125129E-8B3A-46AC-B0C2-EBE0EAD7555B}" dt="2021-08-13T15:43:22.289" v="539" actId="14100"/>
          <ac:picMkLst>
            <pc:docMk/>
            <pc:sldMk cId="2789447906" sldId="470"/>
            <ac:picMk id="7" creationId="{6AAFB5FC-67A5-405B-BD8E-B3C99C6B97EC}"/>
          </ac:picMkLst>
        </pc:picChg>
        <pc:picChg chg="add mod">
          <ac:chgData name="Julio" userId="b0398a4e-5165-4128-b747-904da519835a" providerId="ADAL" clId="{4125129E-8B3A-46AC-B0C2-EBE0EAD7555B}" dt="2021-08-13T15:44:21.079" v="546" actId="1076"/>
          <ac:picMkLst>
            <pc:docMk/>
            <pc:sldMk cId="2789447906" sldId="470"/>
            <ac:picMk id="9" creationId="{F8853115-969A-4EAD-9C53-CAB453476CF2}"/>
          </ac:picMkLst>
        </pc:picChg>
        <pc:picChg chg="add mod">
          <ac:chgData name="Julio" userId="b0398a4e-5165-4128-b747-904da519835a" providerId="ADAL" clId="{4125129E-8B3A-46AC-B0C2-EBE0EAD7555B}" dt="2021-08-13T15:45:18.883" v="556" actId="1076"/>
          <ac:picMkLst>
            <pc:docMk/>
            <pc:sldMk cId="2789447906" sldId="470"/>
            <ac:picMk id="12" creationId="{373F635C-5905-443A-82CC-F94064BC7C4F}"/>
          </ac:picMkLst>
        </pc:picChg>
        <pc:picChg chg="del">
          <ac:chgData name="Julio" userId="b0398a4e-5165-4128-b747-904da519835a" providerId="ADAL" clId="{4125129E-8B3A-46AC-B0C2-EBE0EAD7555B}" dt="2021-08-13T15:43:00.839" v="525" actId="478"/>
          <ac:picMkLst>
            <pc:docMk/>
            <pc:sldMk cId="2789447906" sldId="470"/>
            <ac:picMk id="14" creationId="{43557017-980C-48F2-8841-051D7FDA9D70}"/>
          </ac:picMkLst>
        </pc:picChg>
      </pc:sldChg>
    </pc:docChg>
  </pc:docChgLst>
  <pc:docChgLst>
    <pc:chgData name="Vieira Ferreira, Júlio" userId="b0398a4e-5165-4128-b747-904da519835a" providerId="ADAL" clId="{8E5478A4-0344-4CE3-B504-E70BC498084A}"/>
    <pc:docChg chg="undo custSel addSld modSld sldOrd modSection">
      <pc:chgData name="Vieira Ferreira, Júlio" userId="b0398a4e-5165-4128-b747-904da519835a" providerId="ADAL" clId="{8E5478A4-0344-4CE3-B504-E70BC498084A}" dt="2022-09-11T22:23:16.252" v="676" actId="22"/>
      <pc:docMkLst>
        <pc:docMk/>
      </pc:docMkLst>
      <pc:sldChg chg="modSp mod">
        <pc:chgData name="Vieira Ferreira, Júlio" userId="b0398a4e-5165-4128-b747-904da519835a" providerId="ADAL" clId="{8E5478A4-0344-4CE3-B504-E70BC498084A}" dt="2022-09-05T19:20:17.394" v="360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8E5478A4-0344-4CE3-B504-E70BC498084A}" dt="2022-09-05T19:20:17.394" v="360" actId="20577"/>
          <ac:spMkLst>
            <pc:docMk/>
            <pc:sldMk cId="3947241437" sldId="359"/>
            <ac:spMk id="5" creationId="{CE422875-EDAA-48FF-A282-26952DB0C58F}"/>
          </ac:spMkLst>
        </pc:spChg>
      </pc:sldChg>
      <pc:sldChg chg="modSp mod">
        <pc:chgData name="Vieira Ferreira, Júlio" userId="b0398a4e-5165-4128-b747-904da519835a" providerId="ADAL" clId="{8E5478A4-0344-4CE3-B504-E70BC498084A}" dt="2022-09-05T17:51:12.576" v="12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8E5478A4-0344-4CE3-B504-E70BC498084A}" dt="2022-09-05T17:50:58.444" v="3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05T17:51:12.576" v="12" actId="20577"/>
          <ac:spMkLst>
            <pc:docMk/>
            <pc:sldMk cId="3670485519" sldId="381"/>
            <ac:spMk id="7" creationId="{6E0C351D-4375-4E73-9A90-C7BEDD69B5CC}"/>
          </ac:spMkLst>
        </pc:spChg>
      </pc:sldChg>
      <pc:sldChg chg="addSp delSp modSp mod ord">
        <pc:chgData name="Vieira Ferreira, Júlio" userId="b0398a4e-5165-4128-b747-904da519835a" providerId="ADAL" clId="{8E5478A4-0344-4CE3-B504-E70BC498084A}" dt="2022-09-11T19:43:36.094" v="630" actId="14100"/>
        <pc:sldMkLst>
          <pc:docMk/>
          <pc:sldMk cId="3373189577" sldId="471"/>
        </pc:sldMkLst>
        <pc:spChg chg="mod">
          <ac:chgData name="Vieira Ferreira, Júlio" userId="b0398a4e-5165-4128-b747-904da519835a" providerId="ADAL" clId="{8E5478A4-0344-4CE3-B504-E70BC498084A}" dt="2022-09-11T19:43:27.689" v="628" actId="20577"/>
          <ac:spMkLst>
            <pc:docMk/>
            <pc:sldMk cId="3373189577" sldId="471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8E5478A4-0344-4CE3-B504-E70BC498084A}" dt="2022-09-11T19:43:36.094" v="630" actId="14100"/>
          <ac:picMkLst>
            <pc:docMk/>
            <pc:sldMk cId="3373189577" sldId="471"/>
            <ac:picMk id="5" creationId="{BFEBB4B8-B49F-4A1D-8A74-36FD260116B1}"/>
          </ac:picMkLst>
        </pc:picChg>
        <pc:picChg chg="del">
          <ac:chgData name="Vieira Ferreira, Júlio" userId="b0398a4e-5165-4128-b747-904da519835a" providerId="ADAL" clId="{8E5478A4-0344-4CE3-B504-E70BC498084A}" dt="2022-09-11T19:42:56.703" v="589" actId="478"/>
          <ac:picMkLst>
            <pc:docMk/>
            <pc:sldMk cId="3373189577" sldId="471"/>
            <ac:picMk id="6" creationId="{CFED4473-D5AF-42C1-A8FB-B71AB0946E4A}"/>
          </ac:picMkLst>
        </pc:picChg>
      </pc:sldChg>
      <pc:sldChg chg="addSp delSp modSp mod modNotesTx">
        <pc:chgData name="Vieira Ferreira, Júlio" userId="b0398a4e-5165-4128-b747-904da519835a" providerId="ADAL" clId="{8E5478A4-0344-4CE3-B504-E70BC498084A}" dt="2022-09-05T18:35:22.355" v="285" actId="20577"/>
        <pc:sldMkLst>
          <pc:docMk/>
          <pc:sldMk cId="1617360491" sldId="473"/>
        </pc:sldMkLst>
        <pc:spChg chg="mod">
          <ac:chgData name="Vieira Ferreira, Júlio" userId="b0398a4e-5165-4128-b747-904da519835a" providerId="ADAL" clId="{8E5478A4-0344-4CE3-B504-E70BC498084A}" dt="2022-09-05T17:51:23.343" v="15" actId="20577"/>
          <ac:spMkLst>
            <pc:docMk/>
            <pc:sldMk cId="1617360491" sldId="47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05T18:33:03.054" v="182" actId="14100"/>
          <ac:spMkLst>
            <pc:docMk/>
            <pc:sldMk cId="1617360491" sldId="473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8E5478A4-0344-4CE3-B504-E70BC498084A}" dt="2022-09-05T18:25:33.769" v="94"/>
          <ac:spMkLst>
            <pc:docMk/>
            <pc:sldMk cId="1617360491" sldId="473"/>
            <ac:spMk id="5" creationId="{8882DFDC-F313-4EA3-8F2C-80DF39654C69}"/>
          </ac:spMkLst>
        </pc:spChg>
        <pc:spChg chg="add mod">
          <ac:chgData name="Vieira Ferreira, Júlio" userId="b0398a4e-5165-4128-b747-904da519835a" providerId="ADAL" clId="{8E5478A4-0344-4CE3-B504-E70BC498084A}" dt="2022-09-05T18:32:32.914" v="179" actId="1076"/>
          <ac:spMkLst>
            <pc:docMk/>
            <pc:sldMk cId="1617360491" sldId="473"/>
            <ac:spMk id="6" creationId="{78543136-CCC7-4D60-BE5F-38A1E6DA94B1}"/>
          </ac:spMkLst>
        </pc:spChg>
        <pc:spChg chg="add del">
          <ac:chgData name="Vieira Ferreira, Júlio" userId="b0398a4e-5165-4128-b747-904da519835a" providerId="ADAL" clId="{8E5478A4-0344-4CE3-B504-E70BC498084A}" dt="2022-09-05T18:25:47.261" v="97"/>
          <ac:spMkLst>
            <pc:docMk/>
            <pc:sldMk cId="1617360491" sldId="473"/>
            <ac:spMk id="8" creationId="{1968BB18-75F0-4BEB-B9C4-3667EC555F86}"/>
          </ac:spMkLst>
        </pc:spChg>
        <pc:spChg chg="add mod">
          <ac:chgData name="Vieira Ferreira, Júlio" userId="b0398a4e-5165-4128-b747-904da519835a" providerId="ADAL" clId="{8E5478A4-0344-4CE3-B504-E70BC498084A}" dt="2022-09-05T18:32:29.910" v="178" actId="1076"/>
          <ac:spMkLst>
            <pc:docMk/>
            <pc:sldMk cId="1617360491" sldId="473"/>
            <ac:spMk id="10" creationId="{E45F2A35-7CED-473D-A6D2-4B33E11FBB85}"/>
          </ac:spMkLst>
        </pc:spChg>
        <pc:spChg chg="add mod">
          <ac:chgData name="Vieira Ferreira, Júlio" userId="b0398a4e-5165-4128-b747-904da519835a" providerId="ADAL" clId="{8E5478A4-0344-4CE3-B504-E70BC498084A}" dt="2022-09-05T18:33:26.712" v="205" actId="14100"/>
          <ac:spMkLst>
            <pc:docMk/>
            <pc:sldMk cId="1617360491" sldId="473"/>
            <ac:spMk id="11" creationId="{D4E77815-7D01-44E8-AF47-7A45AE5132E9}"/>
          </ac:spMkLst>
        </pc:spChg>
        <pc:spChg chg="add mod">
          <ac:chgData name="Vieira Ferreira, Júlio" userId="b0398a4e-5165-4128-b747-904da519835a" providerId="ADAL" clId="{8E5478A4-0344-4CE3-B504-E70BC498084A}" dt="2022-09-05T18:33:38.936" v="212" actId="20577"/>
          <ac:spMkLst>
            <pc:docMk/>
            <pc:sldMk cId="1617360491" sldId="473"/>
            <ac:spMk id="12" creationId="{71E68D48-F0E7-4E36-92EE-64062711EF19}"/>
          </ac:spMkLst>
        </pc:spChg>
        <pc:spChg chg="add mod">
          <ac:chgData name="Vieira Ferreira, Júlio" userId="b0398a4e-5165-4128-b747-904da519835a" providerId="ADAL" clId="{8E5478A4-0344-4CE3-B504-E70BC498084A}" dt="2022-09-05T18:35:22.355" v="285" actId="20577"/>
          <ac:spMkLst>
            <pc:docMk/>
            <pc:sldMk cId="1617360491" sldId="473"/>
            <ac:spMk id="13" creationId="{06C4043B-F34A-47CB-96A1-3D8D605271AB}"/>
          </ac:spMkLst>
        </pc:spChg>
      </pc:sldChg>
      <pc:sldChg chg="modSp add mod ord modNotesTx">
        <pc:chgData name="Vieira Ferreira, Júlio" userId="b0398a4e-5165-4128-b747-904da519835a" providerId="ADAL" clId="{8E5478A4-0344-4CE3-B504-E70BC498084A}" dt="2022-09-11T19:31:13.159" v="538"/>
        <pc:sldMkLst>
          <pc:docMk/>
          <pc:sldMk cId="448963516" sldId="671"/>
        </pc:sldMkLst>
        <pc:spChg chg="mod">
          <ac:chgData name="Vieira Ferreira, Júlio" userId="b0398a4e-5165-4128-b747-904da519835a" providerId="ADAL" clId="{8E5478A4-0344-4CE3-B504-E70BC498084A}" dt="2022-09-05T19:19:39.711" v="336" actId="20577"/>
          <ac:spMkLst>
            <pc:docMk/>
            <pc:sldMk cId="448963516" sldId="6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05T22:01:59.593" v="416" actId="20577"/>
          <ac:spMkLst>
            <pc:docMk/>
            <pc:sldMk cId="448963516" sldId="671"/>
            <ac:spMk id="4" creationId="{398133E7-5D42-4BC5-A3A6-3C73FB7E1F07}"/>
          </ac:spMkLst>
        </pc:spChg>
      </pc:sldChg>
      <pc:sldChg chg="addSp delSp modSp add mod">
        <pc:chgData name="Vieira Ferreira, Júlio" userId="b0398a4e-5165-4128-b747-904da519835a" providerId="ADAL" clId="{8E5478A4-0344-4CE3-B504-E70BC498084A}" dt="2022-09-05T19:03:37.710" v="329" actId="478"/>
        <pc:sldMkLst>
          <pc:docMk/>
          <pc:sldMk cId="3794925196" sldId="672"/>
        </pc:sldMkLst>
        <pc:spChg chg="mod">
          <ac:chgData name="Vieira Ferreira, Júlio" userId="b0398a4e-5165-4128-b747-904da519835a" providerId="ADAL" clId="{8E5478A4-0344-4CE3-B504-E70BC498084A}" dt="2022-09-05T18:43:45.094" v="321" actId="14100"/>
          <ac:spMkLst>
            <pc:docMk/>
            <pc:sldMk cId="3794925196" sldId="672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8E5478A4-0344-4CE3-B504-E70BC498084A}" dt="2022-09-05T18:38:21.556" v="288"/>
          <ac:spMkLst>
            <pc:docMk/>
            <pc:sldMk cId="3794925196" sldId="672"/>
            <ac:spMk id="5" creationId="{F98E95C4-41FF-409A-92C6-2FE3090F215C}"/>
          </ac:spMkLst>
        </pc:spChg>
        <pc:spChg chg="del">
          <ac:chgData name="Vieira Ferreira, Júlio" userId="b0398a4e-5165-4128-b747-904da519835a" providerId="ADAL" clId="{8E5478A4-0344-4CE3-B504-E70BC498084A}" dt="2022-09-05T18:40:59.558" v="306" actId="478"/>
          <ac:spMkLst>
            <pc:docMk/>
            <pc:sldMk cId="3794925196" sldId="672"/>
            <ac:spMk id="6" creationId="{78543136-CCC7-4D60-BE5F-38A1E6DA94B1}"/>
          </ac:spMkLst>
        </pc:spChg>
        <pc:spChg chg="del">
          <ac:chgData name="Vieira Ferreira, Júlio" userId="b0398a4e-5165-4128-b747-904da519835a" providerId="ADAL" clId="{8E5478A4-0344-4CE3-B504-E70BC498084A}" dt="2022-09-05T18:40:57.716" v="305" actId="478"/>
          <ac:spMkLst>
            <pc:docMk/>
            <pc:sldMk cId="3794925196" sldId="672"/>
            <ac:spMk id="10" creationId="{E45F2A35-7CED-473D-A6D2-4B33E11FBB85}"/>
          </ac:spMkLst>
        </pc:spChg>
        <pc:spChg chg="del">
          <ac:chgData name="Vieira Ferreira, Júlio" userId="b0398a4e-5165-4128-b747-904da519835a" providerId="ADAL" clId="{8E5478A4-0344-4CE3-B504-E70BC498084A}" dt="2022-09-05T18:38:46.997" v="290" actId="478"/>
          <ac:spMkLst>
            <pc:docMk/>
            <pc:sldMk cId="3794925196" sldId="672"/>
            <ac:spMk id="11" creationId="{D4E77815-7D01-44E8-AF47-7A45AE5132E9}"/>
          </ac:spMkLst>
        </pc:spChg>
        <pc:spChg chg="del">
          <ac:chgData name="Vieira Ferreira, Júlio" userId="b0398a4e-5165-4128-b747-904da519835a" providerId="ADAL" clId="{8E5478A4-0344-4CE3-B504-E70BC498084A}" dt="2022-09-05T18:38:50.833" v="291" actId="478"/>
          <ac:spMkLst>
            <pc:docMk/>
            <pc:sldMk cId="3794925196" sldId="672"/>
            <ac:spMk id="12" creationId="{71E68D48-F0E7-4E36-92EE-64062711EF19}"/>
          </ac:spMkLst>
        </pc:spChg>
        <pc:spChg chg="del">
          <ac:chgData name="Vieira Ferreira, Júlio" userId="b0398a4e-5165-4128-b747-904da519835a" providerId="ADAL" clId="{8E5478A4-0344-4CE3-B504-E70BC498084A}" dt="2022-09-05T18:53:13.823" v="322" actId="478"/>
          <ac:spMkLst>
            <pc:docMk/>
            <pc:sldMk cId="3794925196" sldId="672"/>
            <ac:spMk id="13" creationId="{06C4043B-F34A-47CB-96A1-3D8D605271AB}"/>
          </ac:spMkLst>
        </pc:spChg>
        <pc:picChg chg="add mod">
          <ac:chgData name="Vieira Ferreira, Júlio" userId="b0398a4e-5165-4128-b747-904da519835a" providerId="ADAL" clId="{8E5478A4-0344-4CE3-B504-E70BC498084A}" dt="2022-09-05T19:01:32.404" v="325" actId="1076"/>
          <ac:picMkLst>
            <pc:docMk/>
            <pc:sldMk cId="3794925196" sldId="672"/>
            <ac:picMk id="9" creationId="{2BE349EC-E076-4BBC-AAFC-7C08AEB654D0}"/>
          </ac:picMkLst>
        </pc:picChg>
        <pc:picChg chg="add del mod">
          <ac:chgData name="Vieira Ferreira, Júlio" userId="b0398a4e-5165-4128-b747-904da519835a" providerId="ADAL" clId="{8E5478A4-0344-4CE3-B504-E70BC498084A}" dt="2022-09-05T19:03:37.710" v="329" actId="478"/>
          <ac:picMkLst>
            <pc:docMk/>
            <pc:sldMk cId="3794925196" sldId="672"/>
            <ac:picMk id="15" creationId="{2C52A35D-9C92-48B7-9426-19060C3F7CA6}"/>
          </ac:picMkLst>
        </pc:picChg>
      </pc:sldChg>
      <pc:sldChg chg="modSp add mod ord">
        <pc:chgData name="Vieira Ferreira, Júlio" userId="b0398a4e-5165-4128-b747-904da519835a" providerId="ADAL" clId="{8E5478A4-0344-4CE3-B504-E70BC498084A}" dt="2022-09-05T19:23:46.363" v="378" actId="1076"/>
        <pc:sldMkLst>
          <pc:docMk/>
          <pc:sldMk cId="1206206356" sldId="673"/>
        </pc:sldMkLst>
        <pc:spChg chg="mod">
          <ac:chgData name="Vieira Ferreira, Júlio" userId="b0398a4e-5165-4128-b747-904da519835a" providerId="ADAL" clId="{8E5478A4-0344-4CE3-B504-E70BC498084A}" dt="2022-09-05T19:23:41.654" v="377" actId="20577"/>
          <ac:spMkLst>
            <pc:docMk/>
            <pc:sldMk cId="1206206356" sldId="67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05T19:23:46.363" v="378" actId="1076"/>
          <ac:spMkLst>
            <pc:docMk/>
            <pc:sldMk cId="1206206356" sldId="673"/>
            <ac:spMk id="7" creationId="{6E0C351D-4375-4E73-9A90-C7BEDD69B5CC}"/>
          </ac:spMkLst>
        </pc:spChg>
      </pc:sldChg>
      <pc:sldChg chg="addSp delSp add mod">
        <pc:chgData name="Vieira Ferreira, Júlio" userId="b0398a4e-5165-4128-b747-904da519835a" providerId="ADAL" clId="{8E5478A4-0344-4CE3-B504-E70BC498084A}" dt="2022-09-05T19:42:10.847" v="382" actId="22"/>
        <pc:sldMkLst>
          <pc:docMk/>
          <pc:sldMk cId="2428448892" sldId="674"/>
        </pc:sldMkLst>
        <pc:picChg chg="add del">
          <ac:chgData name="Vieira Ferreira, Júlio" userId="b0398a4e-5165-4128-b747-904da519835a" providerId="ADAL" clId="{8E5478A4-0344-4CE3-B504-E70BC498084A}" dt="2022-09-05T19:42:08.461" v="381" actId="478"/>
          <ac:picMkLst>
            <pc:docMk/>
            <pc:sldMk cId="2428448892" sldId="674"/>
            <ac:picMk id="5" creationId="{7E08A3F5-B678-469D-B276-8B20C1ED5FA0}"/>
          </ac:picMkLst>
        </pc:picChg>
        <pc:picChg chg="add">
          <ac:chgData name="Vieira Ferreira, Júlio" userId="b0398a4e-5165-4128-b747-904da519835a" providerId="ADAL" clId="{8E5478A4-0344-4CE3-B504-E70BC498084A}" dt="2022-09-05T19:42:10.847" v="382" actId="22"/>
          <ac:picMkLst>
            <pc:docMk/>
            <pc:sldMk cId="2428448892" sldId="674"/>
            <ac:picMk id="9" creationId="{4255DD26-3327-42F5-BEA4-B536B34DC0BF}"/>
          </ac:picMkLst>
        </pc:picChg>
      </pc:sldChg>
      <pc:sldChg chg="addSp delSp add mod">
        <pc:chgData name="Vieira Ferreira, Júlio" userId="b0398a4e-5165-4128-b747-904da519835a" providerId="ADAL" clId="{8E5478A4-0344-4CE3-B504-E70BC498084A}" dt="2022-09-05T19:44:25.071" v="385" actId="22"/>
        <pc:sldMkLst>
          <pc:docMk/>
          <pc:sldMk cId="2353640673" sldId="675"/>
        </pc:sldMkLst>
        <pc:picChg chg="add">
          <ac:chgData name="Vieira Ferreira, Júlio" userId="b0398a4e-5165-4128-b747-904da519835a" providerId="ADAL" clId="{8E5478A4-0344-4CE3-B504-E70BC498084A}" dt="2022-09-05T19:44:25.071" v="385" actId="22"/>
          <ac:picMkLst>
            <pc:docMk/>
            <pc:sldMk cId="2353640673" sldId="675"/>
            <ac:picMk id="5" creationId="{6916AB12-9717-477E-AD28-A660FA990AC8}"/>
          </ac:picMkLst>
        </pc:picChg>
        <pc:picChg chg="del">
          <ac:chgData name="Vieira Ferreira, Júlio" userId="b0398a4e-5165-4128-b747-904da519835a" providerId="ADAL" clId="{8E5478A4-0344-4CE3-B504-E70BC498084A}" dt="2022-09-05T19:44:23.914" v="384" actId="478"/>
          <ac:picMkLst>
            <pc:docMk/>
            <pc:sldMk cId="2353640673" sldId="675"/>
            <ac:picMk id="9" creationId="{4255DD26-3327-42F5-BEA4-B536B34DC0BF}"/>
          </ac:picMkLst>
        </pc:picChg>
      </pc:sldChg>
      <pc:sldChg chg="addSp delSp add mod">
        <pc:chgData name="Vieira Ferreira, Júlio" userId="b0398a4e-5165-4128-b747-904da519835a" providerId="ADAL" clId="{8E5478A4-0344-4CE3-B504-E70BC498084A}" dt="2022-09-05T20:04:16.587" v="390" actId="22"/>
        <pc:sldMkLst>
          <pc:docMk/>
          <pc:sldMk cId="1198954134" sldId="676"/>
        </pc:sldMkLst>
        <pc:picChg chg="del">
          <ac:chgData name="Vieira Ferreira, Júlio" userId="b0398a4e-5165-4128-b747-904da519835a" providerId="ADAL" clId="{8E5478A4-0344-4CE3-B504-E70BC498084A}" dt="2022-09-05T19:45:53.664" v="387" actId="478"/>
          <ac:picMkLst>
            <pc:docMk/>
            <pc:sldMk cId="1198954134" sldId="676"/>
            <ac:picMk id="5" creationId="{6916AB12-9717-477E-AD28-A660FA990AC8}"/>
          </ac:picMkLst>
        </pc:picChg>
        <pc:picChg chg="add del">
          <ac:chgData name="Vieira Ferreira, Júlio" userId="b0398a4e-5165-4128-b747-904da519835a" providerId="ADAL" clId="{8E5478A4-0344-4CE3-B504-E70BC498084A}" dt="2022-09-05T20:04:15.096" v="389" actId="478"/>
          <ac:picMkLst>
            <pc:docMk/>
            <pc:sldMk cId="1198954134" sldId="676"/>
            <ac:picMk id="6" creationId="{8380E1D7-1D83-4C03-A4AE-5C378DA4C8E1}"/>
          </ac:picMkLst>
        </pc:picChg>
        <pc:picChg chg="add">
          <ac:chgData name="Vieira Ferreira, Júlio" userId="b0398a4e-5165-4128-b747-904da519835a" providerId="ADAL" clId="{8E5478A4-0344-4CE3-B504-E70BC498084A}" dt="2022-09-05T20:04:16.587" v="390" actId="22"/>
          <ac:picMkLst>
            <pc:docMk/>
            <pc:sldMk cId="1198954134" sldId="676"/>
            <ac:picMk id="10" creationId="{AF63503A-711E-4E66-A3D3-1A95CE02947F}"/>
          </ac:picMkLst>
        </pc:picChg>
      </pc:sldChg>
      <pc:sldChg chg="addSp delSp add mod">
        <pc:chgData name="Vieira Ferreira, Júlio" userId="b0398a4e-5165-4128-b747-904da519835a" providerId="ADAL" clId="{8E5478A4-0344-4CE3-B504-E70BC498084A}" dt="2022-09-05T20:04:57.376" v="393" actId="22"/>
        <pc:sldMkLst>
          <pc:docMk/>
          <pc:sldMk cId="450088765" sldId="677"/>
        </pc:sldMkLst>
        <pc:picChg chg="add">
          <ac:chgData name="Vieira Ferreira, Júlio" userId="b0398a4e-5165-4128-b747-904da519835a" providerId="ADAL" clId="{8E5478A4-0344-4CE3-B504-E70BC498084A}" dt="2022-09-05T20:04:57.376" v="393" actId="22"/>
          <ac:picMkLst>
            <pc:docMk/>
            <pc:sldMk cId="450088765" sldId="677"/>
            <ac:picMk id="5" creationId="{B476B007-0243-4C5E-950C-4719A677CBFD}"/>
          </ac:picMkLst>
        </pc:picChg>
        <pc:picChg chg="del">
          <ac:chgData name="Vieira Ferreira, Júlio" userId="b0398a4e-5165-4128-b747-904da519835a" providerId="ADAL" clId="{8E5478A4-0344-4CE3-B504-E70BC498084A}" dt="2022-09-05T20:04:23.268" v="392" actId="478"/>
          <ac:picMkLst>
            <pc:docMk/>
            <pc:sldMk cId="450088765" sldId="677"/>
            <ac:picMk id="10" creationId="{AF63503A-711E-4E66-A3D3-1A95CE02947F}"/>
          </ac:picMkLst>
        </pc:picChg>
      </pc:sldChg>
      <pc:sldChg chg="addSp delSp add mod">
        <pc:chgData name="Vieira Ferreira, Júlio" userId="b0398a4e-5165-4128-b747-904da519835a" providerId="ADAL" clId="{8E5478A4-0344-4CE3-B504-E70BC498084A}" dt="2022-09-05T20:05:30.195" v="396" actId="22"/>
        <pc:sldMkLst>
          <pc:docMk/>
          <pc:sldMk cId="4113737354" sldId="678"/>
        </pc:sldMkLst>
        <pc:picChg chg="del">
          <ac:chgData name="Vieira Ferreira, Júlio" userId="b0398a4e-5165-4128-b747-904da519835a" providerId="ADAL" clId="{8E5478A4-0344-4CE3-B504-E70BC498084A}" dt="2022-09-05T20:05:02.649" v="395" actId="478"/>
          <ac:picMkLst>
            <pc:docMk/>
            <pc:sldMk cId="4113737354" sldId="678"/>
            <ac:picMk id="5" creationId="{B476B007-0243-4C5E-950C-4719A677CBFD}"/>
          </ac:picMkLst>
        </pc:picChg>
        <pc:picChg chg="add">
          <ac:chgData name="Vieira Ferreira, Júlio" userId="b0398a4e-5165-4128-b747-904da519835a" providerId="ADAL" clId="{8E5478A4-0344-4CE3-B504-E70BC498084A}" dt="2022-09-05T20:05:30.195" v="396" actId="22"/>
          <ac:picMkLst>
            <pc:docMk/>
            <pc:sldMk cId="4113737354" sldId="678"/>
            <ac:picMk id="6" creationId="{D01D06C7-C713-4F5E-A262-B2328D9B8AF1}"/>
          </ac:picMkLst>
        </pc:picChg>
      </pc:sldChg>
      <pc:sldChg chg="delSp add mod">
        <pc:chgData name="Vieira Ferreira, Júlio" userId="b0398a4e-5165-4128-b747-904da519835a" providerId="ADAL" clId="{8E5478A4-0344-4CE3-B504-E70BC498084A}" dt="2022-09-05T20:05:35.704" v="398" actId="478"/>
        <pc:sldMkLst>
          <pc:docMk/>
          <pc:sldMk cId="2317985511" sldId="679"/>
        </pc:sldMkLst>
        <pc:picChg chg="del">
          <ac:chgData name="Vieira Ferreira, Júlio" userId="b0398a4e-5165-4128-b747-904da519835a" providerId="ADAL" clId="{8E5478A4-0344-4CE3-B504-E70BC498084A}" dt="2022-09-05T20:05:35.704" v="398" actId="478"/>
          <ac:picMkLst>
            <pc:docMk/>
            <pc:sldMk cId="2317985511" sldId="679"/>
            <ac:picMk id="6" creationId="{D01D06C7-C713-4F5E-A262-B2328D9B8AF1}"/>
          </ac:picMkLst>
        </pc:picChg>
      </pc:sldChg>
      <pc:sldChg chg="modSp add mod">
        <pc:chgData name="Vieira Ferreira, Júlio" userId="b0398a4e-5165-4128-b747-904da519835a" providerId="ADAL" clId="{8E5478A4-0344-4CE3-B504-E70BC498084A}" dt="2022-09-11T20:30:58.347" v="671"/>
        <pc:sldMkLst>
          <pc:docMk/>
          <pc:sldMk cId="3659485613" sldId="680"/>
        </pc:sldMkLst>
        <pc:spChg chg="mod">
          <ac:chgData name="Vieira Ferreira, Júlio" userId="b0398a4e-5165-4128-b747-904da519835a" providerId="ADAL" clId="{8E5478A4-0344-4CE3-B504-E70BC498084A}" dt="2022-09-11T20:30:58.347" v="671"/>
          <ac:spMkLst>
            <pc:docMk/>
            <pc:sldMk cId="3659485613" sldId="680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11T19:20:28.237" v="464" actId="403"/>
          <ac:spMkLst>
            <pc:docMk/>
            <pc:sldMk cId="3659485613" sldId="680"/>
            <ac:spMk id="4" creationId="{398133E7-5D42-4BC5-A3A6-3C73FB7E1F07}"/>
          </ac:spMkLst>
        </pc:spChg>
      </pc:sldChg>
      <pc:sldChg chg="modSp add mod">
        <pc:chgData name="Vieira Ferreira, Júlio" userId="b0398a4e-5165-4128-b747-904da519835a" providerId="ADAL" clId="{8E5478A4-0344-4CE3-B504-E70BC498084A}" dt="2022-09-11T20:31:00.672" v="672"/>
        <pc:sldMkLst>
          <pc:docMk/>
          <pc:sldMk cId="372500799" sldId="681"/>
        </pc:sldMkLst>
        <pc:spChg chg="mod">
          <ac:chgData name="Vieira Ferreira, Júlio" userId="b0398a4e-5165-4128-b747-904da519835a" providerId="ADAL" clId="{8E5478A4-0344-4CE3-B504-E70BC498084A}" dt="2022-09-11T20:31:00.672" v="672"/>
          <ac:spMkLst>
            <pc:docMk/>
            <pc:sldMk cId="372500799" sldId="68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11T19:25:02.892" v="535" actId="20577"/>
          <ac:spMkLst>
            <pc:docMk/>
            <pc:sldMk cId="372500799" sldId="681"/>
            <ac:spMk id="4" creationId="{398133E7-5D42-4BC5-A3A6-3C73FB7E1F07}"/>
          </ac:spMkLst>
        </pc:spChg>
      </pc:sldChg>
      <pc:sldChg chg="addSp modSp add mod">
        <pc:chgData name="Vieira Ferreira, Júlio" userId="b0398a4e-5165-4128-b747-904da519835a" providerId="ADAL" clId="{8E5478A4-0344-4CE3-B504-E70BC498084A}" dt="2022-09-11T20:31:37.224" v="673"/>
        <pc:sldMkLst>
          <pc:docMk/>
          <pc:sldMk cId="2949300270" sldId="682"/>
        </pc:sldMkLst>
        <pc:spChg chg="mod">
          <ac:chgData name="Vieira Ferreira, Júlio" userId="b0398a4e-5165-4128-b747-904da519835a" providerId="ADAL" clId="{8E5478A4-0344-4CE3-B504-E70BC498084A}" dt="2022-09-11T20:31:37.224" v="673"/>
          <ac:spMkLst>
            <pc:docMk/>
            <pc:sldMk cId="2949300270" sldId="68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11T20:08:34.947" v="659" actId="113"/>
          <ac:spMkLst>
            <pc:docMk/>
            <pc:sldMk cId="2949300270" sldId="682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8E5478A4-0344-4CE3-B504-E70BC498084A}" dt="2022-09-11T19:35:21.961" v="565" actId="120"/>
          <ac:spMkLst>
            <pc:docMk/>
            <pc:sldMk cId="2949300270" sldId="682"/>
            <ac:spMk id="5" creationId="{C2BF1055-6829-46F0-917E-646C195DCF40}"/>
          </ac:spMkLst>
        </pc:spChg>
      </pc:sldChg>
      <pc:sldChg chg="add">
        <pc:chgData name="Vieira Ferreira, Júlio" userId="b0398a4e-5165-4128-b747-904da519835a" providerId="ADAL" clId="{8E5478A4-0344-4CE3-B504-E70BC498084A}" dt="2022-09-11T19:42:48.486" v="588" actId="2890"/>
        <pc:sldMkLst>
          <pc:docMk/>
          <pc:sldMk cId="2068618105" sldId="683"/>
        </pc:sldMkLst>
      </pc:sldChg>
      <pc:sldChg chg="addSp modSp add mod">
        <pc:chgData name="Vieira Ferreira, Júlio" userId="b0398a4e-5165-4128-b747-904da519835a" providerId="ADAL" clId="{8E5478A4-0344-4CE3-B504-E70BC498084A}" dt="2022-09-11T20:31:40.224" v="674"/>
        <pc:sldMkLst>
          <pc:docMk/>
          <pc:sldMk cId="2956733482" sldId="684"/>
        </pc:sldMkLst>
        <pc:spChg chg="mod">
          <ac:chgData name="Vieira Ferreira, Júlio" userId="b0398a4e-5165-4128-b747-904da519835a" providerId="ADAL" clId="{8E5478A4-0344-4CE3-B504-E70BC498084A}" dt="2022-09-11T20:31:40.224" v="674"/>
          <ac:spMkLst>
            <pc:docMk/>
            <pc:sldMk cId="2956733482" sldId="68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8E5478A4-0344-4CE3-B504-E70BC498084A}" dt="2022-09-11T20:09:01.765" v="666" actId="20577"/>
          <ac:spMkLst>
            <pc:docMk/>
            <pc:sldMk cId="2956733482" sldId="684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8E5478A4-0344-4CE3-B504-E70BC498084A}" dt="2022-09-11T20:04:38.280" v="655" actId="20577"/>
          <ac:spMkLst>
            <pc:docMk/>
            <pc:sldMk cId="2956733482" sldId="684"/>
            <ac:spMk id="5" creationId="{C2BF1055-6829-46F0-917E-646C195DCF40}"/>
          </ac:spMkLst>
        </pc:spChg>
        <pc:picChg chg="add mod">
          <ac:chgData name="Vieira Ferreira, Júlio" userId="b0398a4e-5165-4128-b747-904da519835a" providerId="ADAL" clId="{8E5478A4-0344-4CE3-B504-E70BC498084A}" dt="2022-09-11T20:30:43.443" v="670" actId="1076"/>
          <ac:picMkLst>
            <pc:docMk/>
            <pc:sldMk cId="2956733482" sldId="684"/>
            <ac:picMk id="8" creationId="{5A43E5D8-8222-4E49-963A-5E821F2B2829}"/>
          </ac:picMkLst>
        </pc:picChg>
      </pc:sldChg>
      <pc:sldChg chg="addSp add mod">
        <pc:chgData name="Vieira Ferreira, Júlio" userId="b0398a4e-5165-4128-b747-904da519835a" providerId="ADAL" clId="{8E5478A4-0344-4CE3-B504-E70BC498084A}" dt="2022-09-11T22:23:16.252" v="676" actId="22"/>
        <pc:sldMkLst>
          <pc:docMk/>
          <pc:sldMk cId="1603786306" sldId="685"/>
        </pc:sldMkLst>
        <pc:picChg chg="add">
          <ac:chgData name="Vieira Ferreira, Júlio" userId="b0398a4e-5165-4128-b747-904da519835a" providerId="ADAL" clId="{8E5478A4-0344-4CE3-B504-E70BC498084A}" dt="2022-09-11T22:23:16.252" v="676" actId="22"/>
          <ac:picMkLst>
            <pc:docMk/>
            <pc:sldMk cId="1603786306" sldId="685"/>
            <ac:picMk id="5" creationId="{B2AF0AFD-BE8A-463D-B51E-FAB1087627DF}"/>
          </ac:picMkLst>
        </pc:picChg>
      </pc:sldChg>
    </pc:docChg>
  </pc:docChgLst>
  <pc:docChgLst>
    <pc:chgData name="Vieira Ferreira, Júlio" userId="b0398a4e-5165-4128-b747-904da519835a" providerId="ADAL" clId="{4BF439A8-AB03-474A-A4BF-90A7A047D60E}"/>
    <pc:docChg chg="undo custSel addSld modSld modSection">
      <pc:chgData name="Vieira Ferreira, Júlio" userId="b0398a4e-5165-4128-b747-904da519835a" providerId="ADAL" clId="{4BF439A8-AB03-474A-A4BF-90A7A047D60E}" dt="2021-09-16T21:00:29.359" v="140"/>
      <pc:docMkLst>
        <pc:docMk/>
      </pc:docMkLst>
      <pc:sldChg chg="modSp mod">
        <pc:chgData name="Vieira Ferreira, Júlio" userId="b0398a4e-5165-4128-b747-904da519835a" providerId="ADAL" clId="{4BF439A8-AB03-474A-A4BF-90A7A047D60E}" dt="2021-09-16T20:43:37.988" v="11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4BF439A8-AB03-474A-A4BF-90A7A047D60E}" dt="2021-09-16T20:43:37.988" v="11" actId="20577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Vieira Ferreira, Júlio" userId="b0398a4e-5165-4128-b747-904da519835a" providerId="ADAL" clId="{4BF439A8-AB03-474A-A4BF-90A7A047D60E}" dt="2021-09-16T20:43:31.121" v="5" actId="20577"/>
          <ac:spMkLst>
            <pc:docMk/>
            <pc:sldMk cId="2132736547" sldId="358"/>
            <ac:spMk id="4" creationId="{5E12FC18-32C4-4C31-95F9-1B65B1F63539}"/>
          </ac:spMkLst>
        </pc:spChg>
      </pc:sldChg>
      <pc:sldChg chg="addSp delSp modSp mod">
        <pc:chgData name="Vieira Ferreira, Júlio" userId="b0398a4e-5165-4128-b747-904da519835a" providerId="ADAL" clId="{4BF439A8-AB03-474A-A4BF-90A7A047D60E}" dt="2021-09-16T20:50:49.518" v="82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4BF439A8-AB03-474A-A4BF-90A7A047D60E}" dt="2021-09-16T20:46:14.783" v="45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4BF439A8-AB03-474A-A4BF-90A7A047D60E}" dt="2021-09-16T20:50:49.518" v="82" actId="20577"/>
          <ac:spMkLst>
            <pc:docMk/>
            <pc:sldMk cId="3670485519" sldId="3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4BF439A8-AB03-474A-A4BF-90A7A047D60E}" dt="2021-09-16T20:46:25.418" v="47" actId="1076"/>
          <ac:picMkLst>
            <pc:docMk/>
            <pc:sldMk cId="3670485519" sldId="381"/>
            <ac:picMk id="6" creationId="{8E6B8B2F-1854-4996-B433-A2E4CDF43BE0}"/>
          </ac:picMkLst>
        </pc:picChg>
        <pc:picChg chg="del">
          <ac:chgData name="Vieira Ferreira, Júlio" userId="b0398a4e-5165-4128-b747-904da519835a" providerId="ADAL" clId="{4BF439A8-AB03-474A-A4BF-90A7A047D60E}" dt="2021-09-16T20:43:50.223" v="12" actId="478"/>
          <ac:picMkLst>
            <pc:docMk/>
            <pc:sldMk cId="3670485519" sldId="381"/>
            <ac:picMk id="7" creationId="{C2827823-87CB-443F-B90B-078D0E7DD791}"/>
          </ac:picMkLst>
        </pc:picChg>
        <pc:picChg chg="del">
          <ac:chgData name="Vieira Ferreira, Júlio" userId="b0398a4e-5165-4128-b747-904da519835a" providerId="ADAL" clId="{4BF439A8-AB03-474A-A4BF-90A7A047D60E}" dt="2021-09-16T20:43:53.107" v="13" actId="478"/>
          <ac:picMkLst>
            <pc:docMk/>
            <pc:sldMk cId="3670485519" sldId="381"/>
            <ac:picMk id="9" creationId="{4C3AE76A-CDBA-472C-B305-3EB89A5B5AE3}"/>
          </ac:picMkLst>
        </pc:picChg>
      </pc:sldChg>
      <pc:sldChg chg="addSp delSp modSp mod">
        <pc:chgData name="Vieira Ferreira, Júlio" userId="b0398a4e-5165-4128-b747-904da519835a" providerId="ADAL" clId="{4BF439A8-AB03-474A-A4BF-90A7A047D60E}" dt="2021-09-16T21:00:29.359" v="140"/>
        <pc:sldMkLst>
          <pc:docMk/>
          <pc:sldMk cId="1723983478" sldId="382"/>
        </pc:sldMkLst>
        <pc:spChg chg="mod">
          <ac:chgData name="Vieira Ferreira, Júlio" userId="b0398a4e-5165-4128-b747-904da519835a" providerId="ADAL" clId="{4BF439A8-AB03-474A-A4BF-90A7A047D60E}" dt="2021-09-16T21:00:11.827" v="138" actId="20577"/>
          <ac:spMkLst>
            <pc:docMk/>
            <pc:sldMk cId="1723983478" sldId="38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4BF439A8-AB03-474A-A4BF-90A7A047D60E}" dt="2021-09-16T20:46:42.398" v="48" actId="478"/>
          <ac:picMkLst>
            <pc:docMk/>
            <pc:sldMk cId="1723983478" sldId="382"/>
            <ac:picMk id="6" creationId="{4F3546D5-7B99-458F-9DD6-C25035060617}"/>
          </ac:picMkLst>
        </pc:picChg>
        <pc:picChg chg="add mod">
          <ac:chgData name="Vieira Ferreira, Júlio" userId="b0398a4e-5165-4128-b747-904da519835a" providerId="ADAL" clId="{4BF439A8-AB03-474A-A4BF-90A7A047D60E}" dt="2021-09-16T21:00:05.557" v="124" actId="14100"/>
          <ac:picMkLst>
            <pc:docMk/>
            <pc:sldMk cId="1723983478" sldId="382"/>
            <ac:picMk id="7" creationId="{476B6B59-AE5E-4F1C-BC6F-01ED654F1DC6}"/>
          </ac:picMkLst>
        </pc:picChg>
        <pc:picChg chg="del">
          <ac:chgData name="Vieira Ferreira, Júlio" userId="b0398a4e-5165-4128-b747-904da519835a" providerId="ADAL" clId="{4BF439A8-AB03-474A-A4BF-90A7A047D60E}" dt="2021-09-16T21:00:28.311" v="139" actId="478"/>
          <ac:picMkLst>
            <pc:docMk/>
            <pc:sldMk cId="1723983478" sldId="382"/>
            <ac:picMk id="10" creationId="{E258A8E5-1384-473C-94B4-368D5E4D9A9C}"/>
          </ac:picMkLst>
        </pc:picChg>
        <pc:picChg chg="add mod">
          <ac:chgData name="Vieira Ferreira, Júlio" userId="b0398a4e-5165-4128-b747-904da519835a" providerId="ADAL" clId="{4BF439A8-AB03-474A-A4BF-90A7A047D60E}" dt="2021-09-16T21:00:29.359" v="140"/>
          <ac:picMkLst>
            <pc:docMk/>
            <pc:sldMk cId="1723983478" sldId="382"/>
            <ac:picMk id="11" creationId="{B1A666E1-1621-4F16-8274-2209DC780B25}"/>
          </ac:picMkLst>
        </pc:picChg>
      </pc:sldChg>
      <pc:sldChg chg="modSp add mod">
        <pc:chgData name="Vieira Ferreira, Júlio" userId="b0398a4e-5165-4128-b747-904da519835a" providerId="ADAL" clId="{4BF439A8-AB03-474A-A4BF-90A7A047D60E}" dt="2021-09-16T20:53:58.741" v="121" actId="12"/>
        <pc:sldMkLst>
          <pc:docMk/>
          <pc:sldMk cId="3373189577" sldId="471"/>
        </pc:sldMkLst>
        <pc:spChg chg="mod">
          <ac:chgData name="Vieira Ferreira, Júlio" userId="b0398a4e-5165-4128-b747-904da519835a" providerId="ADAL" clId="{4BF439A8-AB03-474A-A4BF-90A7A047D60E}" dt="2021-09-16T20:52:01.367" v="99" actId="6549"/>
          <ac:spMkLst>
            <pc:docMk/>
            <pc:sldMk cId="3373189577" sldId="4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4BF439A8-AB03-474A-A4BF-90A7A047D60E}" dt="2021-09-16T20:53:58.741" v="121" actId="12"/>
          <ac:spMkLst>
            <pc:docMk/>
            <pc:sldMk cId="3373189577" sldId="471"/>
            <ac:spMk id="4" creationId="{398133E7-5D42-4BC5-A3A6-3C73FB7E1F07}"/>
          </ac:spMkLst>
        </pc:spChg>
      </pc:sldChg>
    </pc:docChg>
  </pc:docChgLst>
  <pc:docChgLst>
    <pc:chgData name="Vieira Ferreira, Júlio" userId="b0398a4e-5165-4128-b747-904da519835a" providerId="ADAL" clId="{BD17AE29-D88D-469C-BFD6-568829487D2D}"/>
    <pc:docChg chg="undo custSel addSld delSld modSld modMainMaster modSection">
      <pc:chgData name="Vieira Ferreira, Júlio" userId="b0398a4e-5165-4128-b747-904da519835a" providerId="ADAL" clId="{BD17AE29-D88D-469C-BFD6-568829487D2D}" dt="2022-02-23T10:57:11.962" v="35"/>
      <pc:docMkLst>
        <pc:docMk/>
      </pc:docMkLst>
      <pc:sldChg chg="addSp delSp modSp add mod">
        <pc:chgData name="Vieira Ferreira, Júlio" userId="b0398a4e-5165-4128-b747-904da519835a" providerId="ADAL" clId="{BD17AE29-D88D-469C-BFD6-568829487D2D}" dt="2022-02-23T10:57:02.055" v="33" actId="1076"/>
        <pc:sldMkLst>
          <pc:docMk/>
          <pc:sldMk cId="2719643426" sldId="384"/>
        </pc:sldMkLst>
        <pc:picChg chg="add del mod">
          <ac:chgData name="Vieira Ferreira, Júlio" userId="b0398a4e-5165-4128-b747-904da519835a" providerId="ADAL" clId="{BD17AE29-D88D-469C-BFD6-568829487D2D}" dt="2022-02-23T10:56:59.606" v="32" actId="1076"/>
          <ac:picMkLst>
            <pc:docMk/>
            <pc:sldMk cId="2719643426" sldId="384"/>
            <ac:picMk id="5" creationId="{309CFE1A-0F94-4D40-9C37-0113ABAD24A6}"/>
          </ac:picMkLst>
        </pc:picChg>
        <pc:picChg chg="mod">
          <ac:chgData name="Vieira Ferreira, Júlio" userId="b0398a4e-5165-4128-b747-904da519835a" providerId="ADAL" clId="{BD17AE29-D88D-469C-BFD6-568829487D2D}" dt="2022-02-23T10:57:02.055" v="33" actId="1076"/>
          <ac:picMkLst>
            <pc:docMk/>
            <pc:sldMk cId="2719643426" sldId="384"/>
            <ac:picMk id="12" creationId="{6B6A3B1A-2D5D-4EE8-9643-8D750547B3D5}"/>
          </ac:picMkLst>
        </pc:picChg>
      </pc:sldChg>
      <pc:sldChg chg="addSp delSp modSp add mod">
        <pc:chgData name="Vieira Ferreira, Júlio" userId="b0398a4e-5165-4128-b747-904da519835a" providerId="ADAL" clId="{BD17AE29-D88D-469C-BFD6-568829487D2D}" dt="2022-02-23T10:57:11.962" v="35"/>
        <pc:sldMkLst>
          <pc:docMk/>
          <pc:sldMk cId="2106285395" sldId="406"/>
        </pc:sldMkLst>
        <pc:picChg chg="del">
          <ac:chgData name="Vieira Ferreira, Júlio" userId="b0398a4e-5165-4128-b747-904da519835a" providerId="ADAL" clId="{BD17AE29-D88D-469C-BFD6-568829487D2D}" dt="2022-02-23T10:55:19.855" v="26" actId="478"/>
          <ac:picMkLst>
            <pc:docMk/>
            <pc:sldMk cId="2106285395" sldId="406"/>
            <ac:picMk id="5" creationId="{309CFE1A-0F94-4D40-9C37-0113ABAD24A6}"/>
          </ac:picMkLst>
        </pc:picChg>
        <pc:picChg chg="add del mod">
          <ac:chgData name="Vieira Ferreira, Júlio" userId="b0398a4e-5165-4128-b747-904da519835a" providerId="ADAL" clId="{BD17AE29-D88D-469C-BFD6-568829487D2D}" dt="2022-02-23T10:57:07.042" v="34" actId="478"/>
          <ac:picMkLst>
            <pc:docMk/>
            <pc:sldMk cId="2106285395" sldId="406"/>
            <ac:picMk id="7" creationId="{8A884BD3-7866-422A-872B-C0E1E1A91EDE}"/>
          </ac:picMkLst>
        </pc:picChg>
        <pc:picChg chg="add mod">
          <ac:chgData name="Vieira Ferreira, Júlio" userId="b0398a4e-5165-4128-b747-904da519835a" providerId="ADAL" clId="{BD17AE29-D88D-469C-BFD6-568829487D2D}" dt="2022-02-23T10:57:11.962" v="35"/>
          <ac:picMkLst>
            <pc:docMk/>
            <pc:sldMk cId="2106285395" sldId="406"/>
            <ac:picMk id="9" creationId="{B1E76E9B-AD8C-4223-86DE-9744F9E15C50}"/>
          </ac:picMkLst>
        </pc:picChg>
        <pc:picChg chg="mod">
          <ac:chgData name="Vieira Ferreira, Júlio" userId="b0398a4e-5165-4128-b747-904da519835a" providerId="ADAL" clId="{BD17AE29-D88D-469C-BFD6-568829487D2D}" dt="2022-02-23T10:55:32.416" v="28" actId="1076"/>
          <ac:picMkLst>
            <pc:docMk/>
            <pc:sldMk cId="2106285395" sldId="406"/>
            <ac:picMk id="12" creationId="{6B6A3B1A-2D5D-4EE8-9643-8D750547B3D5}"/>
          </ac:picMkLst>
        </pc:picChg>
      </pc:sldChg>
      <pc:sldChg chg="delSp del mod">
        <pc:chgData name="Vieira Ferreira, Júlio" userId="b0398a4e-5165-4128-b747-904da519835a" providerId="ADAL" clId="{BD17AE29-D88D-469C-BFD6-568829487D2D}" dt="2022-02-23T10:52:16.951" v="23" actId="47"/>
        <pc:sldMkLst>
          <pc:docMk/>
          <pc:sldMk cId="622397788" sldId="475"/>
        </pc:sldMkLst>
        <pc:picChg chg="del">
          <ac:chgData name="Vieira Ferreira, Júlio" userId="b0398a4e-5165-4128-b747-904da519835a" providerId="ADAL" clId="{BD17AE29-D88D-469C-BFD6-568829487D2D}" dt="2022-02-23T10:50:31.489" v="1" actId="478"/>
          <ac:picMkLst>
            <pc:docMk/>
            <pc:sldMk cId="622397788" sldId="475"/>
            <ac:picMk id="8" creationId="{EDD29C03-513B-4AB3-B9BF-232532E1188D}"/>
          </ac:picMkLst>
        </pc:picChg>
      </pc:sldChg>
      <pc:sldChg chg="add">
        <pc:chgData name="Vieira Ferreira, Júlio" userId="b0398a4e-5165-4128-b747-904da519835a" providerId="ADAL" clId="{BD17AE29-D88D-469C-BFD6-568829487D2D}" dt="2022-02-23T10:50:29.020" v="0" actId="2890"/>
        <pc:sldMkLst>
          <pc:docMk/>
          <pc:sldMk cId="1922402926" sldId="558"/>
        </pc:sldMkLst>
      </pc:sldChg>
      <pc:sldChg chg="addSp modSp add del mod modNotes">
        <pc:chgData name="Vieira Ferreira, Júlio" userId="b0398a4e-5165-4128-b747-904da519835a" providerId="ADAL" clId="{BD17AE29-D88D-469C-BFD6-568829487D2D}" dt="2022-02-23T10:52:03.467" v="22" actId="20577"/>
        <pc:sldMkLst>
          <pc:docMk/>
          <pc:sldMk cId="1656227321" sldId="663"/>
        </pc:sldMkLst>
        <pc:spChg chg="mod">
          <ac:chgData name="Vieira Ferreira, Júlio" userId="b0398a4e-5165-4128-b747-904da519835a" providerId="ADAL" clId="{BD17AE29-D88D-469C-BFD6-568829487D2D}" dt="2022-02-23T10:52:03.467" v="22" actId="20577"/>
          <ac:spMkLst>
            <pc:docMk/>
            <pc:sldMk cId="1656227321" sldId="663"/>
            <ac:spMk id="8" creationId="{2EB50106-6296-4BEE-A7D6-8B679438D54E}"/>
          </ac:spMkLst>
        </pc:spChg>
        <pc:spChg chg="mod">
          <ac:chgData name="Vieira Ferreira, Júlio" userId="b0398a4e-5165-4128-b747-904da519835a" providerId="ADAL" clId="{BD17AE29-D88D-469C-BFD6-568829487D2D}" dt="2022-02-23T10:51:58.885" v="21" actId="20577"/>
          <ac:spMkLst>
            <pc:docMk/>
            <pc:sldMk cId="1656227321" sldId="663"/>
            <ac:spMk id="23555" creationId="{00000000-0000-0000-0000-000000000000}"/>
          </ac:spMkLst>
        </pc:spChg>
        <pc:picChg chg="mod">
          <ac:chgData name="Vieira Ferreira, Júlio" userId="b0398a4e-5165-4128-b747-904da519835a" providerId="ADAL" clId="{BD17AE29-D88D-469C-BFD6-568829487D2D}" dt="2022-02-23T10:50:53.047" v="4" actId="1076"/>
          <ac:picMkLst>
            <pc:docMk/>
            <pc:sldMk cId="1656227321" sldId="663"/>
            <ac:picMk id="3" creationId="{79EC11BC-13B8-4C6F-81EB-7B8BEE8C6BCE}"/>
          </ac:picMkLst>
        </pc:picChg>
        <pc:picChg chg="add mod">
          <ac:chgData name="Vieira Ferreira, Júlio" userId="b0398a4e-5165-4128-b747-904da519835a" providerId="ADAL" clId="{BD17AE29-D88D-469C-BFD6-568829487D2D}" dt="2022-02-23T10:51:41.901" v="12" actId="14100"/>
          <ac:picMkLst>
            <pc:docMk/>
            <pc:sldMk cId="1656227321" sldId="663"/>
            <ac:picMk id="9" creationId="{99FBAF4B-CF5C-4BFB-AA51-E21E791C4C5D}"/>
          </ac:picMkLst>
        </pc:picChg>
      </pc:sldChg>
      <pc:sldMasterChg chg="modSldLayout">
        <pc:chgData name="Vieira Ferreira, Júlio" userId="b0398a4e-5165-4128-b747-904da519835a" providerId="ADAL" clId="{BD17AE29-D88D-469C-BFD6-568829487D2D}" dt="2022-02-23T10:55:13.712" v="25" actId="478"/>
        <pc:sldMasterMkLst>
          <pc:docMk/>
          <pc:sldMasterMk cId="1195103446" sldId="2147483648"/>
        </pc:sldMasterMkLst>
        <pc:sldLayoutChg chg="delSp mod">
          <pc:chgData name="Vieira Ferreira, Júlio" userId="b0398a4e-5165-4128-b747-904da519835a" providerId="ADAL" clId="{BD17AE29-D88D-469C-BFD6-568829487D2D}" dt="2022-02-23T10:55:13.712" v="25" actId="478"/>
          <pc:sldLayoutMkLst>
            <pc:docMk/>
            <pc:sldMasterMk cId="1195103446" sldId="2147483648"/>
            <pc:sldLayoutMk cId="3901876772" sldId="2147483763"/>
          </pc:sldLayoutMkLst>
          <pc:picChg chg="del">
            <ac:chgData name="Vieira Ferreira, Júlio" userId="b0398a4e-5165-4128-b747-904da519835a" providerId="ADAL" clId="{BD17AE29-D88D-469C-BFD6-568829487D2D}" dt="2022-02-23T10:55:13.712" v="25" actId="478"/>
            <ac:picMkLst>
              <pc:docMk/>
              <pc:sldMasterMk cId="1195103446" sldId="2147483648"/>
              <pc:sldLayoutMk cId="3901876772" sldId="2147483763"/>
              <ac:picMk id="5" creationId="{BAF487C9-21DF-488E-9883-E348EA8A1CD1}"/>
            </ac:picMkLst>
          </pc:picChg>
        </pc:sldLayoutChg>
      </pc:sldMasterChg>
    </pc:docChg>
  </pc:docChgLst>
  <pc:docChgLst>
    <pc:chgData name="Vieira Ferreira, Júlio" userId="b0398a4e-5165-4128-b747-904da519835a" providerId="ADAL" clId="{CED34C74-60C2-486C-B3B7-5C803B74BCD0}"/>
    <pc:docChg chg="custSel addSld delSld modSld modSection">
      <pc:chgData name="Vieira Ferreira, Júlio" userId="b0398a4e-5165-4128-b747-904da519835a" providerId="ADAL" clId="{CED34C74-60C2-486C-B3B7-5C803B74BCD0}" dt="2023-08-31T15:41:35.949" v="30" actId="20577"/>
      <pc:docMkLst>
        <pc:docMk/>
      </pc:docMkLst>
      <pc:sldChg chg="modSp mod">
        <pc:chgData name="Vieira Ferreira, Júlio" userId="b0398a4e-5165-4128-b747-904da519835a" providerId="ADAL" clId="{CED34C74-60C2-486C-B3B7-5C803B74BCD0}" dt="2023-08-31T11:18:13.533" v="6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CED34C74-60C2-486C-B3B7-5C803B74BCD0}" dt="2023-08-31T11:18:13.533" v="6" actId="20577"/>
          <ac:spMkLst>
            <pc:docMk/>
            <pc:sldMk cId="2132736547" sldId="358"/>
            <ac:spMk id="2" creationId="{D80B193A-C392-4007-B83A-2FCA7F238D20}"/>
          </ac:spMkLst>
        </pc:spChg>
      </pc:sldChg>
      <pc:sldChg chg="addSp delSp modSp mod">
        <pc:chgData name="Vieira Ferreira, Júlio" userId="b0398a4e-5165-4128-b747-904da519835a" providerId="ADAL" clId="{CED34C74-60C2-486C-B3B7-5C803B74BCD0}" dt="2023-08-31T13:20:45.129" v="16" actId="1076"/>
        <pc:sldMkLst>
          <pc:docMk/>
          <pc:sldMk cId="2767623870" sldId="552"/>
        </pc:sldMkLst>
        <pc:picChg chg="add mod">
          <ac:chgData name="Vieira Ferreira, Júlio" userId="b0398a4e-5165-4128-b747-904da519835a" providerId="ADAL" clId="{CED34C74-60C2-486C-B3B7-5C803B74BCD0}" dt="2023-08-31T13:20:45.129" v="16" actId="1076"/>
          <ac:picMkLst>
            <pc:docMk/>
            <pc:sldMk cId="2767623870" sldId="552"/>
            <ac:picMk id="5" creationId="{89B84E04-7E0C-07AE-2D52-9D8FADBBC3FA}"/>
          </ac:picMkLst>
        </pc:picChg>
        <pc:picChg chg="del">
          <ac:chgData name="Vieira Ferreira, Júlio" userId="b0398a4e-5165-4128-b747-904da519835a" providerId="ADAL" clId="{CED34C74-60C2-486C-B3B7-5C803B74BCD0}" dt="2023-08-31T13:20:42.983" v="15" actId="478"/>
          <ac:picMkLst>
            <pc:docMk/>
            <pc:sldMk cId="2767623870" sldId="552"/>
            <ac:picMk id="6" creationId="{E365811C-2B3E-43D0-8218-CFF239137218}"/>
          </ac:picMkLst>
        </pc:picChg>
      </pc:sldChg>
      <pc:sldChg chg="del">
        <pc:chgData name="Vieira Ferreira, Júlio" userId="b0398a4e-5165-4128-b747-904da519835a" providerId="ADAL" clId="{CED34C74-60C2-486C-B3B7-5C803B74BCD0}" dt="2023-08-31T10:58:21.121" v="0" actId="47"/>
        <pc:sldMkLst>
          <pc:docMk/>
          <pc:sldMk cId="448963516" sldId="671"/>
        </pc:sldMkLst>
      </pc:sldChg>
      <pc:sldChg chg="modSp mod">
        <pc:chgData name="Vieira Ferreira, Júlio" userId="b0398a4e-5165-4128-b747-904da519835a" providerId="ADAL" clId="{CED34C74-60C2-486C-B3B7-5C803B74BCD0}" dt="2023-08-31T15:41:35.949" v="30" actId="20577"/>
        <pc:sldMkLst>
          <pc:docMk/>
          <pc:sldMk cId="2338423190" sldId="772"/>
        </pc:sldMkLst>
        <pc:spChg chg="mod">
          <ac:chgData name="Vieira Ferreira, Júlio" userId="b0398a4e-5165-4128-b747-904da519835a" providerId="ADAL" clId="{CED34C74-60C2-486C-B3B7-5C803B74BCD0}" dt="2023-08-31T15:41:35.949" v="30" actId="20577"/>
          <ac:spMkLst>
            <pc:docMk/>
            <pc:sldMk cId="2338423190" sldId="772"/>
            <ac:spMk id="12" creationId="{8F35EEE0-A019-4056-A4CF-265DA33D0569}"/>
          </ac:spMkLst>
        </pc:spChg>
      </pc:sldChg>
      <pc:sldChg chg="addSp delSp modSp add del mod">
        <pc:chgData name="Vieira Ferreira, Júlio" userId="b0398a4e-5165-4128-b747-904da519835a" providerId="ADAL" clId="{CED34C74-60C2-486C-B3B7-5C803B74BCD0}" dt="2023-08-31T13:21:14.877" v="23" actId="47"/>
        <pc:sldMkLst>
          <pc:docMk/>
          <pc:sldMk cId="2529410759" sldId="773"/>
        </pc:sldMkLst>
        <pc:picChg chg="del">
          <ac:chgData name="Vieira Ferreira, Júlio" userId="b0398a4e-5165-4128-b747-904da519835a" providerId="ADAL" clId="{CED34C74-60C2-486C-B3B7-5C803B74BCD0}" dt="2023-08-31T11:02:43.395" v="2" actId="478"/>
          <ac:picMkLst>
            <pc:docMk/>
            <pc:sldMk cId="2529410759" sldId="773"/>
            <ac:picMk id="6" creationId="{E365811C-2B3E-43D0-8218-CFF239137218}"/>
          </ac:picMkLst>
        </pc:picChg>
        <pc:picChg chg="add mod">
          <ac:chgData name="Vieira Ferreira, Júlio" userId="b0398a4e-5165-4128-b747-904da519835a" providerId="ADAL" clId="{CED34C74-60C2-486C-B3B7-5C803B74BCD0}" dt="2023-08-31T11:19:17.855" v="10" actId="1076"/>
          <ac:picMkLst>
            <pc:docMk/>
            <pc:sldMk cId="2529410759" sldId="773"/>
            <ac:picMk id="7" creationId="{4936DE0C-135E-2D38-E619-7D8C0D1EFEC2}"/>
          </ac:picMkLst>
        </pc:picChg>
      </pc:sldChg>
      <pc:sldChg chg="modSp add mod">
        <pc:chgData name="Vieira Ferreira, Júlio" userId="b0398a4e-5165-4128-b747-904da519835a" providerId="ADAL" clId="{CED34C74-60C2-486C-B3B7-5C803B74BCD0}" dt="2023-08-31T13:21:10.772" v="22" actId="20577"/>
        <pc:sldMkLst>
          <pc:docMk/>
          <pc:sldMk cId="372315046" sldId="774"/>
        </pc:sldMkLst>
        <pc:spChg chg="mod">
          <ac:chgData name="Vieira Ferreira, Júlio" userId="b0398a4e-5165-4128-b747-904da519835a" providerId="ADAL" clId="{CED34C74-60C2-486C-B3B7-5C803B74BCD0}" dt="2023-08-31T13:21:10.772" v="22" actId="20577"/>
          <ac:spMkLst>
            <pc:docMk/>
            <pc:sldMk cId="372315046" sldId="7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CED34C74-60C2-486C-B3B7-5C803B74BCD0}" dt="2023-08-31T13:20:58.447" v="19" actId="6549"/>
          <ac:spMkLst>
            <pc:docMk/>
            <pc:sldMk cId="372315046" sldId="774"/>
            <ac:spMk id="4" creationId="{398133E7-5D42-4BC5-A3A6-3C73FB7E1F07}"/>
          </ac:spMkLst>
        </pc:spChg>
        <pc:picChg chg="mod">
          <ac:chgData name="Vieira Ferreira, Júlio" userId="b0398a4e-5165-4128-b747-904da519835a" providerId="ADAL" clId="{CED34C74-60C2-486C-B3B7-5C803B74BCD0}" dt="2023-08-31T13:20:54.590" v="18" actId="1076"/>
          <ac:picMkLst>
            <pc:docMk/>
            <pc:sldMk cId="372315046" sldId="774"/>
            <ac:picMk id="6" creationId="{E365811C-2B3E-43D0-8218-CFF239137218}"/>
          </ac:picMkLst>
        </pc:picChg>
      </pc:sldChg>
    </pc:docChg>
  </pc:docChgLst>
  <pc:docChgLst>
    <pc:chgData name="Vieira Ferreira, Júlio" userId="b0398a4e-5165-4128-b747-904da519835a" providerId="ADAL" clId="{D2D572C2-A2DE-436C-8791-66ED3D95AE20}"/>
    <pc:docChg chg="undo custSel modSld">
      <pc:chgData name="Vieira Ferreira, Júlio" userId="b0398a4e-5165-4128-b747-904da519835a" providerId="ADAL" clId="{D2D572C2-A2DE-436C-8791-66ED3D95AE20}" dt="2022-08-24T12:06:15.608" v="2" actId="20577"/>
      <pc:docMkLst>
        <pc:docMk/>
      </pc:docMkLst>
      <pc:sldChg chg="modNotesTx">
        <pc:chgData name="Vieira Ferreira, Júlio" userId="b0398a4e-5165-4128-b747-904da519835a" providerId="ADAL" clId="{D2D572C2-A2DE-436C-8791-66ED3D95AE20}" dt="2022-08-24T12:06:15.608" v="2" actId="20577"/>
        <pc:sldMkLst>
          <pc:docMk/>
          <pc:sldMk cId="957307710" sldId="5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F1C322-7C7B-4528-9D3F-7DA8248847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29F4-4CFF-48A5-830F-94A7591C4B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AF01-8487-41B2-9C1E-9574440F2A3A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7E551-EEDC-47FD-8DE6-B2F0F52CF4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A4514-944B-4EE0-957D-65E222E4A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31C5-81EF-4AB1-A322-76F181E423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docker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run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 --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name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postgres-car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 -e "POSTGRES_PASSWORD=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postgres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" -p 5433:5432 -v ~/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developer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/PostgreSQL:/var/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lib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/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postgresql</a:t>
            </a:r>
            <a:r>
              <a:rPr lang="pt-BR" b="0" i="0" dirty="0">
                <a:solidFill>
                  <a:srgbClr val="171717"/>
                </a:solidFill>
                <a:effectLst/>
                <a:latin typeface="-apple-system"/>
              </a:rPr>
              <a:t>/data -d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-apple-system"/>
              </a:rPr>
              <a:t>postgres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xmlns</a:t>
            </a:r>
            <a:r>
              <a:rPr lang="pt-BR" dirty="0"/>
              <a:t>="http://maven.apache.org/POM/4.0.0" </a:t>
            </a:r>
            <a:r>
              <a:rPr lang="pt-BR" dirty="0" err="1"/>
              <a:t>xmlns:xsi</a:t>
            </a:r>
            <a:r>
              <a:rPr lang="pt-BR" dirty="0"/>
              <a:t>="http://www.w3.org/2001/</a:t>
            </a:r>
            <a:r>
              <a:rPr lang="pt-BR" dirty="0" err="1"/>
              <a:t>XMLSchema-instance</a:t>
            </a:r>
            <a:r>
              <a:rPr lang="pt-BR" dirty="0"/>
              <a:t>" </a:t>
            </a:r>
            <a:r>
              <a:rPr lang="pt-BR" dirty="0" err="1"/>
              <a:t>xsi:schemaLocation</a:t>
            </a:r>
            <a:r>
              <a:rPr lang="pt-BR" dirty="0"/>
              <a:t>="http://maven.apache.org/POM/4.0.0 https://maven.apache.org/</a:t>
            </a:r>
            <a:r>
              <a:rPr lang="pt-BR" dirty="0" err="1"/>
              <a:t>xsd</a:t>
            </a:r>
            <a:r>
              <a:rPr lang="pt-BR" dirty="0"/>
              <a:t>/maven-4.0.0.xsd"&gt;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modelVersion</a:t>
            </a:r>
            <a:r>
              <a:rPr lang="pt-BR" dirty="0"/>
              <a:t>&gt;4.0.0&lt;/</a:t>
            </a:r>
            <a:r>
              <a:rPr lang="pt-BR" dirty="0" err="1"/>
              <a:t>modelVersion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groupId</a:t>
            </a:r>
            <a:r>
              <a:rPr lang="pt-BR" dirty="0"/>
              <a:t>&gt;acc.br&lt;/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terceiraapi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version</a:t>
            </a:r>
            <a:r>
              <a:rPr lang="pt-BR" dirty="0"/>
              <a:t>&gt;1.0.0-SNAPSHOT&lt;/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compiler-plugin.version</a:t>
            </a:r>
            <a:r>
              <a:rPr lang="pt-BR" dirty="0"/>
              <a:t>&gt;3.13.0&lt;/</a:t>
            </a:r>
            <a:r>
              <a:rPr lang="pt-BR" dirty="0" err="1"/>
              <a:t>compiler-plugin.version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maven.compiler.release</a:t>
            </a:r>
            <a:r>
              <a:rPr lang="pt-BR" dirty="0"/>
              <a:t>&gt;17&lt;/</a:t>
            </a:r>
            <a:r>
              <a:rPr lang="pt-BR" dirty="0" err="1"/>
              <a:t>maven.compiler.release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project.build.sourceEncoding</a:t>
            </a:r>
            <a:r>
              <a:rPr lang="pt-BR" dirty="0"/>
              <a:t>&gt;UTF-8&lt;/</a:t>
            </a:r>
            <a:r>
              <a:rPr lang="pt-BR" dirty="0" err="1"/>
              <a:t>project.build.sourceEncoding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project.reporting.outputEncoding</a:t>
            </a:r>
            <a:r>
              <a:rPr lang="pt-BR" dirty="0"/>
              <a:t>&gt;UTF-8&lt;/</a:t>
            </a:r>
            <a:r>
              <a:rPr lang="pt-BR" dirty="0" err="1"/>
              <a:t>project.reporting.outputEncoding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quarkus.platform.artifact</a:t>
            </a:r>
            <a:r>
              <a:rPr lang="pt-BR" dirty="0"/>
              <a:t>-id&gt;</a:t>
            </a:r>
            <a:r>
              <a:rPr lang="pt-BR" dirty="0" err="1"/>
              <a:t>quarkus</a:t>
            </a:r>
            <a:r>
              <a:rPr lang="pt-BR" dirty="0"/>
              <a:t>-bom&lt;/</a:t>
            </a:r>
            <a:r>
              <a:rPr lang="pt-BR" dirty="0" err="1"/>
              <a:t>quarkus.platform.artifact</a:t>
            </a:r>
            <a:r>
              <a:rPr lang="pt-BR" dirty="0"/>
              <a:t>-id&gt;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quarkus.platform.group</a:t>
            </a:r>
            <a:r>
              <a:rPr lang="pt-BR" dirty="0"/>
              <a:t>-id&gt;</a:t>
            </a:r>
            <a:r>
              <a:rPr lang="pt-BR" dirty="0" err="1"/>
              <a:t>io.quarkus.platform</a:t>
            </a:r>
            <a:r>
              <a:rPr lang="pt-BR" dirty="0"/>
              <a:t>&lt;/</a:t>
            </a:r>
            <a:r>
              <a:rPr lang="pt-BR" dirty="0" err="1"/>
              <a:t>quarkus.platform.group</a:t>
            </a:r>
            <a:r>
              <a:rPr lang="pt-BR" dirty="0"/>
              <a:t>-id&gt;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quarkus.platform.version</a:t>
            </a:r>
            <a:r>
              <a:rPr lang="pt-BR" dirty="0"/>
              <a:t>&gt;3.13.2&lt;/</a:t>
            </a:r>
            <a:r>
              <a:rPr lang="pt-BR" dirty="0" err="1"/>
              <a:t>quarkus.platform.version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skipITs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skipITs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surefire-plugin.version</a:t>
            </a:r>
            <a:r>
              <a:rPr lang="pt-BR" dirty="0"/>
              <a:t>&gt;3.2.5&lt;/</a:t>
            </a:r>
            <a:r>
              <a:rPr lang="pt-BR" dirty="0" err="1"/>
              <a:t>surefire-plugin.version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dependencyManagement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groupId</a:t>
            </a:r>
            <a:r>
              <a:rPr lang="pt-BR" dirty="0"/>
              <a:t>&gt;${</a:t>
            </a:r>
            <a:r>
              <a:rPr lang="pt-BR" dirty="0" err="1"/>
              <a:t>quarkus.platform.group</a:t>
            </a:r>
            <a:r>
              <a:rPr lang="pt-BR" dirty="0"/>
              <a:t>-id}&lt;/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&gt;${</a:t>
            </a:r>
            <a:r>
              <a:rPr lang="pt-BR" dirty="0" err="1"/>
              <a:t>quarkus.platform.artifact</a:t>
            </a:r>
            <a:r>
              <a:rPr lang="pt-BR" dirty="0"/>
              <a:t>-id}&lt;/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quarkus.platform.version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type</a:t>
            </a:r>
            <a:r>
              <a:rPr lang="pt-BR" dirty="0"/>
              <a:t>&gt;</a:t>
            </a:r>
            <a:r>
              <a:rPr lang="pt-BR" dirty="0" err="1"/>
              <a:t>pom</a:t>
            </a:r>
            <a:r>
              <a:rPr lang="pt-BR" dirty="0"/>
              <a:t>&lt;/</a:t>
            </a:r>
            <a:r>
              <a:rPr lang="pt-BR" dirty="0" err="1"/>
              <a:t>type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import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dependencyManagement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quarkus-smallrye-openapi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quarkus-hibernate-orm-panache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quarkus-resteasy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quarkus-resteasy-jackson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quarkus-jdbc-mysql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quarkus-arc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quarkus-hibernate-orm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io.quarkus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&gt;quarkus-junit5&lt;/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test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groupId</a:t>
            </a:r>
            <a:r>
              <a:rPr lang="pt-BR" dirty="0"/>
              <a:t>&gt;</a:t>
            </a:r>
            <a:r>
              <a:rPr lang="pt-BR" dirty="0" err="1"/>
              <a:t>io.rest-assured</a:t>
            </a:r>
            <a:r>
              <a:rPr lang="pt-BR" dirty="0"/>
              <a:t>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rest-assured</a:t>
            </a:r>
            <a:r>
              <a:rPr lang="pt-BR" dirty="0"/>
              <a:t>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scope</a:t>
            </a:r>
            <a:r>
              <a:rPr lang="pt-BR" dirty="0"/>
              <a:t>&gt;</a:t>
            </a:r>
            <a:r>
              <a:rPr lang="pt-BR" dirty="0" err="1"/>
              <a:t>test</a:t>
            </a:r>
            <a:r>
              <a:rPr lang="pt-BR" dirty="0"/>
              <a:t>&lt;/</a:t>
            </a:r>
            <a:r>
              <a:rPr lang="pt-BR" dirty="0" err="1"/>
              <a:t>scope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</a:t>
            </a:r>
            <a:r>
              <a:rPr lang="pt-BR" dirty="0" err="1"/>
              <a:t>dependency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dependencies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&lt;build&gt;</a:t>
            </a:r>
          </a:p>
          <a:p>
            <a:pPr marL="0" indent="0">
              <a:buNone/>
            </a:pPr>
            <a:r>
              <a:rPr lang="pt-BR" dirty="0"/>
              <a:t>        &lt;plugins&gt;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groupId</a:t>
            </a:r>
            <a:r>
              <a:rPr lang="pt-BR" dirty="0"/>
              <a:t>&gt;${</a:t>
            </a:r>
            <a:r>
              <a:rPr lang="pt-BR" dirty="0" err="1"/>
              <a:t>quarkus.platform.group</a:t>
            </a:r>
            <a:r>
              <a:rPr lang="pt-BR" dirty="0"/>
              <a:t>-id}&lt;/</a:t>
            </a:r>
            <a:r>
              <a:rPr lang="pt-BR" dirty="0" err="1"/>
              <a:t>groupId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quarkus</a:t>
            </a:r>
            <a:r>
              <a:rPr lang="pt-BR" dirty="0"/>
              <a:t>-</a:t>
            </a:r>
            <a:r>
              <a:rPr lang="pt-BR" dirty="0" err="1"/>
              <a:t>maven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quarkus.platform.version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extensions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extensions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&gt;build&lt;/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generate-code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generate-code-tests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native-image-agent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&lt;/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compiler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compiler-plugin.version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compilerArgs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arg</a:t>
            </a:r>
            <a:r>
              <a:rPr lang="pt-BR" dirty="0"/>
              <a:t>&gt;-</a:t>
            </a:r>
            <a:r>
              <a:rPr lang="pt-BR" dirty="0" err="1"/>
              <a:t>parameters</a:t>
            </a:r>
            <a:r>
              <a:rPr lang="pt-BR" dirty="0"/>
              <a:t>&lt;/</a:t>
            </a:r>
            <a:r>
              <a:rPr lang="pt-BR" dirty="0" err="1"/>
              <a:t>arg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compilerArgs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surefire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surefire-plugin.version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  <a:r>
              <a:rPr lang="pt-BR" dirty="0" err="1"/>
              <a:t>org.jboss.logmanager.LogManager</a:t>
            </a:r>
            <a:r>
              <a:rPr lang="pt-BR" dirty="0"/>
              <a:t>&lt;/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maven.home</a:t>
            </a:r>
            <a:r>
              <a:rPr lang="pt-BR" dirty="0"/>
              <a:t>&gt;${</a:t>
            </a:r>
            <a:r>
              <a:rPr lang="pt-BR" dirty="0" err="1"/>
              <a:t>maven.home</a:t>
            </a:r>
            <a:r>
              <a:rPr lang="pt-BR" dirty="0"/>
              <a:t>}&lt;/</a:t>
            </a:r>
            <a:r>
              <a:rPr lang="pt-BR" dirty="0" err="1"/>
              <a:t>maven.home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    &lt;plugin&gt;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artifactId</a:t>
            </a:r>
            <a:r>
              <a:rPr lang="pt-BR" dirty="0"/>
              <a:t>&gt;</a:t>
            </a:r>
            <a:r>
              <a:rPr lang="pt-BR" dirty="0" err="1"/>
              <a:t>maven</a:t>
            </a:r>
            <a:r>
              <a:rPr lang="pt-BR" dirty="0"/>
              <a:t>-</a:t>
            </a:r>
            <a:r>
              <a:rPr lang="pt-BR" dirty="0" err="1"/>
              <a:t>failsafe</a:t>
            </a:r>
            <a:r>
              <a:rPr lang="pt-BR" dirty="0"/>
              <a:t>-plugin&lt;/</a:t>
            </a:r>
            <a:r>
              <a:rPr lang="pt-BR" dirty="0" err="1"/>
              <a:t>artifactId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version</a:t>
            </a:r>
            <a:r>
              <a:rPr lang="pt-BR" dirty="0"/>
              <a:t>&gt;${</a:t>
            </a:r>
            <a:r>
              <a:rPr lang="pt-BR" dirty="0" err="1"/>
              <a:t>surefire-plugin.version</a:t>
            </a:r>
            <a:r>
              <a:rPr lang="pt-BR" dirty="0"/>
              <a:t>}&lt;/</a:t>
            </a:r>
            <a:r>
              <a:rPr lang="pt-BR" dirty="0" err="1"/>
              <a:t>version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integration-test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    &lt;</a:t>
            </a:r>
            <a:r>
              <a:rPr lang="pt-BR" dirty="0" err="1"/>
              <a:t>goal</a:t>
            </a:r>
            <a:r>
              <a:rPr lang="pt-BR" dirty="0"/>
              <a:t>&gt;</a:t>
            </a:r>
            <a:r>
              <a:rPr lang="pt-BR" dirty="0" err="1"/>
              <a:t>verify</a:t>
            </a:r>
            <a:r>
              <a:rPr lang="pt-BR" dirty="0"/>
              <a:t>&lt;/</a:t>
            </a:r>
            <a:r>
              <a:rPr lang="pt-BR" dirty="0" err="1"/>
              <a:t>goal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&lt;/</a:t>
            </a:r>
            <a:r>
              <a:rPr lang="pt-BR" dirty="0" err="1"/>
              <a:t>goals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execution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executions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native.image.path</a:t>
            </a:r>
            <a:r>
              <a:rPr lang="pt-BR" dirty="0"/>
              <a:t>&gt;${</a:t>
            </a:r>
            <a:r>
              <a:rPr lang="pt-BR" dirty="0" err="1"/>
              <a:t>project.build.directory</a:t>
            </a:r>
            <a:r>
              <a:rPr lang="pt-BR" dirty="0"/>
              <a:t>}/${</a:t>
            </a:r>
            <a:r>
              <a:rPr lang="pt-BR" dirty="0" err="1"/>
              <a:t>project.build.finalName</a:t>
            </a:r>
            <a:r>
              <a:rPr lang="pt-BR" dirty="0"/>
              <a:t>}-</a:t>
            </a:r>
            <a:r>
              <a:rPr lang="pt-BR" dirty="0" err="1"/>
              <a:t>runner</a:t>
            </a:r>
            <a:r>
              <a:rPr lang="pt-BR" dirty="0"/>
              <a:t>&lt;/</a:t>
            </a:r>
            <a:r>
              <a:rPr lang="pt-BR" dirty="0" err="1"/>
              <a:t>native.image.path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  <a:r>
              <a:rPr lang="pt-BR" dirty="0" err="1"/>
              <a:t>org.jboss.logmanager.LogManager</a:t>
            </a:r>
            <a:r>
              <a:rPr lang="pt-BR" dirty="0"/>
              <a:t>&lt;/</a:t>
            </a:r>
            <a:r>
              <a:rPr lang="pt-BR" dirty="0" err="1"/>
              <a:t>java.util.logging.manager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    &lt;</a:t>
            </a:r>
            <a:r>
              <a:rPr lang="pt-BR" dirty="0" err="1"/>
              <a:t>maven.home</a:t>
            </a:r>
            <a:r>
              <a:rPr lang="pt-BR" dirty="0"/>
              <a:t>&gt;${</a:t>
            </a:r>
            <a:r>
              <a:rPr lang="pt-BR" dirty="0" err="1"/>
              <a:t>maven.home</a:t>
            </a:r>
            <a:r>
              <a:rPr lang="pt-BR" dirty="0"/>
              <a:t>}&lt;/</a:t>
            </a:r>
            <a:r>
              <a:rPr lang="pt-BR" dirty="0" err="1"/>
              <a:t>maven.home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&lt;/</a:t>
            </a:r>
            <a:r>
              <a:rPr lang="pt-BR" dirty="0" err="1"/>
              <a:t>systemPropertyVariables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configuration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&lt;/plugin&gt;</a:t>
            </a:r>
          </a:p>
          <a:p>
            <a:pPr marL="0" indent="0">
              <a:buNone/>
            </a:pPr>
            <a:r>
              <a:rPr lang="pt-BR" dirty="0"/>
              <a:t>        &lt;/plugins&gt;</a:t>
            </a:r>
          </a:p>
          <a:p>
            <a:pPr marL="0" indent="0">
              <a:buNone/>
            </a:pPr>
            <a:r>
              <a:rPr lang="pt-BR" dirty="0"/>
              <a:t>    &lt;/build&gt;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&lt;profiles&gt;</a:t>
            </a:r>
          </a:p>
          <a:p>
            <a:pPr marL="0" indent="0">
              <a:buNone/>
            </a:pPr>
            <a:r>
              <a:rPr lang="pt-BR" dirty="0"/>
              <a:t>        &lt;profile&gt;</a:t>
            </a:r>
          </a:p>
          <a:p>
            <a:pPr marL="0" indent="0">
              <a:buNone/>
            </a:pPr>
            <a:r>
              <a:rPr lang="pt-BR" dirty="0"/>
              <a:t>            &lt;id&gt;</a:t>
            </a:r>
            <a:r>
              <a:rPr lang="pt-BR" dirty="0" err="1"/>
              <a:t>native</a:t>
            </a:r>
            <a:r>
              <a:rPr lang="pt-BR" dirty="0"/>
              <a:t>&lt;/id&gt;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activation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property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    &lt;</a:t>
            </a:r>
            <a:r>
              <a:rPr lang="pt-BR" dirty="0" err="1"/>
              <a:t>name</a:t>
            </a:r>
            <a:r>
              <a:rPr lang="pt-BR" dirty="0"/>
              <a:t>&gt;</a:t>
            </a:r>
            <a:r>
              <a:rPr lang="pt-BR" dirty="0" err="1"/>
              <a:t>native</a:t>
            </a:r>
            <a:r>
              <a:rPr lang="pt-BR" dirty="0"/>
              <a:t>&lt;/</a:t>
            </a:r>
            <a:r>
              <a:rPr lang="pt-BR" dirty="0" err="1"/>
              <a:t>name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&lt;/</a:t>
            </a:r>
            <a:r>
              <a:rPr lang="pt-BR" dirty="0" err="1"/>
              <a:t>property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activation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skipITs</a:t>
            </a:r>
            <a:r>
              <a:rPr lang="pt-BR" dirty="0"/>
              <a:t>&gt;false&lt;/</a:t>
            </a:r>
            <a:r>
              <a:rPr lang="pt-BR" dirty="0" err="1"/>
              <a:t>skipITs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    &lt;</a:t>
            </a:r>
            <a:r>
              <a:rPr lang="pt-BR" dirty="0" err="1"/>
              <a:t>quarkus.native.enabled</a:t>
            </a:r>
            <a:r>
              <a:rPr lang="pt-BR" dirty="0"/>
              <a:t>&gt;</a:t>
            </a:r>
            <a:r>
              <a:rPr lang="pt-BR" dirty="0" err="1"/>
              <a:t>true</a:t>
            </a:r>
            <a:r>
              <a:rPr lang="pt-BR" dirty="0"/>
              <a:t>&lt;/</a:t>
            </a:r>
            <a:r>
              <a:rPr lang="pt-BR" dirty="0" err="1"/>
              <a:t>quarkus.native.enabled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&lt;/profile&gt;</a:t>
            </a:r>
          </a:p>
          <a:p>
            <a:pPr marL="0" indent="0">
              <a:buNone/>
            </a:pPr>
            <a:r>
              <a:rPr lang="pt-BR" dirty="0"/>
              <a:t>    &lt;/profiles&gt;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project</a:t>
            </a:r>
            <a:r>
              <a:rPr lang="pt-BR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acc.br.model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io.quarkus.hibernate.orm.panache.PanacheEntity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@Entity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PanacheEntity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price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 Default </a:t>
            </a:r>
            <a:r>
              <a:rPr lang="pt-BR" dirty="0" err="1"/>
              <a:t>constructor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() {}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 </a:t>
            </a:r>
            <a:r>
              <a:rPr lang="pt-BR" dirty="0" err="1"/>
              <a:t>Constructor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price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this.name = </a:t>
            </a:r>
            <a:r>
              <a:rPr lang="pt-BR" dirty="0" err="1"/>
              <a:t>name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this.price</a:t>
            </a:r>
            <a:r>
              <a:rPr lang="pt-BR" dirty="0"/>
              <a:t> = </a:t>
            </a:r>
            <a:r>
              <a:rPr lang="pt-BR" dirty="0" err="1"/>
              <a:t>price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acc.br;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jakarta.transaction.Transactional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jakarta.ws.rs.*;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jakarta.ws.rs.core.MediaType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jakarta.ws.rs.core.Response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acc.br.model.Product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@Path("/products")</a:t>
            </a:r>
          </a:p>
          <a:p>
            <a:pPr marL="0" indent="0">
              <a:buNone/>
            </a:pPr>
            <a:r>
              <a:rPr lang="pt-BR" dirty="0"/>
              <a:t>@Produces(MediaType.APPLICATION_JSON)</a:t>
            </a:r>
          </a:p>
          <a:p>
            <a:pPr marL="0" indent="0">
              <a:buNone/>
            </a:pPr>
            <a:r>
              <a:rPr lang="pt-BR" dirty="0"/>
              <a:t>@Consumes(MediaType.APPLICATION_JSON)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ProductResource</a:t>
            </a:r>
            <a:r>
              <a:rPr lang="pt-BR" dirty="0"/>
              <a:t>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@GET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Product</a:t>
            </a:r>
            <a:r>
              <a:rPr lang="pt-BR" dirty="0"/>
              <a:t>&gt; </a:t>
            </a:r>
            <a:r>
              <a:rPr lang="pt-BR" dirty="0" err="1"/>
              <a:t>getAllProducts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Product.listAll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@GET</a:t>
            </a:r>
          </a:p>
          <a:p>
            <a:pPr marL="0" indent="0">
              <a:buNone/>
            </a:pPr>
            <a:r>
              <a:rPr lang="pt-BR" dirty="0"/>
              <a:t>    @Path("/{id}")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getProductById</a:t>
            </a:r>
            <a:r>
              <a:rPr lang="pt-BR" dirty="0"/>
              <a:t>(@PathParam("id") 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Product.findById</a:t>
            </a:r>
            <a:r>
              <a:rPr lang="pt-BR" dirty="0"/>
              <a:t>(id);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@POST</a:t>
            </a:r>
          </a:p>
          <a:p>
            <a:pPr marL="0" indent="0">
              <a:buNone/>
            </a:pPr>
            <a:r>
              <a:rPr lang="pt-BR" dirty="0"/>
              <a:t>    @Transactional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Response </a:t>
            </a:r>
            <a:r>
              <a:rPr lang="pt-BR" dirty="0" err="1"/>
              <a:t>createProduct</a:t>
            </a:r>
            <a:r>
              <a:rPr lang="pt-BR" dirty="0"/>
              <a:t>(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product.persist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Response.status</a:t>
            </a:r>
            <a:r>
              <a:rPr lang="pt-BR" dirty="0"/>
              <a:t>(</a:t>
            </a:r>
            <a:r>
              <a:rPr lang="pt-BR" dirty="0" err="1"/>
              <a:t>Response.Status.CREATED</a:t>
            </a:r>
            <a:r>
              <a:rPr lang="pt-BR" dirty="0"/>
              <a:t>).</a:t>
            </a:r>
            <a:r>
              <a:rPr lang="pt-BR" dirty="0" err="1"/>
              <a:t>entity</a:t>
            </a:r>
            <a:r>
              <a:rPr lang="pt-BR" dirty="0"/>
              <a:t>(</a:t>
            </a:r>
            <a:r>
              <a:rPr lang="pt-BR" dirty="0" err="1"/>
              <a:t>product</a:t>
            </a:r>
            <a:r>
              <a:rPr lang="pt-BR" dirty="0"/>
              <a:t>).build();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@PUT</a:t>
            </a:r>
          </a:p>
          <a:p>
            <a:pPr marL="0" indent="0">
              <a:buNone/>
            </a:pPr>
            <a:r>
              <a:rPr lang="pt-BR" dirty="0"/>
              <a:t>    @Path("/{id}")</a:t>
            </a:r>
          </a:p>
          <a:p>
            <a:pPr marL="0" indent="0">
              <a:buNone/>
            </a:pPr>
            <a:r>
              <a:rPr lang="pt-BR" dirty="0"/>
              <a:t>    @Transactional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Response </a:t>
            </a:r>
            <a:r>
              <a:rPr lang="pt-BR" dirty="0" err="1"/>
              <a:t>updateProduct</a:t>
            </a:r>
            <a:r>
              <a:rPr lang="pt-BR" dirty="0"/>
              <a:t>(@PathParam("id") </a:t>
            </a:r>
            <a:r>
              <a:rPr lang="pt-BR" dirty="0" err="1"/>
              <a:t>Long</a:t>
            </a:r>
            <a:r>
              <a:rPr lang="pt-BR" dirty="0"/>
              <a:t> id,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existingProduct</a:t>
            </a:r>
            <a:r>
              <a:rPr lang="pt-BR" dirty="0"/>
              <a:t> = </a:t>
            </a:r>
            <a:r>
              <a:rPr lang="pt-BR" dirty="0" err="1"/>
              <a:t>Product.findById</a:t>
            </a:r>
            <a:r>
              <a:rPr lang="pt-BR" dirty="0"/>
              <a:t>(id);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existingProduct</a:t>
            </a:r>
            <a:r>
              <a:rPr lang="pt-BR" dirty="0"/>
              <a:t> ==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Response.status</a:t>
            </a:r>
            <a:r>
              <a:rPr lang="pt-BR" dirty="0"/>
              <a:t>(</a:t>
            </a:r>
            <a:r>
              <a:rPr lang="pt-BR" dirty="0" err="1"/>
              <a:t>Response.Status.NOT_FOUND</a:t>
            </a:r>
            <a:r>
              <a:rPr lang="pt-BR" dirty="0"/>
              <a:t>).build();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    existingProduct.name = product.name;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existingProduct.price</a:t>
            </a:r>
            <a:r>
              <a:rPr lang="pt-BR" dirty="0"/>
              <a:t> = </a:t>
            </a:r>
            <a:r>
              <a:rPr lang="pt-BR" dirty="0" err="1"/>
              <a:t>product.price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Response.ok</a:t>
            </a:r>
            <a:r>
              <a:rPr lang="pt-BR" dirty="0"/>
              <a:t>(</a:t>
            </a:r>
            <a:r>
              <a:rPr lang="pt-BR" dirty="0" err="1"/>
              <a:t>existingProduct</a:t>
            </a:r>
            <a:r>
              <a:rPr lang="pt-BR" dirty="0"/>
              <a:t>).build();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@DELETE</a:t>
            </a:r>
          </a:p>
          <a:p>
            <a:pPr marL="0" indent="0">
              <a:buNone/>
            </a:pPr>
            <a:r>
              <a:rPr lang="pt-BR" dirty="0"/>
              <a:t>    @Path("/{id}")</a:t>
            </a:r>
          </a:p>
          <a:p>
            <a:pPr marL="0" indent="0">
              <a:buNone/>
            </a:pPr>
            <a:r>
              <a:rPr lang="pt-BR" dirty="0"/>
              <a:t>    @Transactional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Response </a:t>
            </a:r>
            <a:r>
              <a:rPr lang="pt-BR" dirty="0" err="1"/>
              <a:t>deleteProduct</a:t>
            </a:r>
            <a:r>
              <a:rPr lang="pt-BR" dirty="0"/>
              <a:t>(@PathParam("id") 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= </a:t>
            </a:r>
            <a:r>
              <a:rPr lang="pt-BR" dirty="0" err="1"/>
              <a:t>Product.findById</a:t>
            </a:r>
            <a:r>
              <a:rPr lang="pt-BR" dirty="0"/>
              <a:t>(id);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product</a:t>
            </a:r>
            <a:r>
              <a:rPr lang="pt-BR" dirty="0"/>
              <a:t> == </a:t>
            </a:r>
            <a:r>
              <a:rPr lang="pt-BR" dirty="0" err="1"/>
              <a:t>null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Response.status</a:t>
            </a:r>
            <a:r>
              <a:rPr lang="pt-BR" dirty="0"/>
              <a:t>(</a:t>
            </a:r>
            <a:r>
              <a:rPr lang="pt-BR" dirty="0" err="1"/>
              <a:t>Response.Status.NOT_FOUND</a:t>
            </a:r>
            <a:r>
              <a:rPr lang="pt-BR" dirty="0"/>
              <a:t>).build();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product.delete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Response.noContent</a:t>
            </a:r>
            <a:r>
              <a:rPr lang="pt-BR" dirty="0"/>
              <a:t>().build();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1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package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acc.br;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org.eclipse.microprofile.openapi.annotations.OpenAPIDefinition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org.eclipse.microprofile.openapi.annotations.info.Contact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org.eclipse.microprofile.openapi.annotations.info.Info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org.eclipse.microprofile.openapi.annotations.servers.Server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org.eclipse.microprofile.openapi.annotations.tags.Tag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jakarta.ws.rs.core.Application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@OpenAPIDefinition(//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tags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{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@Tag(name = "tutorial",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description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"Exemplo de estudo."),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@Tag(name = "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products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",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description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"manipulação de produtos.")//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},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info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@Info(//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title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"Cadastro de produtos",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version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"1.0.0",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contact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@Contact(//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name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"Fale com o Aleatório",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   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url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 "")),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servers = {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    @Server(url = "http://localhost:8080")//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   })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Descricao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extends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Application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quarkus.datasource.db-kind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mysql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quarkus.datasource.username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=root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quarkus.datasource.password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=root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quarkus.datasource.jdbc.url=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jdbc:mysql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://localhost:3306/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mydb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quarkus.hibernate-orm.database.generation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=update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Enable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the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OpenAPI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and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Swagger UI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quarkus.swagger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-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ui.always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-include=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Customizing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the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path for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the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OpenAPI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documentation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quarkus.smallrye-openapi.path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=/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openapi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Customizing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the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Swagger UI path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quarkus.swagger-ui.path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=/</a:t>
            </a: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swagger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-ui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 21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 24pt, indent for other levels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746-CF4D-4BD6-8DFA-7CCDD5E7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E684C-AA7F-4D3F-A1D9-36174A0F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60E5-3304-4923-BBB3-D8E5389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7017-4A64-4723-8D8D-0004A103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B4BA-630F-4668-A26E-29C87128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499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7339-4A6D-43A7-99D8-2A3C09BE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8F3A-B3DA-4B85-822C-6944C5D07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F986-EA47-4DF8-9A5E-129B3CF5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F22A-BBAA-411D-A9C3-7FBB112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E774-F895-4792-AF46-DE63075A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15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B5FA-501A-41B9-AA1E-2BFAA564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7119E-0B3F-4B28-A5DB-108AA341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85E5-0A19-4751-B5D0-4EF73B61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4172-E176-4CBA-8428-AD4AED94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32C2-B8A8-40CB-8369-37EADC9B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94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B99-943D-48F2-965D-A0065399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26C5-4A5C-4FE1-9B07-14DB915D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67FEB-0485-48A1-A66E-3FCFDE3B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36A9-B18C-4E34-B7E0-DD6E63BD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4D01-7D5F-4C7E-BE3C-F7D07680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EBE5-4147-43D6-A8E9-B2102E9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301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CC4B-CFB2-4079-ADB4-A5ACC21C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4653-A1E7-43E5-88F9-E3820BDF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9DC3-D2D3-4212-8949-C64DCB78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E2B51-51B3-4F7A-B56F-756DFA58A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F428A-AC1A-4EDC-9336-D8D90EF80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F51DF-77C4-4206-8F7C-FBB4709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8A682-2EB2-4D2B-89AC-DEF19779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681DC-59E4-48E1-982F-4E1BBD6F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0357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2D7C-D604-4DBD-ABA9-81677A38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F7A4-ADF7-48C6-AF75-B390D92B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5F56E-14BA-488A-8363-18A9146A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9E9BB-FF17-47A2-8A17-B0998D9F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4966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918EF-46D0-4CC1-89E9-85F3088E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EBE41-BBAF-4C2F-8388-439FB59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EA18-CBD5-487F-A47F-0670BF55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67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C5EC-74C9-485E-A1C1-EA03DC62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56B5-2310-4C26-9B04-A1BE650A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A7B21-9FDA-4EE8-B07C-9C8776B60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B89C0-04FE-4019-AACA-2221283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234A-225C-4517-994D-4FC6B952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23BA6-22A8-4EEB-803B-FDD597E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27DD-B459-4414-864B-E16CC5F5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5644-4633-4614-8ED3-EF81ED827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D62B2-AC49-4A2D-A857-C748C7AD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C74C3-21C7-473C-BA7C-53B99ED8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E188-0445-490B-AB56-9A490F35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E82F-AC2D-48AB-9CE5-B6C1AD8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30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0CF5-4EB4-4833-A012-F1E49B2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CEFE2-672E-4716-A904-5459D461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96DD-6635-4EAD-89DB-24531EA7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B3AA-6C71-4172-A009-36106E4A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D20A-3269-4CD7-BD66-10E59617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0091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2D88B-D6C0-4365-A74F-384CA9F42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D2B1-80C4-449D-BA85-36643D769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EAB3-2AAB-4F53-8790-63E31A98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F79B-C186-471A-8190-6B308B42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5A1E-C194-478D-8852-9A72BBD9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7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2022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67DD2-F978-4C38-B3B9-7B9DC11A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9B780-D43D-4355-92B8-34500334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72A95-82FF-4109-870E-6C9369C48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F25D-A403-40D1-B5EB-C1E35F22EE3B}" type="datetimeFigureOut">
              <a:rPr lang="pt-BR" smtClean="0"/>
              <a:t>11/08/2024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2526-72D7-4739-B658-DC8E939CB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3161-E2E3-4C67-A003-EA28CB008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B2E5F-777C-4BAB-B988-AA9092E437C0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E9F3A57-1D0B-4AD6-839C-7D818B97A565}"/>
              </a:ext>
            </a:extLst>
          </p:cNvPr>
          <p:cNvSpPr txBox="1">
            <a:spLocks/>
          </p:cNvSpPr>
          <p:nvPr userDrawn="1"/>
        </p:nvSpPr>
        <p:spPr>
          <a:xfrm>
            <a:off x="7485580" y="6393716"/>
            <a:ext cx="4114800" cy="1983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>
                <a:solidFill>
                  <a:schemeClr val="bg1">
                    <a:alpha val="75000"/>
                  </a:schemeClr>
                </a:solidFill>
              </a:rPr>
              <a:t>Copyright © 2022 </a:t>
            </a:r>
            <a:r>
              <a:rPr lang="en-GB" dirty="0">
                <a:solidFill>
                  <a:srgbClr val="FF0000">
                    <a:alpha val="75000"/>
                  </a:srgbClr>
                </a:solidFill>
              </a:rPr>
              <a:t>Accenture</a:t>
            </a:r>
            <a:r>
              <a:rPr lang="en-GB" dirty="0">
                <a:solidFill>
                  <a:schemeClr val="bg1">
                    <a:alpha val="75000"/>
                  </a:schemeClr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47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1A84DC-2A73-4746-BE89-EC2B508946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-1"/>
            <a:ext cx="12191999" cy="6858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4980562"/>
            <a:ext cx="12191996" cy="1103752"/>
          </a:xfrm>
          <a:gradFill>
            <a:gsLst>
              <a:gs pos="51000">
                <a:schemeClr val="accent1">
                  <a:lumMod val="5000"/>
                  <a:lumOff val="95000"/>
                  <a:alpha val="0"/>
                </a:schemeClr>
              </a:gs>
              <a:gs pos="86000">
                <a:schemeClr val="tx1"/>
              </a:gs>
            </a:gsLst>
            <a:lin ang="10800000" scaled="0"/>
          </a:gradFill>
        </p:spPr>
        <p:txBody>
          <a:bodyPr/>
          <a:lstStyle/>
          <a:p>
            <a:pPr marL="1166813"/>
            <a:endParaRPr lang="en-GB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  <a:p>
            <a:pPr marL="1166813"/>
            <a:r>
              <a:rPr lang="en-GB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Quarkus</a:t>
            </a:r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 #6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81000"/>
            <a:ext cx="5613400" cy="3915092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QUARKUS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C5C5C"/>
                </a:solidFill>
              </a:rPr>
              <a:t>Application.properties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FABB8-75A7-42EF-A7BE-F2CC9D70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584B2-1E0D-8E58-DF6E-04AC26780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733" y="1958899"/>
            <a:ext cx="7941867" cy="38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79391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Execute a aplicação;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Digite: </a:t>
            </a:r>
            <a:r>
              <a:rPr lang="pt-BR" sz="2400" dirty="0" err="1">
                <a:solidFill>
                  <a:srgbClr val="5C5C5C"/>
                </a:solidFill>
              </a:rPr>
              <a:t>mvn</a:t>
            </a:r>
            <a:r>
              <a:rPr lang="pt-BR" sz="2400" dirty="0">
                <a:solidFill>
                  <a:srgbClr val="5C5C5C"/>
                </a:solidFill>
              </a:rPr>
              <a:t> </a:t>
            </a:r>
            <a:r>
              <a:rPr lang="pt-BR" sz="2400" dirty="0" err="1">
                <a:solidFill>
                  <a:srgbClr val="5C5C5C"/>
                </a:solidFill>
              </a:rPr>
              <a:t>quarkus:dev</a:t>
            </a: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C8B5F-FA1E-4D28-956F-17C2763D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5811C-2B3E-43D0-8218-CFF23913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781" y="2654678"/>
            <a:ext cx="8395131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3DE29-12EE-4663-A0C8-F5747704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525B7-6776-5269-2FAF-BB526CB4C9C4}"/>
              </a:ext>
            </a:extLst>
          </p:cNvPr>
          <p:cNvSpPr txBox="1"/>
          <p:nvPr/>
        </p:nvSpPr>
        <p:spPr>
          <a:xfrm>
            <a:off x="670263" y="1076228"/>
            <a:ext cx="103825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Anotações Importantes:</a:t>
            </a:r>
          </a:p>
          <a:p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@</a:t>
            </a:r>
            <a:r>
              <a:rPr lang="pt-BR" b="1" dirty="0">
                <a:solidFill>
                  <a:srgbClr val="0070C0"/>
                </a:solidFill>
              </a:rPr>
              <a:t>Path</a:t>
            </a:r>
            <a:r>
              <a:rPr lang="pt-BR" dirty="0"/>
              <a:t>: Especifica o URI base para a classe de recurso.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@</a:t>
            </a:r>
            <a:r>
              <a:rPr lang="pt-BR" b="1" dirty="0">
                <a:solidFill>
                  <a:srgbClr val="0070C0"/>
                </a:solidFill>
              </a:rPr>
              <a:t>Produces(MediaType.APPLICATION_JSON)</a:t>
            </a:r>
            <a:r>
              <a:rPr lang="pt-BR" dirty="0">
                <a:solidFill>
                  <a:srgbClr val="0070C0"/>
                </a:solidFill>
              </a:rPr>
              <a:t>: </a:t>
            </a:r>
            <a:r>
              <a:rPr lang="pt-BR" dirty="0"/>
              <a:t>Indica que os métodos nesta classe produzem respostas em formato JSON.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@</a:t>
            </a:r>
            <a:r>
              <a:rPr lang="pt-BR" b="1" dirty="0">
                <a:solidFill>
                  <a:srgbClr val="0070C0"/>
                </a:solidFill>
              </a:rPr>
              <a:t>Consumes(MediaType.APPLICATION_JSON)</a:t>
            </a:r>
            <a:r>
              <a:rPr lang="pt-BR" dirty="0">
                <a:solidFill>
                  <a:srgbClr val="0070C0"/>
                </a:solidFill>
              </a:rPr>
              <a:t>: </a:t>
            </a:r>
            <a:r>
              <a:rPr lang="pt-BR" dirty="0"/>
              <a:t>Indica que os métodos nesta classe consomem requisições em formato JSON.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@</a:t>
            </a:r>
            <a:r>
              <a:rPr lang="pt-BR" b="1" dirty="0">
                <a:solidFill>
                  <a:srgbClr val="0070C0"/>
                </a:solidFill>
              </a:rPr>
              <a:t>GET, @POST, @PUT, @DELETE</a:t>
            </a:r>
            <a:r>
              <a:rPr lang="pt-BR" dirty="0"/>
              <a:t>: Mapeiam métodos HTTP para métodos específicos na classe de recurso.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@</a:t>
            </a:r>
            <a:r>
              <a:rPr lang="pt-BR" b="1" dirty="0">
                <a:solidFill>
                  <a:srgbClr val="0070C0"/>
                </a:solidFill>
              </a:rPr>
              <a:t>Transactional</a:t>
            </a:r>
            <a:r>
              <a:rPr lang="pt-BR" dirty="0"/>
              <a:t>: Garante que as operações no banco de dados sejam encapsuladas em uma transação.</a:t>
            </a:r>
          </a:p>
        </p:txBody>
      </p:sp>
    </p:spTree>
    <p:extLst>
      <p:ext uri="{BB962C8B-B14F-4D97-AF65-F5344CB8AC3E}">
        <p14:creationId xmlns:p14="http://schemas.microsoft.com/office/powerpoint/2010/main" val="424919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5EEE0-A019-4056-A4CF-265DA33D0569}"/>
              </a:ext>
            </a:extLst>
          </p:cNvPr>
          <p:cNvSpPr txBox="1"/>
          <p:nvPr/>
        </p:nvSpPr>
        <p:spPr>
          <a:xfrm>
            <a:off x="474453" y="1964551"/>
            <a:ext cx="11430000" cy="38237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DESÁFIO: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cs typeface="Aharoni" panose="02010803020104030203" pitchFamily="2" charset="-79"/>
              </a:rPr>
              <a:t>Teste a API no SWAGGER.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cs typeface="Aharoni" panose="02010803020104030203" pitchFamily="2" charset="-79"/>
              </a:rPr>
              <a:t>Crie as requisições para inserir, consultar e deletar bolos</a:t>
            </a:r>
            <a:endParaRPr lang="en-GB" sz="2800" dirty="0"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3DE29-12EE-4663-A0C8-F5747704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083B0-1993-73BC-7EE5-C9BFCC41F387}"/>
              </a:ext>
            </a:extLst>
          </p:cNvPr>
          <p:cNvSpPr txBox="1"/>
          <p:nvPr/>
        </p:nvSpPr>
        <p:spPr>
          <a:xfrm>
            <a:off x="4266508" y="199356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http://localhost:8080/swagger-ui/</a:t>
            </a:r>
          </a:p>
        </p:txBody>
      </p:sp>
    </p:spTree>
    <p:extLst>
      <p:ext uri="{BB962C8B-B14F-4D97-AF65-F5344CB8AC3E}">
        <p14:creationId xmlns:p14="http://schemas.microsoft.com/office/powerpoint/2010/main" val="23384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CDI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6E0C351D-4375-4E73-9A90-C7BEDD69B5CC}"/>
              </a:ext>
            </a:extLst>
          </p:cNvPr>
          <p:cNvSpPr txBox="1"/>
          <p:nvPr/>
        </p:nvSpPr>
        <p:spPr>
          <a:xfrm>
            <a:off x="3208524" y="2666950"/>
            <a:ext cx="535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6000" b="1" i="0" cap="all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terceira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1A095-CB5D-414D-B087-771D8C0F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8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PROJETO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313590" y="1076228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pt-BR" sz="32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Iremos criar uma API;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3200" b="1" dirty="0">
                <a:latin typeface="Arial" pitchFamily="34" charset="0"/>
                <a:cs typeface="Arial" pitchFamily="34" charset="0"/>
              </a:rPr>
              <a:t>c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ode.quarkus.io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QUARKUS JAVA 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+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REST +  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Panache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 +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para criar a api;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3200" b="1" dirty="0" err="1">
                <a:latin typeface="Arial" pitchFamily="34" charset="0"/>
                <a:cs typeface="Arial" pitchFamily="34" charset="0"/>
              </a:rPr>
              <a:t>M</a:t>
            </a:r>
            <a:r>
              <a:rPr lang="pt-BR" sz="3200" b="1" kern="1200" dirty="0" err="1">
                <a:latin typeface="Arial" pitchFamily="34" charset="0"/>
                <a:cs typeface="Arial" pitchFamily="34" charset="0"/>
              </a:rPr>
              <a:t>aven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 para criar o projeto no </a:t>
            </a:r>
            <a:r>
              <a:rPr lang="pt-BR" sz="3200" b="1" kern="1200" dirty="0">
                <a:latin typeface="Arial" pitchFamily="34" charset="0"/>
                <a:cs typeface="Arial" pitchFamily="34" charset="0"/>
              </a:rPr>
              <a:t>STS</a:t>
            </a:r>
            <a:r>
              <a:rPr lang="pt-BR" sz="32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32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pPr defTabSz="228600">
              <a:spcAft>
                <a:spcPts val="1200"/>
              </a:spcAft>
            </a:pPr>
            <a:r>
              <a:rPr lang="pt-BR" sz="2000" b="0" i="0" dirty="0">
                <a:solidFill>
                  <a:srgbClr val="171717"/>
                </a:solidFill>
                <a:effectLst/>
                <a:latin typeface="-apple-system"/>
              </a:rPr>
              <a:t>A aplicação consiste em realizar Cadastro e consultas Personalizadas e entre outras funcionalidades do </a:t>
            </a:r>
            <a:r>
              <a:rPr lang="pt-BR" sz="2000" b="0" i="0" dirty="0" err="1">
                <a:solidFill>
                  <a:srgbClr val="171717"/>
                </a:solidFill>
                <a:effectLst/>
                <a:latin typeface="-apple-system"/>
              </a:rPr>
              <a:t>Panache</a:t>
            </a:r>
            <a:r>
              <a:rPr lang="pt-BR" sz="2000" b="0" i="0" dirty="0">
                <a:solidFill>
                  <a:srgbClr val="171717"/>
                </a:solidFill>
                <a:effectLst/>
                <a:latin typeface="-apple-system"/>
              </a:rPr>
              <a:t> para gerenciar os </a:t>
            </a:r>
            <a:r>
              <a:rPr lang="pt-BR" sz="2000" b="1" i="0" dirty="0">
                <a:solidFill>
                  <a:srgbClr val="171717"/>
                </a:solidFill>
                <a:effectLst/>
                <a:latin typeface="-apple-system"/>
              </a:rPr>
              <a:t>produtos </a:t>
            </a:r>
            <a:r>
              <a:rPr lang="pt-BR" sz="2000" b="0" i="0" dirty="0">
                <a:solidFill>
                  <a:srgbClr val="171717"/>
                </a:solidFill>
                <a:effectLst/>
                <a:latin typeface="-apple-system"/>
              </a:rPr>
              <a:t>cadastrados no banco de dados.</a:t>
            </a:r>
            <a:endParaRPr lang="en-GB" sz="20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ADC05-3174-4723-926F-6025C707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DC72F2-5068-4139-905C-FBD01B773C71}"/>
              </a:ext>
            </a:extLst>
          </p:cNvPr>
          <p:cNvGrpSpPr/>
          <p:nvPr/>
        </p:nvGrpSpPr>
        <p:grpSpPr>
          <a:xfrm>
            <a:off x="6756121" y="69898"/>
            <a:ext cx="5435879" cy="2292468"/>
            <a:chOff x="6756121" y="69898"/>
            <a:chExt cx="5435879" cy="22924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DCA9A7-281F-4DFA-9C5B-F91E3C20C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121" y="69898"/>
              <a:ext cx="5435879" cy="22924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BEE60A-971D-4280-A070-620E91FC0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9246" y="1277949"/>
              <a:ext cx="2273417" cy="882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433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6A010-2BC1-4ADB-8E38-DA0D0FC5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C12D7-955D-33F0-128D-0F6F2554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45" y="1231328"/>
            <a:ext cx="973590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62438" y="1076228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Gere, </a:t>
            </a:r>
            <a:r>
              <a:rPr lang="pt-BR" sz="2400" dirty="0">
                <a:solidFill>
                  <a:srgbClr val="5C5C5C"/>
                </a:solidFill>
              </a:rPr>
              <a:t>b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aixe e descompacte o arquivo.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C5C5C"/>
                </a:solidFill>
              </a:rPr>
              <a:t>Importe o projeto no Eclipse;</a:t>
            </a: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6A0E3-C28C-4E9F-98D7-B3C7D06F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107577" y="917229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Explorar o projeto: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C5C5C"/>
                </a:solidFill>
              </a:rPr>
              <a:t>POM.XML (Código no slide)</a:t>
            </a:r>
            <a:endParaRPr lang="pt-BR" b="0" i="0" dirty="0">
              <a:solidFill>
                <a:srgbClr val="5C5C5C"/>
              </a:solidFill>
              <a:effectLst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DA31-C3DC-4808-9319-C5A4E4FD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36931-DDF8-2CA4-F901-05CEBBB2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67" y="2474959"/>
            <a:ext cx="6620375" cy="34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5C5C5C"/>
                </a:solidFill>
                <a:effectLst/>
              </a:rPr>
              <a:t>Na pasta da imagem</a:t>
            </a:r>
            <a:r>
              <a:rPr lang="pt-BR" sz="2400" dirty="0">
                <a:solidFill>
                  <a:srgbClr val="5C5C5C"/>
                </a:solidFill>
              </a:rPr>
              <a:t> 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crie </a:t>
            </a:r>
            <a:r>
              <a:rPr lang="pt-BR" sz="2400" dirty="0">
                <a:solidFill>
                  <a:srgbClr val="5C5C5C"/>
                </a:solidFill>
              </a:rPr>
              <a:t>à classe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 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product.java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5C5C5C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8CC5E-B309-48BA-B750-60BC5849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6F6C3-9AC8-CBC8-2AD7-3E92C8474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01" y="2146298"/>
            <a:ext cx="10828680" cy="3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5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C5C5C"/>
                </a:solidFill>
              </a:rPr>
              <a:t>ProductResource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5C5C5C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C5C5C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082BE-A48B-49F1-8EB7-66B81A81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5ABDF-E040-3B9F-27DB-BE252E74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869" y="1975855"/>
            <a:ext cx="7120239" cy="41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7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PASSO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133E7-5D42-4BC5-A3A6-3C73FB7E1F07}"/>
              </a:ext>
            </a:extLst>
          </p:cNvPr>
          <p:cNvSpPr txBox="1"/>
          <p:nvPr/>
        </p:nvSpPr>
        <p:spPr>
          <a:xfrm>
            <a:off x="217892" y="1012120"/>
            <a:ext cx="11429981" cy="5243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5C5C5C"/>
                </a:solidFill>
              </a:rPr>
              <a:t>Descricao</a:t>
            </a:r>
            <a:r>
              <a:rPr lang="pt-BR" sz="2400" b="1" i="0" dirty="0">
                <a:solidFill>
                  <a:srgbClr val="5C5C5C"/>
                </a:solidFill>
                <a:effectLst/>
              </a:rPr>
              <a:t>.java</a:t>
            </a:r>
            <a:r>
              <a:rPr lang="pt-BR" sz="2400" b="0" i="0" dirty="0">
                <a:solidFill>
                  <a:srgbClr val="5C5C5C"/>
                </a:solidFill>
                <a:effectLst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i="0" dirty="0">
                <a:solidFill>
                  <a:srgbClr val="5C5C5C"/>
                </a:solidFill>
                <a:effectLst/>
              </a:rPr>
              <a:t>Código no slide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505050"/>
              </a:solidFill>
              <a:effectLst/>
            </a:endParaRPr>
          </a:p>
          <a:p>
            <a:pPr defTabSz="228600">
              <a:spcAft>
                <a:spcPts val="1200"/>
              </a:spcAft>
            </a:pPr>
            <a:endParaRPr lang="en-GB" sz="2400" dirty="0"/>
          </a:p>
          <a:p>
            <a:pPr marL="457200" indent="-457200" defTabSz="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  <a:p>
            <a:pPr defTabSz="228600">
              <a:spcAft>
                <a:spcPts val="1200"/>
              </a:spcAft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FABB8-75A7-42EF-A7BE-F2CC9D70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C5363-CF28-EBBA-7D51-7B07D0D7B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963" y="2192369"/>
            <a:ext cx="8801970" cy="3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15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Technology_PPT_Tmplt_Graphik_210323.potx" id="{6304F843-CBF5-4DD0-80AB-530F49B646DB}" vid="{A2D39387-8449-475B-8FC0-5F29B35D2A3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F3D76A130724DA4C5270EB08A11B1" ma:contentTypeVersion="10" ma:contentTypeDescription="Crie um novo documento." ma:contentTypeScope="" ma:versionID="584724cd32928077ac2b87dec407780a">
  <xsd:schema xmlns:xsd="http://www.w3.org/2001/XMLSchema" xmlns:xs="http://www.w3.org/2001/XMLSchema" xmlns:p="http://schemas.microsoft.com/office/2006/metadata/properties" xmlns:ns2="220b99e5-dc0d-4d5f-b57a-28c1c122928e" xmlns:ns3="38ca6796-ab4d-4d64-a684-b14814b72a71" targetNamespace="http://schemas.microsoft.com/office/2006/metadata/properties" ma:root="true" ma:fieldsID="c9fad52d74095397f621acf9e08d063f" ns2:_="" ns3:_="">
    <xsd:import namespace="220b99e5-dc0d-4d5f-b57a-28c1c122928e"/>
    <xsd:import namespace="38ca6796-ab4d-4d64-a684-b14814b72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b99e5-dc0d-4d5f-b57a-28c1c1229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a6796-ab4d-4d64-a684-b14814b72a7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36f7788f-a031-4dbc-86a6-420d2f007261}" ma:internalName="TaxCatchAll" ma:showField="CatchAllData" ma:web="38ca6796-ab4d-4d64-a684-b14814b72a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0b99e5-dc0d-4d5f-b57a-28c1c122928e">
      <Terms xmlns="http://schemas.microsoft.com/office/infopath/2007/PartnerControls"/>
    </lcf76f155ced4ddcb4097134ff3c332f>
    <TaxCatchAll xmlns="38ca6796-ab4d-4d64-a684-b14814b72a71" xsi:nil="true"/>
  </documentManagement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657DA-0F01-4AE1-B3AE-297C6E72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b99e5-dc0d-4d5f-b57a-28c1c122928e"/>
    <ds:schemaRef ds:uri="38ca6796-ab4d-4d64-a684-b14814b72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f09dec34-126f-4759-b06d-a920de720ce4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purl.org/dc/dcmitype/"/>
    <ds:schemaRef ds:uri="220b99e5-dc0d-4d5f-b57a-28c1c122928e"/>
    <ds:schemaRef ds:uri="38ca6796-ab4d-4d64-a684-b14814b72a71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Acc_PPT_IMP_Tmplt_Technology_Graphik_20210324</Template>
  <TotalTime>19201</TotalTime>
  <Words>2137</Words>
  <Application>Microsoft Office PowerPoint</Application>
  <PresentationFormat>Widescreen</PresentationFormat>
  <Paragraphs>373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Aharoni</vt:lpstr>
      <vt:lpstr>-apple-system</vt:lpstr>
      <vt:lpstr>Arial</vt:lpstr>
      <vt:lpstr>Calibri</vt:lpstr>
      <vt:lpstr>Calibri Light</vt:lpstr>
      <vt:lpstr>Courier New</vt:lpstr>
      <vt:lpstr>Graphik</vt:lpstr>
      <vt:lpstr>GT Sectra Fine Bk</vt:lpstr>
      <vt:lpstr>GT Sectra Fine Rg</vt:lpstr>
      <vt:lpstr>Open Sans</vt:lpstr>
      <vt:lpstr>System Font</vt:lpstr>
      <vt:lpstr>Accenture 2020</vt:lpstr>
      <vt:lpstr>Custom Design</vt:lpstr>
      <vt:lpstr>QUARKUS</vt:lpstr>
      <vt:lpstr>CDI</vt:lpstr>
      <vt:lpstr>PROJETO</vt:lpstr>
      <vt:lpstr>PASSO 1</vt:lpstr>
      <vt:lpstr>PASSO 2</vt:lpstr>
      <vt:lpstr>PASSO 3</vt:lpstr>
      <vt:lpstr>PASSO 4</vt:lpstr>
      <vt:lpstr>PASSO 5 </vt:lpstr>
      <vt:lpstr>PASSO 6</vt:lpstr>
      <vt:lpstr>PASSO 7</vt:lpstr>
      <vt:lpstr>PASSO 8</vt:lpstr>
      <vt:lpstr>QUARKUS</vt:lpstr>
      <vt:lpstr>QUARKUS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Bataglião, Samuel</dc:creator>
  <cp:lastModifiedBy>Vieira Ferreira, Júlio</cp:lastModifiedBy>
  <cp:revision>37</cp:revision>
  <cp:lastPrinted>2020-11-17T04:05:48Z</cp:lastPrinted>
  <dcterms:created xsi:type="dcterms:W3CDTF">2021-06-07T18:57:50Z</dcterms:created>
  <dcterms:modified xsi:type="dcterms:W3CDTF">2024-08-12T01:21:44Z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0x0101001B4F3D76A130724DA4C5270EB08A11B1</vt:lpwstr>
  </property>
</Properties>
</file>