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DDAD-1149-D349-AF48-699EF4FBA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F3D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D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348999"/>
            <a:ext cx="11696700" cy="1299990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AWS: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6E6A2E68-F170-4560-981E-6C056E9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06" y="3642642"/>
            <a:ext cx="934096" cy="975154"/>
          </a:xfrm>
          <a:prstGeom prst="rect">
            <a:avLst/>
          </a:prstGeom>
        </p:spPr>
      </p:pic>
      <p:sp>
        <p:nvSpPr>
          <p:cNvPr id="32" name="Rectangle 34">
            <a:extLst>
              <a:ext uri="{FF2B5EF4-FFF2-40B4-BE49-F238E27FC236}">
                <a16:creationId xmlns:a16="http://schemas.microsoft.com/office/drawing/2014/main" id="{53AD53F8-28D0-4938-905C-7E40C9FC8655}"/>
              </a:ext>
            </a:extLst>
          </p:cNvPr>
          <p:cNvSpPr/>
          <p:nvPr/>
        </p:nvSpPr>
        <p:spPr>
          <a:xfrm>
            <a:off x="266699" y="950991"/>
            <a:ext cx="9702005" cy="503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D48775D-CBE1-4109-81F5-6A8D80A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96" y="2379509"/>
            <a:ext cx="954569" cy="9965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F645F35-0769-4936-B993-616E8659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17" y="2546708"/>
            <a:ext cx="1457832" cy="152191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7566897-B93A-4316-83C7-BF84D216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36" y="3201816"/>
            <a:ext cx="207582" cy="21169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A413A6A-1F28-4839-A688-D21BD36A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55" y="4068271"/>
            <a:ext cx="248211" cy="196857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70F19AD-0D30-4F9B-B083-F0E0E4A1AA5C}"/>
              </a:ext>
            </a:extLst>
          </p:cNvPr>
          <p:cNvSpPr txBox="1"/>
          <p:nvPr/>
        </p:nvSpPr>
        <p:spPr>
          <a:xfrm>
            <a:off x="5710224" y="4068271"/>
            <a:ext cx="616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JENKINS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F1238E8-3C53-46DB-A92D-AEF35D60D067}"/>
              </a:ext>
            </a:extLst>
          </p:cNvPr>
          <p:cNvSpPr txBox="1"/>
          <p:nvPr/>
        </p:nvSpPr>
        <p:spPr>
          <a:xfrm>
            <a:off x="1957937" y="3361527"/>
            <a:ext cx="750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23CBD9F-96CC-4FA2-A479-1FC6559066F8}"/>
              </a:ext>
            </a:extLst>
          </p:cNvPr>
          <p:cNvSpPr txBox="1"/>
          <p:nvPr/>
        </p:nvSpPr>
        <p:spPr>
          <a:xfrm>
            <a:off x="1957937" y="4628748"/>
            <a:ext cx="744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</a:t>
            </a:r>
          </a:p>
        </p:txBody>
      </p:sp>
      <p:pic>
        <p:nvPicPr>
          <p:cNvPr id="45" name="Graphic 40">
            <a:extLst>
              <a:ext uri="{FF2B5EF4-FFF2-40B4-BE49-F238E27FC236}">
                <a16:creationId xmlns:a16="http://schemas.microsoft.com/office/drawing/2014/main" id="{B36A444A-9136-47CC-9BC0-337D44B9E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2534" y="3667395"/>
            <a:ext cx="801752" cy="801752"/>
          </a:xfrm>
          <a:prstGeom prst="rect">
            <a:avLst/>
          </a:prstGeom>
        </p:spPr>
      </p:pic>
      <p:pic>
        <p:nvPicPr>
          <p:cNvPr id="46" name="Graphic 36">
            <a:extLst>
              <a:ext uri="{FF2B5EF4-FFF2-40B4-BE49-F238E27FC236}">
                <a16:creationId xmlns:a16="http://schemas.microsoft.com/office/drawing/2014/main" id="{5F835525-A872-41AB-9FFE-5D3698669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1517" y="2877773"/>
            <a:ext cx="504704" cy="469900"/>
          </a:xfrm>
          <a:prstGeom prst="rect">
            <a:avLst/>
          </a:prstGeom>
        </p:spPr>
      </p:pic>
      <p:pic>
        <p:nvPicPr>
          <p:cNvPr id="48" name="Graphic 9">
            <a:extLst>
              <a:ext uri="{FF2B5EF4-FFF2-40B4-BE49-F238E27FC236}">
                <a16:creationId xmlns:a16="http://schemas.microsoft.com/office/drawing/2014/main" id="{D1F2F2D0-6582-4392-A4BA-ADAF4F274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2534" y="1605498"/>
            <a:ext cx="801752" cy="801752"/>
          </a:xfrm>
          <a:prstGeom prst="rect">
            <a:avLst/>
          </a:prstGeom>
        </p:spPr>
      </p:pic>
      <p:sp>
        <p:nvSpPr>
          <p:cNvPr id="49" name="Rectangle 38">
            <a:extLst>
              <a:ext uri="{FF2B5EF4-FFF2-40B4-BE49-F238E27FC236}">
                <a16:creationId xmlns:a16="http://schemas.microsoft.com/office/drawing/2014/main" id="{023C323B-7F98-457A-99F8-BA4510418ACE}"/>
              </a:ext>
            </a:extLst>
          </p:cNvPr>
          <p:cNvSpPr/>
          <p:nvPr/>
        </p:nvSpPr>
        <p:spPr>
          <a:xfrm>
            <a:off x="596522" y="1564086"/>
            <a:ext cx="3473119" cy="36882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 10.1.1.0/24</a:t>
            </a:r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F7AAC453-CF65-4947-9A18-A1E35D668CAF}"/>
              </a:ext>
            </a:extLst>
          </p:cNvPr>
          <p:cNvSpPr/>
          <p:nvPr/>
        </p:nvSpPr>
        <p:spPr>
          <a:xfrm>
            <a:off x="491913" y="1217597"/>
            <a:ext cx="7444724" cy="438121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 – 10.1.0.0/16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89BBF74D-9BE2-44AD-952F-3CAF66D07B27}"/>
              </a:ext>
            </a:extLst>
          </p:cNvPr>
          <p:cNvSpPr/>
          <p:nvPr/>
        </p:nvSpPr>
        <p:spPr>
          <a:xfrm>
            <a:off x="4293012" y="1564086"/>
            <a:ext cx="3473119" cy="36882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 10.1.2.0/24</a:t>
            </a:r>
          </a:p>
        </p:txBody>
      </p:sp>
      <p:sp>
        <p:nvSpPr>
          <p:cNvPr id="50" name="Rectangle 79">
            <a:extLst>
              <a:ext uri="{FF2B5EF4-FFF2-40B4-BE49-F238E27FC236}">
                <a16:creationId xmlns:a16="http://schemas.microsoft.com/office/drawing/2014/main" id="{EE841CA7-526E-42FB-9961-4C4CABBE8474}"/>
              </a:ext>
            </a:extLst>
          </p:cNvPr>
          <p:cNvSpPr/>
          <p:nvPr/>
        </p:nvSpPr>
        <p:spPr>
          <a:xfrm>
            <a:off x="932025" y="1898819"/>
            <a:ext cx="2781834" cy="319108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F331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group</a:t>
            </a:r>
          </a:p>
        </p:txBody>
      </p:sp>
      <p:sp>
        <p:nvSpPr>
          <p:cNvPr id="51" name="Rectangle 79">
            <a:extLst>
              <a:ext uri="{FF2B5EF4-FFF2-40B4-BE49-F238E27FC236}">
                <a16:creationId xmlns:a16="http://schemas.microsoft.com/office/drawing/2014/main" id="{432E1DF1-3FB8-426D-9270-FD40CE930A7B}"/>
              </a:ext>
            </a:extLst>
          </p:cNvPr>
          <p:cNvSpPr/>
          <p:nvPr/>
        </p:nvSpPr>
        <p:spPr>
          <a:xfrm>
            <a:off x="4627316" y="1873408"/>
            <a:ext cx="2781834" cy="319108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F331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group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23FE785A-C675-4413-BC87-E54C5DF61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049" y="2795790"/>
            <a:ext cx="248211" cy="196857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6BEDD1C5-6967-43BD-886D-6B4E152E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21" y="3494243"/>
            <a:ext cx="248211" cy="1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52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1_Tema do Office</vt:lpstr>
      <vt:lpstr>Arquitetura na AWS: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na AWS:</dc:title>
  <dc:creator>Souza de Oliveira, Joao</dc:creator>
  <cp:lastModifiedBy>Souza de Oliveira, Joao</cp:lastModifiedBy>
  <cp:revision>1</cp:revision>
  <dcterms:created xsi:type="dcterms:W3CDTF">2020-04-13T05:29:31Z</dcterms:created>
  <dcterms:modified xsi:type="dcterms:W3CDTF">2020-04-13T05:30:00Z</dcterms:modified>
</cp:coreProperties>
</file>