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0"/>
  </p:notesMasterIdLst>
  <p:sldIdLst>
    <p:sldId id="256" r:id="rId2"/>
    <p:sldId id="323" r:id="rId3"/>
    <p:sldId id="259" r:id="rId4"/>
    <p:sldId id="316" r:id="rId5"/>
    <p:sldId id="276" r:id="rId6"/>
    <p:sldId id="315" r:id="rId7"/>
    <p:sldId id="258" r:id="rId8"/>
    <p:sldId id="319" r:id="rId9"/>
    <p:sldId id="324" r:id="rId10"/>
    <p:sldId id="320" r:id="rId11"/>
    <p:sldId id="321" r:id="rId12"/>
    <p:sldId id="322" r:id="rId13"/>
    <p:sldId id="265" r:id="rId14"/>
    <p:sldId id="262" r:id="rId15"/>
    <p:sldId id="318" r:id="rId16"/>
    <p:sldId id="261" r:id="rId17"/>
    <p:sldId id="263" r:id="rId18"/>
    <p:sldId id="325" r:id="rId19"/>
  </p:sldIdLst>
  <p:sldSz cx="9144000" cy="5143500" type="screen16x9"/>
  <p:notesSz cx="6858000" cy="9144000"/>
  <p:embeddedFontLst>
    <p:embeddedFont>
      <p:font typeface="Anaheim" panose="020B0604020202020204" charset="0"/>
      <p:regular r:id="rId21"/>
    </p:embeddedFont>
    <p:embeddedFont>
      <p:font typeface="Hind" panose="02000000000000000000" pitchFamily="2" charset="0"/>
      <p:regular r:id="rId22"/>
      <p:bold r:id="rId23"/>
    </p:embeddedFont>
    <p:embeddedFont>
      <p:font typeface="Karla" pitchFamily="2" charset="0"/>
      <p:regular r:id="rId24"/>
      <p:bold r:id="rId25"/>
      <p:italic r:id="rId26"/>
      <p:boldItalic r:id="rId27"/>
    </p:embeddedFont>
    <p:embeddedFont>
      <p:font typeface="Livvic" pitchFamily="2" charset="0"/>
      <p:regular r:id="rId28"/>
      <p:bold r:id="rId29"/>
      <p:italic r:id="rId30"/>
      <p:boldItalic r:id="rId31"/>
    </p:embeddedFont>
    <p:embeddedFont>
      <p:font typeface="Roboto Condensed Light" panose="02000000000000000000" pitchFamily="2" charset="0"/>
      <p:regular r:id="rId32"/>
      <p: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24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E2F06D-EF17-A4BC-6472-7151D5BA357E}" v="7" dt="2023-03-28T19:42:19.747"/>
    <p1510:client id="{55D2A869-92D0-17E7-5688-521BD0E55A14}" v="5" dt="2023-03-27T14:22:43.743"/>
    <p1510:client id="{7D6DC7DE-4DAD-ABB9-4213-038964142898}" v="544" dt="2023-03-28T18:07:33.880"/>
    <p1510:client id="{B434A58A-6F07-F6C7-1756-2AFFE3C900CF}" v="2" dt="2023-03-29T19:21:23.415"/>
    <p1510:client id="{B987ED51-1A92-060B-95F5-76C0F0DD7710}" v="895" dt="2023-03-29T21:43:47.013"/>
  </p1510:revLst>
</p1510:revInfo>
</file>

<file path=ppt/tableStyles.xml><?xml version="1.0" encoding="utf-8"?>
<a:tblStyleLst xmlns:a="http://schemas.openxmlformats.org/drawingml/2006/main" def="{8D8FE6DB-032D-4D30-B648-20751F36808B}">
  <a:tblStyle styleId="{8D8FE6DB-032D-4D30-B648-20751F3680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269D01E-BC32-4049-B463-5C60D7B0CCD2}" styleName="Estilo com Tema 2 - Destaque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Estilo Médio 2 - Destaqu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2838BEF-8BB2-4498-84A7-C5851F593DF1}" styleName="Estilo Médio 4 - Destaqu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94660"/>
  </p:normalViewPr>
  <p:slideViewPr>
    <p:cSldViewPr snapToGrid="0">
      <p:cViewPr>
        <p:scale>
          <a:sx n="76" d="100"/>
          <a:sy n="76" d="100"/>
        </p:scale>
        <p:origin x="1140" y="88"/>
      </p:cViewPr>
      <p:guideLst>
        <p:guide orient="horz" pos="52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9" name="Google Shape;196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2" name="Google Shape;2332;ga337770888_0_3688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3" name="Google Shape;2333;ga337770888_0_3688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502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0" name="Google Shape;2390;ga337770888_0_368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1" name="Google Shape;2391;ga337770888_0_368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2" name="Google Shape;2332;ga337770888_0_3688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3" name="Google Shape;2333;ga337770888_0_3688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2" name="Google Shape;2332;ga337770888_0_3688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3" name="Google Shape;2333;ga337770888_0_3688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1192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Google Shape;2325;g967b3b470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6" name="Google Shape;2326;g967b3b470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47822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1" name="Google Shape;2341;g938c3b824e_0_18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2" name="Google Shape;2342;g938c3b824e_0_18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5173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6" name="Google Shape;2306;g938c3b824e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7" name="Google Shape;2307;g938c3b824e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6" name="Google Shape;2306;g938c3b824e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7" name="Google Shape;2307;g938c3b824e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9250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ga337770888_0_3689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0" name="Google Shape;2520;ga337770888_0_3689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ga337770888_0_3689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0" name="Google Shape;2520;ga337770888_0_3689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1445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" name="Google Shape;2283;g938c3b824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4" name="Google Shape;2284;g938c3b824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" name="Google Shape;2283;g938c3b824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4" name="Google Shape;2284;g938c3b824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2208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2" name="Google Shape;2332;ga337770888_0_3688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3" name="Google Shape;2333;ga337770888_0_3688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8680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2" name="Google Shape;2332;ga337770888_0_3688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3" name="Google Shape;2333;ga337770888_0_3688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9705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64575" y="882225"/>
            <a:ext cx="3879300" cy="16662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Font typeface="Karla"/>
              <a:buNone/>
              <a:defRPr sz="7100" b="0">
                <a:solidFill>
                  <a:srgbClr val="21212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None/>
              <a:defRPr sz="6000" b="1">
                <a:solidFill>
                  <a:srgbClr val="21212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None/>
              <a:defRPr sz="6000" b="1">
                <a:solidFill>
                  <a:srgbClr val="21212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None/>
              <a:defRPr sz="6000" b="1">
                <a:solidFill>
                  <a:srgbClr val="21212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None/>
              <a:defRPr sz="6000" b="1">
                <a:solidFill>
                  <a:srgbClr val="21212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None/>
              <a:defRPr sz="6000" b="1">
                <a:solidFill>
                  <a:srgbClr val="21212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None/>
              <a:defRPr sz="6000" b="1">
                <a:solidFill>
                  <a:srgbClr val="21212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None/>
              <a:defRPr sz="6000" b="1">
                <a:solidFill>
                  <a:srgbClr val="21212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None/>
              <a:defRPr sz="6000" b="1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69125" y="2548350"/>
            <a:ext cx="3665700" cy="614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Hind"/>
              <a:buNone/>
              <a:defRPr sz="1600">
                <a:solidFill>
                  <a:srgbClr val="455A64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Hind"/>
              <a:buNone/>
              <a:defRPr sz="20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Hind"/>
              <a:buNone/>
              <a:defRPr sz="20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Hind"/>
              <a:buNone/>
              <a:defRPr sz="20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Hind"/>
              <a:buNone/>
              <a:defRPr sz="20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Hind"/>
              <a:buNone/>
              <a:defRPr sz="20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Hind"/>
              <a:buNone/>
              <a:defRPr sz="20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Hind"/>
              <a:buNone/>
              <a:defRPr sz="20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Hind"/>
              <a:buNone/>
              <a:defRPr sz="20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3"/>
          <p:cNvGrpSpPr/>
          <p:nvPr/>
        </p:nvGrpSpPr>
        <p:grpSpPr>
          <a:xfrm>
            <a:off x="659645" y="938722"/>
            <a:ext cx="6722015" cy="3863983"/>
            <a:chOff x="659645" y="938722"/>
            <a:chExt cx="6722015" cy="3863983"/>
          </a:xfrm>
        </p:grpSpPr>
        <p:grpSp>
          <p:nvGrpSpPr>
            <p:cNvPr id="13" name="Google Shape;13;p3"/>
            <p:cNvGrpSpPr/>
            <p:nvPr/>
          </p:nvGrpSpPr>
          <p:grpSpPr>
            <a:xfrm>
              <a:off x="3401256" y="938722"/>
              <a:ext cx="1392764" cy="2330793"/>
              <a:chOff x="3353503" y="643298"/>
              <a:chExt cx="1283535" cy="2147999"/>
            </a:xfrm>
          </p:grpSpPr>
          <p:sp>
            <p:nvSpPr>
              <p:cNvPr id="14" name="Google Shape;14;p3"/>
              <p:cNvSpPr/>
              <p:nvPr/>
            </p:nvSpPr>
            <p:spPr>
              <a:xfrm>
                <a:off x="3434625" y="698144"/>
                <a:ext cx="1122823" cy="2017299"/>
              </a:xfrm>
              <a:custGeom>
                <a:avLst/>
                <a:gdLst/>
                <a:ahLst/>
                <a:cxnLst/>
                <a:rect l="l" t="t" r="r" b="b"/>
                <a:pathLst>
                  <a:path w="49870" h="89598" extrusionOk="0">
                    <a:moveTo>
                      <a:pt x="0" y="0"/>
                    </a:moveTo>
                    <a:lnTo>
                      <a:pt x="0" y="89597"/>
                    </a:lnTo>
                    <a:lnTo>
                      <a:pt x="49869" y="89597"/>
                    </a:lnTo>
                    <a:lnTo>
                      <a:pt x="49869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3"/>
              <p:cNvSpPr/>
              <p:nvPr/>
            </p:nvSpPr>
            <p:spPr>
              <a:xfrm>
                <a:off x="3479677" y="756706"/>
                <a:ext cx="1020672" cy="1898645"/>
              </a:xfrm>
              <a:custGeom>
                <a:avLst/>
                <a:gdLst/>
                <a:ahLst/>
                <a:cxnLst/>
                <a:rect l="l" t="t" r="r" b="b"/>
                <a:pathLst>
                  <a:path w="45333" h="84328" extrusionOk="0">
                    <a:moveTo>
                      <a:pt x="1" y="1"/>
                    </a:moveTo>
                    <a:lnTo>
                      <a:pt x="1" y="84328"/>
                    </a:lnTo>
                    <a:lnTo>
                      <a:pt x="45333" y="84328"/>
                    </a:lnTo>
                    <a:lnTo>
                      <a:pt x="45333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3"/>
              <p:cNvSpPr/>
              <p:nvPr/>
            </p:nvSpPr>
            <p:spPr>
              <a:xfrm>
                <a:off x="3479677" y="756706"/>
                <a:ext cx="1021438" cy="1321856"/>
              </a:xfrm>
              <a:custGeom>
                <a:avLst/>
                <a:gdLst/>
                <a:ahLst/>
                <a:cxnLst/>
                <a:rect l="l" t="t" r="r" b="b"/>
                <a:pathLst>
                  <a:path w="45367" h="58710" extrusionOk="0">
                    <a:moveTo>
                      <a:pt x="1" y="1"/>
                    </a:moveTo>
                    <a:lnTo>
                      <a:pt x="1" y="58710"/>
                    </a:lnTo>
                    <a:lnTo>
                      <a:pt x="45366" y="1002"/>
                    </a:lnTo>
                    <a:lnTo>
                      <a:pt x="4536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3"/>
              <p:cNvSpPr/>
              <p:nvPr/>
            </p:nvSpPr>
            <p:spPr>
              <a:xfrm>
                <a:off x="3479677" y="1302717"/>
                <a:ext cx="1043210" cy="20309"/>
              </a:xfrm>
              <a:custGeom>
                <a:avLst/>
                <a:gdLst/>
                <a:ahLst/>
                <a:cxnLst/>
                <a:rect l="l" t="t" r="r" b="b"/>
                <a:pathLst>
                  <a:path w="46334" h="902" extrusionOk="0">
                    <a:moveTo>
                      <a:pt x="1" y="1"/>
                    </a:moveTo>
                    <a:lnTo>
                      <a:pt x="1" y="901"/>
                    </a:lnTo>
                    <a:lnTo>
                      <a:pt x="46334" y="901"/>
                    </a:lnTo>
                    <a:lnTo>
                      <a:pt x="46334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3"/>
              <p:cNvSpPr/>
              <p:nvPr/>
            </p:nvSpPr>
            <p:spPr>
              <a:xfrm>
                <a:off x="3479677" y="1754841"/>
                <a:ext cx="1043210" cy="20309"/>
              </a:xfrm>
              <a:custGeom>
                <a:avLst/>
                <a:gdLst/>
                <a:ahLst/>
                <a:cxnLst/>
                <a:rect l="l" t="t" r="r" b="b"/>
                <a:pathLst>
                  <a:path w="46334" h="902" extrusionOk="0">
                    <a:moveTo>
                      <a:pt x="1" y="1"/>
                    </a:moveTo>
                    <a:lnTo>
                      <a:pt x="1" y="901"/>
                    </a:lnTo>
                    <a:lnTo>
                      <a:pt x="46334" y="901"/>
                    </a:lnTo>
                    <a:lnTo>
                      <a:pt x="46334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3"/>
              <p:cNvSpPr/>
              <p:nvPr/>
            </p:nvSpPr>
            <p:spPr>
              <a:xfrm>
                <a:off x="3479677" y="2206964"/>
                <a:ext cx="1043210" cy="20309"/>
              </a:xfrm>
              <a:custGeom>
                <a:avLst/>
                <a:gdLst/>
                <a:ahLst/>
                <a:cxnLst/>
                <a:rect l="l" t="t" r="r" b="b"/>
                <a:pathLst>
                  <a:path w="46334" h="902" extrusionOk="0">
                    <a:moveTo>
                      <a:pt x="1" y="1"/>
                    </a:moveTo>
                    <a:lnTo>
                      <a:pt x="1" y="901"/>
                    </a:lnTo>
                    <a:lnTo>
                      <a:pt x="46334" y="901"/>
                    </a:lnTo>
                    <a:lnTo>
                      <a:pt x="46334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3"/>
              <p:cNvSpPr/>
              <p:nvPr/>
            </p:nvSpPr>
            <p:spPr>
              <a:xfrm>
                <a:off x="3964088" y="1313231"/>
                <a:ext cx="51852" cy="1395457"/>
              </a:xfrm>
              <a:custGeom>
                <a:avLst/>
                <a:gdLst/>
                <a:ahLst/>
                <a:cxnLst/>
                <a:rect l="l" t="t" r="r" b="b"/>
                <a:pathLst>
                  <a:path w="2303" h="61979" extrusionOk="0">
                    <a:moveTo>
                      <a:pt x="1" y="1"/>
                    </a:moveTo>
                    <a:lnTo>
                      <a:pt x="1" y="61978"/>
                    </a:lnTo>
                    <a:lnTo>
                      <a:pt x="2303" y="61978"/>
                    </a:lnTo>
                    <a:lnTo>
                      <a:pt x="2303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3"/>
              <p:cNvSpPr/>
              <p:nvPr/>
            </p:nvSpPr>
            <p:spPr>
              <a:xfrm>
                <a:off x="3675693" y="756706"/>
                <a:ext cx="24069" cy="556548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24719" extrusionOk="0">
                    <a:moveTo>
                      <a:pt x="1" y="1"/>
                    </a:moveTo>
                    <a:lnTo>
                      <a:pt x="1" y="24719"/>
                    </a:lnTo>
                    <a:lnTo>
                      <a:pt x="1068" y="24719"/>
                    </a:lnTo>
                    <a:lnTo>
                      <a:pt x="1068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3"/>
              <p:cNvSpPr/>
              <p:nvPr/>
            </p:nvSpPr>
            <p:spPr>
              <a:xfrm>
                <a:off x="3877720" y="756706"/>
                <a:ext cx="23303" cy="556548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24719" extrusionOk="0">
                    <a:moveTo>
                      <a:pt x="1" y="1"/>
                    </a:moveTo>
                    <a:lnTo>
                      <a:pt x="1" y="24719"/>
                    </a:lnTo>
                    <a:lnTo>
                      <a:pt x="1035" y="24719"/>
                    </a:lnTo>
                    <a:lnTo>
                      <a:pt x="1035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3"/>
              <p:cNvSpPr/>
              <p:nvPr/>
            </p:nvSpPr>
            <p:spPr>
              <a:xfrm>
                <a:off x="4079004" y="756706"/>
                <a:ext cx="23303" cy="556548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24719" extrusionOk="0">
                    <a:moveTo>
                      <a:pt x="1" y="1"/>
                    </a:moveTo>
                    <a:lnTo>
                      <a:pt x="1" y="24719"/>
                    </a:lnTo>
                    <a:lnTo>
                      <a:pt x="1035" y="24719"/>
                    </a:lnTo>
                    <a:lnTo>
                      <a:pt x="1035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4281031" y="756706"/>
                <a:ext cx="23303" cy="556548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24719" extrusionOk="0">
                    <a:moveTo>
                      <a:pt x="1" y="1"/>
                    </a:moveTo>
                    <a:lnTo>
                      <a:pt x="1" y="24719"/>
                    </a:lnTo>
                    <a:lnTo>
                      <a:pt x="1035" y="24719"/>
                    </a:lnTo>
                    <a:lnTo>
                      <a:pt x="1035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>
                <a:off x="3387298" y="664327"/>
                <a:ext cx="47349" cy="2063140"/>
              </a:xfrm>
              <a:custGeom>
                <a:avLst/>
                <a:gdLst/>
                <a:ahLst/>
                <a:cxnLst/>
                <a:rect l="l" t="t" r="r" b="b"/>
                <a:pathLst>
                  <a:path w="2103" h="91634" extrusionOk="0">
                    <a:moveTo>
                      <a:pt x="1" y="1"/>
                    </a:moveTo>
                    <a:lnTo>
                      <a:pt x="1" y="91633"/>
                    </a:lnTo>
                    <a:lnTo>
                      <a:pt x="2102" y="91633"/>
                    </a:lnTo>
                    <a:lnTo>
                      <a:pt x="2102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3"/>
              <p:cNvSpPr/>
              <p:nvPr/>
            </p:nvSpPr>
            <p:spPr>
              <a:xfrm>
                <a:off x="4557425" y="664327"/>
                <a:ext cx="47327" cy="2069151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91901" extrusionOk="0">
                    <a:moveTo>
                      <a:pt x="0" y="1"/>
                    </a:moveTo>
                    <a:lnTo>
                      <a:pt x="0" y="91099"/>
                    </a:lnTo>
                    <a:lnTo>
                      <a:pt x="2102" y="91900"/>
                    </a:lnTo>
                    <a:lnTo>
                      <a:pt x="2102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>
                <a:off x="3387298" y="643298"/>
                <a:ext cx="1217454" cy="54869"/>
              </a:xfrm>
              <a:custGeom>
                <a:avLst/>
                <a:gdLst/>
                <a:ahLst/>
                <a:cxnLst/>
                <a:rect l="l" t="t" r="r" b="b"/>
                <a:pathLst>
                  <a:path w="54073" h="2437" extrusionOk="0">
                    <a:moveTo>
                      <a:pt x="1" y="1"/>
                    </a:moveTo>
                    <a:lnTo>
                      <a:pt x="1" y="2436"/>
                    </a:lnTo>
                    <a:lnTo>
                      <a:pt x="54073" y="2436"/>
                    </a:lnTo>
                    <a:lnTo>
                      <a:pt x="54073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3353503" y="2740210"/>
                <a:ext cx="1283535" cy="51087"/>
              </a:xfrm>
              <a:custGeom>
                <a:avLst/>
                <a:gdLst/>
                <a:ahLst/>
                <a:cxnLst/>
                <a:rect l="l" t="t" r="r" b="b"/>
                <a:pathLst>
                  <a:path w="57008" h="2269" extrusionOk="0">
                    <a:moveTo>
                      <a:pt x="1" y="0"/>
                    </a:moveTo>
                    <a:lnTo>
                      <a:pt x="1" y="2269"/>
                    </a:lnTo>
                    <a:lnTo>
                      <a:pt x="57008" y="2269"/>
                    </a:lnTo>
                    <a:lnTo>
                      <a:pt x="57008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3353503" y="2715420"/>
                <a:ext cx="1283535" cy="24812"/>
              </a:xfrm>
              <a:custGeom>
                <a:avLst/>
                <a:gdLst/>
                <a:ahLst/>
                <a:cxnLst/>
                <a:rect l="l" t="t" r="r" b="b"/>
                <a:pathLst>
                  <a:path w="57008" h="1102" extrusionOk="0">
                    <a:moveTo>
                      <a:pt x="3603" y="0"/>
                    </a:moveTo>
                    <a:lnTo>
                      <a:pt x="1" y="1101"/>
                    </a:lnTo>
                    <a:lnTo>
                      <a:pt x="57008" y="1101"/>
                    </a:lnTo>
                    <a:lnTo>
                      <a:pt x="53472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3"/>
            <p:cNvGrpSpPr/>
            <p:nvPr/>
          </p:nvGrpSpPr>
          <p:grpSpPr>
            <a:xfrm>
              <a:off x="659645" y="1887106"/>
              <a:ext cx="6722015" cy="2915599"/>
              <a:chOff x="884858" y="2116007"/>
              <a:chExt cx="6194835" cy="2686940"/>
            </a:xfrm>
          </p:grpSpPr>
          <p:sp>
            <p:nvSpPr>
              <p:cNvPr id="31" name="Google Shape;31;p3"/>
              <p:cNvSpPr/>
              <p:nvPr/>
            </p:nvSpPr>
            <p:spPr>
              <a:xfrm>
                <a:off x="926175" y="4471338"/>
                <a:ext cx="6153518" cy="5275"/>
              </a:xfrm>
              <a:custGeom>
                <a:avLst/>
                <a:gdLst/>
                <a:ahLst/>
                <a:cxnLst/>
                <a:rect l="l" t="t" r="r" b="b"/>
                <a:pathLst>
                  <a:path w="179796" h="234" extrusionOk="0">
                    <a:moveTo>
                      <a:pt x="89898" y="0"/>
                    </a:moveTo>
                    <a:cubicBezTo>
                      <a:pt x="40229" y="0"/>
                      <a:pt x="1" y="67"/>
                      <a:pt x="1" y="100"/>
                    </a:cubicBezTo>
                    <a:cubicBezTo>
                      <a:pt x="1" y="167"/>
                      <a:pt x="40263" y="234"/>
                      <a:pt x="89898" y="234"/>
                    </a:cubicBezTo>
                    <a:cubicBezTo>
                      <a:pt x="139534" y="234"/>
                      <a:pt x="179796" y="167"/>
                      <a:pt x="179796" y="100"/>
                    </a:cubicBezTo>
                    <a:cubicBezTo>
                      <a:pt x="179796" y="67"/>
                      <a:pt x="139567" y="0"/>
                      <a:pt x="8989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3133476" y="4724820"/>
                <a:ext cx="9772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634" extrusionOk="0">
                    <a:moveTo>
                      <a:pt x="434" y="0"/>
                    </a:moveTo>
                    <a:cubicBezTo>
                      <a:pt x="401" y="0"/>
                      <a:pt x="300" y="134"/>
                      <a:pt x="167" y="300"/>
                    </a:cubicBezTo>
                    <a:cubicBezTo>
                      <a:pt x="67" y="467"/>
                      <a:pt x="0" y="634"/>
                      <a:pt x="0" y="634"/>
                    </a:cubicBezTo>
                    <a:cubicBezTo>
                      <a:pt x="34" y="634"/>
                      <a:pt x="134" y="534"/>
                      <a:pt x="267" y="334"/>
                    </a:cubicBezTo>
                    <a:cubicBezTo>
                      <a:pt x="367" y="167"/>
                      <a:pt x="434" y="0"/>
                      <a:pt x="4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3119202" y="4722411"/>
                <a:ext cx="12046" cy="9186"/>
              </a:xfrm>
              <a:custGeom>
                <a:avLst/>
                <a:gdLst/>
                <a:ahLst/>
                <a:cxnLst/>
                <a:rect l="l" t="t" r="r" b="b"/>
                <a:pathLst>
                  <a:path w="535" h="408" extrusionOk="0">
                    <a:moveTo>
                      <a:pt x="494" y="1"/>
                    </a:moveTo>
                    <a:cubicBezTo>
                      <a:pt x="465" y="1"/>
                      <a:pt x="350" y="87"/>
                      <a:pt x="234" y="174"/>
                    </a:cubicBezTo>
                    <a:cubicBezTo>
                      <a:pt x="101" y="307"/>
                      <a:pt x="0" y="407"/>
                      <a:pt x="34" y="407"/>
                    </a:cubicBezTo>
                    <a:cubicBezTo>
                      <a:pt x="34" y="407"/>
                      <a:pt x="167" y="374"/>
                      <a:pt x="301" y="241"/>
                    </a:cubicBezTo>
                    <a:cubicBezTo>
                      <a:pt x="434" y="140"/>
                      <a:pt x="534" y="7"/>
                      <a:pt x="501" y="7"/>
                    </a:cubicBezTo>
                    <a:cubicBezTo>
                      <a:pt x="501" y="3"/>
                      <a:pt x="498" y="1"/>
                      <a:pt x="49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3127465" y="4703791"/>
                <a:ext cx="17292" cy="21052"/>
              </a:xfrm>
              <a:custGeom>
                <a:avLst/>
                <a:gdLst/>
                <a:ahLst/>
                <a:cxnLst/>
                <a:rect l="l" t="t" r="r" b="b"/>
                <a:pathLst>
                  <a:path w="768" h="935" extrusionOk="0">
                    <a:moveTo>
                      <a:pt x="201" y="0"/>
                    </a:moveTo>
                    <a:cubicBezTo>
                      <a:pt x="67" y="0"/>
                      <a:pt x="0" y="100"/>
                      <a:pt x="34" y="200"/>
                    </a:cubicBezTo>
                    <a:cubicBezTo>
                      <a:pt x="34" y="300"/>
                      <a:pt x="67" y="367"/>
                      <a:pt x="100" y="434"/>
                    </a:cubicBezTo>
                    <a:cubicBezTo>
                      <a:pt x="167" y="534"/>
                      <a:pt x="267" y="634"/>
                      <a:pt x="334" y="734"/>
                    </a:cubicBezTo>
                    <a:cubicBezTo>
                      <a:pt x="501" y="901"/>
                      <a:pt x="601" y="934"/>
                      <a:pt x="634" y="934"/>
                    </a:cubicBezTo>
                    <a:cubicBezTo>
                      <a:pt x="634" y="934"/>
                      <a:pt x="534" y="834"/>
                      <a:pt x="401" y="701"/>
                    </a:cubicBezTo>
                    <a:cubicBezTo>
                      <a:pt x="301" y="601"/>
                      <a:pt x="234" y="500"/>
                      <a:pt x="201" y="400"/>
                    </a:cubicBezTo>
                    <a:cubicBezTo>
                      <a:pt x="134" y="300"/>
                      <a:pt x="67" y="100"/>
                      <a:pt x="201" y="67"/>
                    </a:cubicBezTo>
                    <a:cubicBezTo>
                      <a:pt x="301" y="67"/>
                      <a:pt x="434" y="200"/>
                      <a:pt x="501" y="300"/>
                    </a:cubicBezTo>
                    <a:cubicBezTo>
                      <a:pt x="567" y="400"/>
                      <a:pt x="634" y="500"/>
                      <a:pt x="634" y="601"/>
                    </a:cubicBezTo>
                    <a:cubicBezTo>
                      <a:pt x="668" y="734"/>
                      <a:pt x="668" y="834"/>
                      <a:pt x="668" y="934"/>
                    </a:cubicBezTo>
                    <a:cubicBezTo>
                      <a:pt x="734" y="834"/>
                      <a:pt x="768" y="734"/>
                      <a:pt x="734" y="601"/>
                    </a:cubicBezTo>
                    <a:cubicBezTo>
                      <a:pt x="734" y="467"/>
                      <a:pt x="668" y="334"/>
                      <a:pt x="601" y="234"/>
                    </a:cubicBezTo>
                    <a:cubicBezTo>
                      <a:pt x="534" y="100"/>
                      <a:pt x="367" y="0"/>
                      <a:pt x="20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2336625" y="4741324"/>
                <a:ext cx="296680" cy="28954"/>
              </a:xfrm>
              <a:custGeom>
                <a:avLst/>
                <a:gdLst/>
                <a:ahLst/>
                <a:cxnLst/>
                <a:rect l="l" t="t" r="r" b="b"/>
                <a:pathLst>
                  <a:path w="13177" h="1286" extrusionOk="0">
                    <a:moveTo>
                      <a:pt x="2269" y="1"/>
                    </a:moveTo>
                    <a:cubicBezTo>
                      <a:pt x="2269" y="1"/>
                      <a:pt x="0" y="668"/>
                      <a:pt x="301" y="1068"/>
                    </a:cubicBezTo>
                    <a:cubicBezTo>
                      <a:pt x="410" y="1220"/>
                      <a:pt x="1958" y="1286"/>
                      <a:pt x="4011" y="1286"/>
                    </a:cubicBezTo>
                    <a:cubicBezTo>
                      <a:pt x="6941" y="1286"/>
                      <a:pt x="10901" y="1151"/>
                      <a:pt x="13176" y="935"/>
                    </a:cubicBezTo>
                    <a:lnTo>
                      <a:pt x="13176" y="768"/>
                    </a:lnTo>
                    <a:lnTo>
                      <a:pt x="2969" y="968"/>
                    </a:lnTo>
                    <a:cubicBezTo>
                      <a:pt x="2969" y="968"/>
                      <a:pt x="2702" y="1"/>
                      <a:pt x="226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2354637" y="4757850"/>
                <a:ext cx="280920" cy="5629"/>
              </a:xfrm>
              <a:custGeom>
                <a:avLst/>
                <a:gdLst/>
                <a:ahLst/>
                <a:cxnLst/>
                <a:rect l="l" t="t" r="r" b="b"/>
                <a:pathLst>
                  <a:path w="12477" h="250" extrusionOk="0">
                    <a:moveTo>
                      <a:pt x="12343" y="1"/>
                    </a:moveTo>
                    <a:lnTo>
                      <a:pt x="11976" y="34"/>
                    </a:lnTo>
                    <a:lnTo>
                      <a:pt x="12343" y="34"/>
                    </a:lnTo>
                    <a:lnTo>
                      <a:pt x="12476" y="1"/>
                    </a:lnTo>
                    <a:close/>
                    <a:moveTo>
                      <a:pt x="10575" y="101"/>
                    </a:moveTo>
                    <a:lnTo>
                      <a:pt x="10575" y="101"/>
                    </a:lnTo>
                    <a:cubicBezTo>
                      <a:pt x="9408" y="134"/>
                      <a:pt x="7773" y="201"/>
                      <a:pt x="6005" y="201"/>
                    </a:cubicBezTo>
                    <a:lnTo>
                      <a:pt x="1" y="201"/>
                    </a:lnTo>
                    <a:lnTo>
                      <a:pt x="1402" y="234"/>
                    </a:lnTo>
                    <a:cubicBezTo>
                      <a:pt x="2180" y="234"/>
                      <a:pt x="3166" y="249"/>
                      <a:pt x="4261" y="249"/>
                    </a:cubicBezTo>
                    <a:cubicBezTo>
                      <a:pt x="4808" y="249"/>
                      <a:pt x="5383" y="245"/>
                      <a:pt x="5972" y="234"/>
                    </a:cubicBezTo>
                    <a:cubicBezTo>
                      <a:pt x="7773" y="234"/>
                      <a:pt x="9408" y="168"/>
                      <a:pt x="10575" y="10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2386181" y="4739072"/>
                <a:ext cx="17314" cy="2706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120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1" y="168"/>
                      <a:pt x="368" y="334"/>
                      <a:pt x="501" y="535"/>
                    </a:cubicBezTo>
                    <a:cubicBezTo>
                      <a:pt x="601" y="735"/>
                      <a:pt x="701" y="968"/>
                      <a:pt x="768" y="1202"/>
                    </a:cubicBezTo>
                    <a:cubicBezTo>
                      <a:pt x="768" y="935"/>
                      <a:pt x="701" y="701"/>
                      <a:pt x="568" y="468"/>
                    </a:cubicBezTo>
                    <a:cubicBezTo>
                      <a:pt x="435" y="268"/>
                      <a:pt x="234" y="101"/>
                      <a:pt x="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2444022" y="4724820"/>
                <a:ext cx="10537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468" h="634" extrusionOk="0">
                    <a:moveTo>
                      <a:pt x="34" y="0"/>
                    </a:moveTo>
                    <a:cubicBezTo>
                      <a:pt x="0" y="0"/>
                      <a:pt x="67" y="167"/>
                      <a:pt x="201" y="334"/>
                    </a:cubicBezTo>
                    <a:cubicBezTo>
                      <a:pt x="301" y="534"/>
                      <a:pt x="401" y="634"/>
                      <a:pt x="434" y="634"/>
                    </a:cubicBezTo>
                    <a:cubicBezTo>
                      <a:pt x="467" y="634"/>
                      <a:pt x="367" y="467"/>
                      <a:pt x="267" y="300"/>
                    </a:cubicBezTo>
                    <a:cubicBezTo>
                      <a:pt x="167" y="134"/>
                      <a:pt x="34" y="0"/>
                      <a:pt x="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2456045" y="4722411"/>
                <a:ext cx="12023" cy="918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408" extrusionOk="0">
                    <a:moveTo>
                      <a:pt x="50" y="1"/>
                    </a:moveTo>
                    <a:cubicBezTo>
                      <a:pt x="44" y="1"/>
                      <a:pt x="38" y="3"/>
                      <a:pt x="33" y="7"/>
                    </a:cubicBezTo>
                    <a:cubicBezTo>
                      <a:pt x="0" y="7"/>
                      <a:pt x="100" y="140"/>
                      <a:pt x="234" y="241"/>
                    </a:cubicBezTo>
                    <a:cubicBezTo>
                      <a:pt x="367" y="374"/>
                      <a:pt x="534" y="407"/>
                      <a:pt x="534" y="407"/>
                    </a:cubicBezTo>
                    <a:cubicBezTo>
                      <a:pt x="534" y="407"/>
                      <a:pt x="434" y="307"/>
                      <a:pt x="300" y="174"/>
                    </a:cubicBezTo>
                    <a:cubicBezTo>
                      <a:pt x="185" y="87"/>
                      <a:pt x="94" y="1"/>
                      <a:pt x="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2458297" y="4714306"/>
                <a:ext cx="18035" cy="2071"/>
              </a:xfrm>
              <a:custGeom>
                <a:avLst/>
                <a:gdLst/>
                <a:ahLst/>
                <a:cxnLst/>
                <a:rect l="l" t="t" r="r" b="b"/>
                <a:pathLst>
                  <a:path w="801" h="92" extrusionOk="0">
                    <a:moveTo>
                      <a:pt x="434" y="0"/>
                    </a:moveTo>
                    <a:cubicBezTo>
                      <a:pt x="267" y="0"/>
                      <a:pt x="134" y="0"/>
                      <a:pt x="0" y="67"/>
                    </a:cubicBezTo>
                    <a:cubicBezTo>
                      <a:pt x="134" y="84"/>
                      <a:pt x="267" y="92"/>
                      <a:pt x="400" y="92"/>
                    </a:cubicBezTo>
                    <a:cubicBezTo>
                      <a:pt x="534" y="92"/>
                      <a:pt x="667" y="84"/>
                      <a:pt x="801" y="67"/>
                    </a:cubicBezTo>
                    <a:cubicBezTo>
                      <a:pt x="801" y="33"/>
                      <a:pt x="634" y="0"/>
                      <a:pt x="4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2459040" y="4703791"/>
                <a:ext cx="20309" cy="353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157" extrusionOk="0">
                    <a:moveTo>
                      <a:pt x="901" y="0"/>
                    </a:moveTo>
                    <a:cubicBezTo>
                      <a:pt x="734" y="0"/>
                      <a:pt x="601" y="33"/>
                      <a:pt x="434" y="67"/>
                    </a:cubicBezTo>
                    <a:cubicBezTo>
                      <a:pt x="301" y="67"/>
                      <a:pt x="134" y="67"/>
                      <a:pt x="1" y="100"/>
                    </a:cubicBezTo>
                    <a:cubicBezTo>
                      <a:pt x="113" y="138"/>
                      <a:pt x="226" y="156"/>
                      <a:pt x="338" y="156"/>
                    </a:cubicBezTo>
                    <a:cubicBezTo>
                      <a:pt x="526" y="156"/>
                      <a:pt x="714" y="104"/>
                      <a:pt x="90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2414730" y="4709060"/>
                <a:ext cx="33075" cy="18035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801" extrusionOk="0">
                    <a:moveTo>
                      <a:pt x="505" y="97"/>
                    </a:moveTo>
                    <a:cubicBezTo>
                      <a:pt x="581" y="97"/>
                      <a:pt x="658" y="108"/>
                      <a:pt x="734" y="133"/>
                    </a:cubicBezTo>
                    <a:cubicBezTo>
                      <a:pt x="901" y="166"/>
                      <a:pt x="1035" y="266"/>
                      <a:pt x="1135" y="400"/>
                    </a:cubicBezTo>
                    <a:cubicBezTo>
                      <a:pt x="1201" y="488"/>
                      <a:pt x="1267" y="577"/>
                      <a:pt x="1314" y="665"/>
                    </a:cubicBezTo>
                    <a:lnTo>
                      <a:pt x="1314" y="665"/>
                    </a:lnTo>
                    <a:cubicBezTo>
                      <a:pt x="1228" y="657"/>
                      <a:pt x="1109" y="649"/>
                      <a:pt x="968" y="633"/>
                    </a:cubicBezTo>
                    <a:cubicBezTo>
                      <a:pt x="801" y="600"/>
                      <a:pt x="634" y="533"/>
                      <a:pt x="467" y="500"/>
                    </a:cubicBezTo>
                    <a:cubicBezTo>
                      <a:pt x="367" y="467"/>
                      <a:pt x="267" y="433"/>
                      <a:pt x="201" y="367"/>
                    </a:cubicBezTo>
                    <a:cubicBezTo>
                      <a:pt x="101" y="333"/>
                      <a:pt x="67" y="233"/>
                      <a:pt x="134" y="166"/>
                    </a:cubicBezTo>
                    <a:cubicBezTo>
                      <a:pt x="258" y="125"/>
                      <a:pt x="381" y="97"/>
                      <a:pt x="505" y="97"/>
                    </a:cubicBezTo>
                    <a:close/>
                    <a:moveTo>
                      <a:pt x="498" y="1"/>
                    </a:moveTo>
                    <a:cubicBezTo>
                      <a:pt x="364" y="1"/>
                      <a:pt x="228" y="32"/>
                      <a:pt x="101" y="100"/>
                    </a:cubicBezTo>
                    <a:cubicBezTo>
                      <a:pt x="34" y="166"/>
                      <a:pt x="0" y="233"/>
                      <a:pt x="34" y="300"/>
                    </a:cubicBezTo>
                    <a:cubicBezTo>
                      <a:pt x="34" y="367"/>
                      <a:pt x="101" y="433"/>
                      <a:pt x="167" y="467"/>
                    </a:cubicBezTo>
                    <a:cubicBezTo>
                      <a:pt x="234" y="500"/>
                      <a:pt x="334" y="533"/>
                      <a:pt x="467" y="567"/>
                    </a:cubicBezTo>
                    <a:cubicBezTo>
                      <a:pt x="634" y="633"/>
                      <a:pt x="801" y="667"/>
                      <a:pt x="968" y="700"/>
                    </a:cubicBezTo>
                    <a:lnTo>
                      <a:pt x="1332" y="700"/>
                    </a:lnTo>
                    <a:cubicBezTo>
                      <a:pt x="1347" y="733"/>
                      <a:pt x="1360" y="767"/>
                      <a:pt x="1368" y="800"/>
                    </a:cubicBezTo>
                    <a:cubicBezTo>
                      <a:pt x="1395" y="773"/>
                      <a:pt x="1400" y="746"/>
                      <a:pt x="1383" y="700"/>
                    </a:cubicBezTo>
                    <a:lnTo>
                      <a:pt x="1468" y="700"/>
                    </a:lnTo>
                    <a:cubicBezTo>
                      <a:pt x="1468" y="686"/>
                      <a:pt x="1433" y="678"/>
                      <a:pt x="1370" y="671"/>
                    </a:cubicBezTo>
                    <a:lnTo>
                      <a:pt x="1370" y="671"/>
                    </a:lnTo>
                    <a:cubicBezTo>
                      <a:pt x="1369" y="669"/>
                      <a:pt x="1369" y="668"/>
                      <a:pt x="1368" y="667"/>
                    </a:cubicBezTo>
                    <a:cubicBezTo>
                      <a:pt x="1269" y="269"/>
                      <a:pt x="891" y="1"/>
                      <a:pt x="49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2443279" y="4703791"/>
                <a:ext cx="16526" cy="21052"/>
              </a:xfrm>
              <a:custGeom>
                <a:avLst/>
                <a:gdLst/>
                <a:ahLst/>
                <a:cxnLst/>
                <a:rect l="l" t="t" r="r" b="b"/>
                <a:pathLst>
                  <a:path w="734" h="935" extrusionOk="0">
                    <a:moveTo>
                      <a:pt x="567" y="0"/>
                    </a:moveTo>
                    <a:cubicBezTo>
                      <a:pt x="400" y="0"/>
                      <a:pt x="234" y="100"/>
                      <a:pt x="133" y="234"/>
                    </a:cubicBezTo>
                    <a:cubicBezTo>
                      <a:pt x="67" y="334"/>
                      <a:pt x="33" y="467"/>
                      <a:pt x="0" y="601"/>
                    </a:cubicBezTo>
                    <a:cubicBezTo>
                      <a:pt x="0" y="734"/>
                      <a:pt x="0" y="834"/>
                      <a:pt x="67" y="934"/>
                    </a:cubicBezTo>
                    <a:cubicBezTo>
                      <a:pt x="67" y="834"/>
                      <a:pt x="67" y="734"/>
                      <a:pt x="100" y="601"/>
                    </a:cubicBezTo>
                    <a:cubicBezTo>
                      <a:pt x="133" y="500"/>
                      <a:pt x="167" y="400"/>
                      <a:pt x="234" y="300"/>
                    </a:cubicBezTo>
                    <a:cubicBezTo>
                      <a:pt x="300" y="200"/>
                      <a:pt x="467" y="67"/>
                      <a:pt x="567" y="67"/>
                    </a:cubicBezTo>
                    <a:cubicBezTo>
                      <a:pt x="667" y="100"/>
                      <a:pt x="634" y="300"/>
                      <a:pt x="567" y="400"/>
                    </a:cubicBezTo>
                    <a:cubicBezTo>
                      <a:pt x="500" y="500"/>
                      <a:pt x="434" y="601"/>
                      <a:pt x="367" y="701"/>
                    </a:cubicBezTo>
                    <a:cubicBezTo>
                      <a:pt x="234" y="834"/>
                      <a:pt x="133" y="934"/>
                      <a:pt x="133" y="934"/>
                    </a:cubicBezTo>
                    <a:cubicBezTo>
                      <a:pt x="133" y="934"/>
                      <a:pt x="267" y="901"/>
                      <a:pt x="400" y="734"/>
                    </a:cubicBezTo>
                    <a:cubicBezTo>
                      <a:pt x="500" y="634"/>
                      <a:pt x="567" y="534"/>
                      <a:pt x="634" y="434"/>
                    </a:cubicBezTo>
                    <a:cubicBezTo>
                      <a:pt x="667" y="367"/>
                      <a:pt x="701" y="300"/>
                      <a:pt x="701" y="200"/>
                    </a:cubicBezTo>
                    <a:cubicBezTo>
                      <a:pt x="734" y="100"/>
                      <a:pt x="667" y="0"/>
                      <a:pt x="5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2498103" y="4744881"/>
                <a:ext cx="50344" cy="3242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44" extrusionOk="0">
                    <a:moveTo>
                      <a:pt x="2178" y="0"/>
                    </a:moveTo>
                    <a:cubicBezTo>
                      <a:pt x="2031" y="0"/>
                      <a:pt x="1615" y="43"/>
                      <a:pt x="1134" y="43"/>
                    </a:cubicBezTo>
                    <a:lnTo>
                      <a:pt x="0" y="43"/>
                    </a:lnTo>
                    <a:cubicBezTo>
                      <a:pt x="367" y="143"/>
                      <a:pt x="767" y="143"/>
                      <a:pt x="1134" y="143"/>
                    </a:cubicBezTo>
                    <a:cubicBezTo>
                      <a:pt x="1501" y="143"/>
                      <a:pt x="1868" y="110"/>
                      <a:pt x="2235" y="10"/>
                    </a:cubicBezTo>
                    <a:cubicBezTo>
                      <a:pt x="2235" y="3"/>
                      <a:pt x="2215" y="0"/>
                      <a:pt x="217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2810521" y="3006431"/>
                <a:ext cx="12789" cy="48092"/>
              </a:xfrm>
              <a:custGeom>
                <a:avLst/>
                <a:gdLst/>
                <a:ahLst/>
                <a:cxnLst/>
                <a:rect l="l" t="t" r="r" b="b"/>
                <a:pathLst>
                  <a:path w="568" h="2136" extrusionOk="0">
                    <a:moveTo>
                      <a:pt x="501" y="1"/>
                    </a:moveTo>
                    <a:lnTo>
                      <a:pt x="501" y="1"/>
                    </a:lnTo>
                    <a:cubicBezTo>
                      <a:pt x="67" y="635"/>
                      <a:pt x="1" y="1435"/>
                      <a:pt x="268" y="2136"/>
                    </a:cubicBezTo>
                    <a:cubicBezTo>
                      <a:pt x="334" y="2136"/>
                      <a:pt x="268" y="1669"/>
                      <a:pt x="334" y="1068"/>
                    </a:cubicBezTo>
                    <a:cubicBezTo>
                      <a:pt x="401" y="501"/>
                      <a:pt x="568" y="34"/>
                      <a:pt x="50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965980" y="2834461"/>
                <a:ext cx="431117" cy="868966"/>
              </a:xfrm>
              <a:custGeom>
                <a:avLst/>
                <a:gdLst/>
                <a:ahLst/>
                <a:cxnLst/>
                <a:rect l="l" t="t" r="r" b="b"/>
                <a:pathLst>
                  <a:path w="19148" h="38595" extrusionOk="0">
                    <a:moveTo>
                      <a:pt x="1" y="0"/>
                    </a:moveTo>
                    <a:lnTo>
                      <a:pt x="1" y="38594"/>
                    </a:lnTo>
                    <a:lnTo>
                      <a:pt x="19148" y="38594"/>
                    </a:lnTo>
                    <a:lnTo>
                      <a:pt x="19148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918676" y="2834439"/>
                <a:ext cx="135203" cy="867480"/>
              </a:xfrm>
              <a:custGeom>
                <a:avLst/>
                <a:gdLst/>
                <a:ahLst/>
                <a:cxnLst/>
                <a:rect l="l" t="t" r="r" b="b"/>
                <a:pathLst>
                  <a:path w="6005" h="38529" extrusionOk="0">
                    <a:moveTo>
                      <a:pt x="3061" y="0"/>
                    </a:moveTo>
                    <a:cubicBezTo>
                      <a:pt x="3041" y="0"/>
                      <a:pt x="3022" y="1"/>
                      <a:pt x="3002" y="1"/>
                    </a:cubicBezTo>
                    <a:cubicBezTo>
                      <a:pt x="1334" y="1"/>
                      <a:pt x="0" y="1335"/>
                      <a:pt x="0" y="2970"/>
                    </a:cubicBezTo>
                    <a:lnTo>
                      <a:pt x="0" y="35526"/>
                    </a:lnTo>
                    <a:cubicBezTo>
                      <a:pt x="0" y="37194"/>
                      <a:pt x="1334" y="38529"/>
                      <a:pt x="3002" y="38529"/>
                    </a:cubicBezTo>
                    <a:cubicBezTo>
                      <a:pt x="4637" y="38529"/>
                      <a:pt x="6004" y="37194"/>
                      <a:pt x="6004" y="35526"/>
                    </a:cubicBezTo>
                    <a:lnTo>
                      <a:pt x="6004" y="2970"/>
                    </a:lnTo>
                    <a:cubicBezTo>
                      <a:pt x="6004" y="1355"/>
                      <a:pt x="4669" y="0"/>
                      <a:pt x="3061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1020804" y="2868999"/>
                <a:ext cx="48835" cy="837423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37194" extrusionOk="0">
                    <a:moveTo>
                      <a:pt x="34" y="0"/>
                    </a:moveTo>
                    <a:cubicBezTo>
                      <a:pt x="1" y="34"/>
                      <a:pt x="1" y="101"/>
                      <a:pt x="34" y="134"/>
                    </a:cubicBezTo>
                    <a:lnTo>
                      <a:pt x="34" y="401"/>
                    </a:lnTo>
                    <a:cubicBezTo>
                      <a:pt x="34" y="668"/>
                      <a:pt x="67" y="1035"/>
                      <a:pt x="67" y="1502"/>
                    </a:cubicBezTo>
                    <a:cubicBezTo>
                      <a:pt x="134" y="2469"/>
                      <a:pt x="201" y="3837"/>
                      <a:pt x="301" y="5504"/>
                    </a:cubicBezTo>
                    <a:cubicBezTo>
                      <a:pt x="501" y="8907"/>
                      <a:pt x="768" y="13577"/>
                      <a:pt x="1101" y="18714"/>
                    </a:cubicBezTo>
                    <a:cubicBezTo>
                      <a:pt x="1402" y="23884"/>
                      <a:pt x="1702" y="28554"/>
                      <a:pt x="1935" y="31923"/>
                    </a:cubicBezTo>
                    <a:cubicBezTo>
                      <a:pt x="2035" y="33258"/>
                      <a:pt x="1902" y="34592"/>
                      <a:pt x="1502" y="35893"/>
                    </a:cubicBezTo>
                    <a:cubicBezTo>
                      <a:pt x="1335" y="36360"/>
                      <a:pt x="1135" y="36793"/>
                      <a:pt x="868" y="37194"/>
                    </a:cubicBezTo>
                    <a:cubicBezTo>
                      <a:pt x="901" y="37194"/>
                      <a:pt x="901" y="37160"/>
                      <a:pt x="935" y="37127"/>
                    </a:cubicBezTo>
                    <a:lnTo>
                      <a:pt x="1101" y="36894"/>
                    </a:lnTo>
                    <a:cubicBezTo>
                      <a:pt x="1302" y="36593"/>
                      <a:pt x="1468" y="36260"/>
                      <a:pt x="1602" y="35926"/>
                    </a:cubicBezTo>
                    <a:cubicBezTo>
                      <a:pt x="2002" y="34625"/>
                      <a:pt x="2169" y="33291"/>
                      <a:pt x="2069" y="31923"/>
                    </a:cubicBezTo>
                    <a:cubicBezTo>
                      <a:pt x="1902" y="28554"/>
                      <a:pt x="1635" y="23851"/>
                      <a:pt x="1302" y="18714"/>
                    </a:cubicBezTo>
                    <a:cubicBezTo>
                      <a:pt x="968" y="13543"/>
                      <a:pt x="668" y="8873"/>
                      <a:pt x="434" y="5471"/>
                    </a:cubicBezTo>
                    <a:cubicBezTo>
                      <a:pt x="301" y="3803"/>
                      <a:pt x="201" y="2436"/>
                      <a:pt x="134" y="1468"/>
                    </a:cubicBezTo>
                    <a:cubicBezTo>
                      <a:pt x="101" y="1035"/>
                      <a:pt x="67" y="668"/>
                      <a:pt x="67" y="401"/>
                    </a:cubicBezTo>
                    <a:lnTo>
                      <a:pt x="34" y="101"/>
                    </a:lnTo>
                    <a:cubicBezTo>
                      <a:pt x="34" y="67"/>
                      <a:pt x="34" y="34"/>
                      <a:pt x="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1358777" y="3811545"/>
                <a:ext cx="69121" cy="83292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6994" extrusionOk="0">
                    <a:moveTo>
                      <a:pt x="0" y="1"/>
                    </a:moveTo>
                    <a:lnTo>
                      <a:pt x="0" y="36994"/>
                    </a:lnTo>
                    <a:lnTo>
                      <a:pt x="3069" y="36994"/>
                    </a:lnTo>
                    <a:lnTo>
                      <a:pt x="3069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884858" y="3704148"/>
                <a:ext cx="993654" cy="107419"/>
              </a:xfrm>
              <a:custGeom>
                <a:avLst/>
                <a:gdLst/>
                <a:ahLst/>
                <a:cxnLst/>
                <a:rect l="l" t="t" r="r" b="b"/>
                <a:pathLst>
                  <a:path w="44133" h="4771" extrusionOk="0">
                    <a:moveTo>
                      <a:pt x="4744" y="0"/>
                    </a:moveTo>
                    <a:cubicBezTo>
                      <a:pt x="2103" y="0"/>
                      <a:pt x="1" y="2156"/>
                      <a:pt x="1" y="4771"/>
                    </a:cubicBezTo>
                    <a:lnTo>
                      <a:pt x="44132" y="4771"/>
                    </a:lnTo>
                    <a:cubicBezTo>
                      <a:pt x="44132" y="2136"/>
                      <a:pt x="41998" y="1"/>
                      <a:pt x="39362" y="1"/>
                    </a:cubicBezTo>
                    <a:lnTo>
                      <a:pt x="4804" y="1"/>
                    </a:lnTo>
                    <a:cubicBezTo>
                      <a:pt x="4784" y="0"/>
                      <a:pt x="4764" y="0"/>
                      <a:pt x="4744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>
                <a:off x="1332479" y="3810937"/>
                <a:ext cx="121694" cy="5741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255" extrusionOk="0">
                    <a:moveTo>
                      <a:pt x="1948" y="1"/>
                    </a:moveTo>
                    <a:cubicBezTo>
                      <a:pt x="1299" y="1"/>
                      <a:pt x="650" y="56"/>
                      <a:pt x="1" y="128"/>
                    </a:cubicBezTo>
                    <a:cubicBezTo>
                      <a:pt x="650" y="200"/>
                      <a:pt x="1299" y="255"/>
                      <a:pt x="1948" y="255"/>
                    </a:cubicBezTo>
                    <a:cubicBezTo>
                      <a:pt x="2200" y="255"/>
                      <a:pt x="2451" y="247"/>
                      <a:pt x="2703" y="228"/>
                    </a:cubicBezTo>
                    <a:cubicBezTo>
                      <a:pt x="2928" y="236"/>
                      <a:pt x="3153" y="240"/>
                      <a:pt x="3378" y="240"/>
                    </a:cubicBezTo>
                    <a:cubicBezTo>
                      <a:pt x="4054" y="240"/>
                      <a:pt x="4729" y="203"/>
                      <a:pt x="5405" y="128"/>
                    </a:cubicBezTo>
                    <a:cubicBezTo>
                      <a:pt x="4729" y="53"/>
                      <a:pt x="4054" y="15"/>
                      <a:pt x="3378" y="15"/>
                    </a:cubicBezTo>
                    <a:cubicBezTo>
                      <a:pt x="3153" y="15"/>
                      <a:pt x="2928" y="19"/>
                      <a:pt x="2703" y="28"/>
                    </a:cubicBezTo>
                    <a:cubicBezTo>
                      <a:pt x="2451" y="9"/>
                      <a:pt x="2200" y="1"/>
                      <a:pt x="194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1086908" y="4413888"/>
                <a:ext cx="611350" cy="305686"/>
              </a:xfrm>
              <a:custGeom>
                <a:avLst/>
                <a:gdLst/>
                <a:ahLst/>
                <a:cxnLst/>
                <a:rect l="l" t="t" r="r" b="b"/>
                <a:pathLst>
                  <a:path w="27153" h="13577" extrusionOk="0">
                    <a:moveTo>
                      <a:pt x="13576" y="0"/>
                    </a:moveTo>
                    <a:cubicBezTo>
                      <a:pt x="6071" y="0"/>
                      <a:pt x="0" y="6071"/>
                      <a:pt x="0" y="13577"/>
                    </a:cubicBezTo>
                    <a:lnTo>
                      <a:pt x="434" y="13577"/>
                    </a:lnTo>
                    <a:cubicBezTo>
                      <a:pt x="434" y="6338"/>
                      <a:pt x="6305" y="434"/>
                      <a:pt x="13543" y="434"/>
                    </a:cubicBezTo>
                    <a:cubicBezTo>
                      <a:pt x="20815" y="434"/>
                      <a:pt x="26686" y="6338"/>
                      <a:pt x="26686" y="13577"/>
                    </a:cubicBezTo>
                    <a:lnTo>
                      <a:pt x="27153" y="13577"/>
                    </a:lnTo>
                    <a:cubicBezTo>
                      <a:pt x="27153" y="6071"/>
                      <a:pt x="21082" y="0"/>
                      <a:pt x="1357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1045593" y="4668488"/>
                <a:ext cx="91636" cy="91636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4070" extrusionOk="0">
                    <a:moveTo>
                      <a:pt x="2035" y="0"/>
                    </a:moveTo>
                    <a:cubicBezTo>
                      <a:pt x="901" y="0"/>
                      <a:pt x="0" y="901"/>
                      <a:pt x="0" y="2035"/>
                    </a:cubicBezTo>
                    <a:cubicBezTo>
                      <a:pt x="0" y="3136"/>
                      <a:pt x="901" y="4070"/>
                      <a:pt x="2035" y="4070"/>
                    </a:cubicBezTo>
                    <a:cubicBezTo>
                      <a:pt x="3136" y="4070"/>
                      <a:pt x="4070" y="3136"/>
                      <a:pt x="4070" y="2035"/>
                    </a:cubicBezTo>
                    <a:cubicBezTo>
                      <a:pt x="4070" y="901"/>
                      <a:pt x="3136" y="0"/>
                      <a:pt x="203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1632897" y="4670739"/>
                <a:ext cx="107419" cy="91456"/>
              </a:xfrm>
              <a:custGeom>
                <a:avLst/>
                <a:gdLst/>
                <a:ahLst/>
                <a:cxnLst/>
                <a:rect l="l" t="t" r="r" b="b"/>
                <a:pathLst>
                  <a:path w="4771" h="4062" extrusionOk="0">
                    <a:moveTo>
                      <a:pt x="2736" y="0"/>
                    </a:moveTo>
                    <a:cubicBezTo>
                      <a:pt x="901" y="0"/>
                      <a:pt x="1" y="2169"/>
                      <a:pt x="1302" y="3470"/>
                    </a:cubicBezTo>
                    <a:cubicBezTo>
                      <a:pt x="1711" y="3879"/>
                      <a:pt x="2217" y="4062"/>
                      <a:pt x="2715" y="4062"/>
                    </a:cubicBezTo>
                    <a:cubicBezTo>
                      <a:pt x="3761" y="4062"/>
                      <a:pt x="4771" y="3255"/>
                      <a:pt x="4771" y="2035"/>
                    </a:cubicBezTo>
                    <a:cubicBezTo>
                      <a:pt x="4771" y="901"/>
                      <a:pt x="3837" y="0"/>
                      <a:pt x="273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1101160" y="4641447"/>
                <a:ext cx="593338" cy="5269"/>
              </a:xfrm>
              <a:custGeom>
                <a:avLst/>
                <a:gdLst/>
                <a:ahLst/>
                <a:cxnLst/>
                <a:rect l="l" t="t" r="r" b="b"/>
                <a:pathLst>
                  <a:path w="26353" h="234" extrusionOk="0">
                    <a:moveTo>
                      <a:pt x="13177" y="0"/>
                    </a:moveTo>
                    <a:cubicBezTo>
                      <a:pt x="5905" y="0"/>
                      <a:pt x="1" y="67"/>
                      <a:pt x="1" y="134"/>
                    </a:cubicBezTo>
                    <a:cubicBezTo>
                      <a:pt x="1" y="201"/>
                      <a:pt x="5872" y="234"/>
                      <a:pt x="13144" y="234"/>
                    </a:cubicBezTo>
                    <a:cubicBezTo>
                      <a:pt x="20449" y="234"/>
                      <a:pt x="26353" y="201"/>
                      <a:pt x="26353" y="134"/>
                    </a:cubicBezTo>
                    <a:cubicBezTo>
                      <a:pt x="26353" y="67"/>
                      <a:pt x="20449" y="0"/>
                      <a:pt x="13177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912664" y="3700816"/>
                <a:ext cx="373276" cy="37915"/>
              </a:xfrm>
              <a:custGeom>
                <a:avLst/>
                <a:gdLst/>
                <a:ahLst/>
                <a:cxnLst/>
                <a:rect l="l" t="t" r="r" b="b"/>
                <a:pathLst>
                  <a:path w="16579" h="1684" extrusionOk="0">
                    <a:moveTo>
                      <a:pt x="12390" y="0"/>
                    </a:moveTo>
                    <a:cubicBezTo>
                      <a:pt x="11130" y="0"/>
                      <a:pt x="9663" y="15"/>
                      <a:pt x="8106" y="15"/>
                    </a:cubicBezTo>
                    <a:cubicBezTo>
                      <a:pt x="6938" y="15"/>
                      <a:pt x="5804" y="15"/>
                      <a:pt x="4804" y="49"/>
                    </a:cubicBezTo>
                    <a:cubicBezTo>
                      <a:pt x="3903" y="49"/>
                      <a:pt x="3002" y="115"/>
                      <a:pt x="2102" y="349"/>
                    </a:cubicBezTo>
                    <a:cubicBezTo>
                      <a:pt x="1501" y="482"/>
                      <a:pt x="968" y="782"/>
                      <a:pt x="501" y="1183"/>
                    </a:cubicBezTo>
                    <a:cubicBezTo>
                      <a:pt x="367" y="1283"/>
                      <a:pt x="234" y="1383"/>
                      <a:pt x="134" y="1516"/>
                    </a:cubicBezTo>
                    <a:cubicBezTo>
                      <a:pt x="67" y="1616"/>
                      <a:pt x="0" y="1650"/>
                      <a:pt x="34" y="1683"/>
                    </a:cubicBezTo>
                    <a:cubicBezTo>
                      <a:pt x="34" y="1683"/>
                      <a:pt x="200" y="1516"/>
                      <a:pt x="534" y="1249"/>
                    </a:cubicBezTo>
                    <a:cubicBezTo>
                      <a:pt x="1001" y="883"/>
                      <a:pt x="1568" y="616"/>
                      <a:pt x="2135" y="482"/>
                    </a:cubicBezTo>
                    <a:cubicBezTo>
                      <a:pt x="2889" y="315"/>
                      <a:pt x="3621" y="241"/>
                      <a:pt x="4367" y="241"/>
                    </a:cubicBezTo>
                    <a:cubicBezTo>
                      <a:pt x="4512" y="241"/>
                      <a:pt x="4657" y="243"/>
                      <a:pt x="4804" y="249"/>
                    </a:cubicBezTo>
                    <a:lnTo>
                      <a:pt x="8106" y="215"/>
                    </a:lnTo>
                    <a:cubicBezTo>
                      <a:pt x="10441" y="215"/>
                      <a:pt x="12576" y="182"/>
                      <a:pt x="14110" y="149"/>
                    </a:cubicBezTo>
                    <a:lnTo>
                      <a:pt x="15912" y="115"/>
                    </a:lnTo>
                    <a:cubicBezTo>
                      <a:pt x="16145" y="115"/>
                      <a:pt x="16379" y="82"/>
                      <a:pt x="16579" y="49"/>
                    </a:cubicBezTo>
                    <a:cubicBezTo>
                      <a:pt x="16462" y="32"/>
                      <a:pt x="16353" y="24"/>
                      <a:pt x="16245" y="24"/>
                    </a:cubicBezTo>
                    <a:cubicBezTo>
                      <a:pt x="16137" y="24"/>
                      <a:pt x="16028" y="32"/>
                      <a:pt x="15912" y="49"/>
                    </a:cubicBezTo>
                    <a:lnTo>
                      <a:pt x="14110" y="15"/>
                    </a:lnTo>
                    <a:cubicBezTo>
                      <a:pt x="13599" y="4"/>
                      <a:pt x="13021" y="0"/>
                      <a:pt x="1239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1162761" y="2196544"/>
                <a:ext cx="273400" cy="595859"/>
              </a:xfrm>
              <a:custGeom>
                <a:avLst/>
                <a:gdLst/>
                <a:ahLst/>
                <a:cxnLst/>
                <a:rect l="l" t="t" r="r" b="b"/>
                <a:pathLst>
                  <a:path w="12143" h="26465" extrusionOk="0">
                    <a:moveTo>
                      <a:pt x="6900" y="1"/>
                    </a:moveTo>
                    <a:cubicBezTo>
                      <a:pt x="4665" y="1"/>
                      <a:pt x="2435" y="652"/>
                      <a:pt x="500" y="1947"/>
                    </a:cubicBezTo>
                    <a:lnTo>
                      <a:pt x="0" y="2281"/>
                    </a:lnTo>
                    <a:lnTo>
                      <a:pt x="167" y="18092"/>
                    </a:lnTo>
                    <a:cubicBezTo>
                      <a:pt x="167" y="20294"/>
                      <a:pt x="1901" y="26465"/>
                      <a:pt x="4170" y="26465"/>
                    </a:cubicBezTo>
                    <a:cubicBezTo>
                      <a:pt x="6471" y="26465"/>
                      <a:pt x="8373" y="24964"/>
                      <a:pt x="8406" y="17992"/>
                    </a:cubicBezTo>
                    <a:cubicBezTo>
                      <a:pt x="8406" y="16591"/>
                      <a:pt x="8373" y="15390"/>
                      <a:pt x="8373" y="15390"/>
                    </a:cubicBezTo>
                    <a:cubicBezTo>
                      <a:pt x="8373" y="15390"/>
                      <a:pt x="11708" y="15090"/>
                      <a:pt x="11942" y="11855"/>
                    </a:cubicBezTo>
                    <a:cubicBezTo>
                      <a:pt x="12142" y="8652"/>
                      <a:pt x="11975" y="1180"/>
                      <a:pt x="11975" y="1180"/>
                    </a:cubicBezTo>
                    <a:cubicBezTo>
                      <a:pt x="10372" y="393"/>
                      <a:pt x="8634" y="1"/>
                      <a:pt x="6900" y="1"/>
                    </a:cubicBez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1256626" y="2509254"/>
                <a:ext cx="94653" cy="51154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2272" extrusionOk="0">
                    <a:moveTo>
                      <a:pt x="1" y="0"/>
                    </a:moveTo>
                    <a:cubicBezTo>
                      <a:pt x="1" y="0"/>
                      <a:pt x="833" y="2272"/>
                      <a:pt x="3969" y="2272"/>
                    </a:cubicBezTo>
                    <a:cubicBezTo>
                      <a:pt x="4035" y="2272"/>
                      <a:pt x="4102" y="2271"/>
                      <a:pt x="4170" y="2269"/>
                    </a:cubicBezTo>
                    <a:lnTo>
                      <a:pt x="4204" y="1435"/>
                    </a:lnTo>
                    <a:cubicBezTo>
                      <a:pt x="2703" y="1368"/>
                      <a:pt x="1235" y="868"/>
                      <a:pt x="1" y="0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1394080" y="2330418"/>
                <a:ext cx="21052" cy="19723"/>
              </a:xfrm>
              <a:custGeom>
                <a:avLst/>
                <a:gdLst/>
                <a:ahLst/>
                <a:cxnLst/>
                <a:rect l="l" t="t" r="r" b="b"/>
                <a:pathLst>
                  <a:path w="935" h="876" extrusionOk="0">
                    <a:moveTo>
                      <a:pt x="518" y="1"/>
                    </a:moveTo>
                    <a:cubicBezTo>
                      <a:pt x="501" y="1"/>
                      <a:pt x="484" y="2"/>
                      <a:pt x="467" y="4"/>
                    </a:cubicBezTo>
                    <a:cubicBezTo>
                      <a:pt x="200" y="4"/>
                      <a:pt x="0" y="204"/>
                      <a:pt x="0" y="471"/>
                    </a:cubicBezTo>
                    <a:cubicBezTo>
                      <a:pt x="31" y="688"/>
                      <a:pt x="205" y="875"/>
                      <a:pt x="443" y="875"/>
                    </a:cubicBezTo>
                    <a:cubicBezTo>
                      <a:pt x="461" y="875"/>
                      <a:pt x="481" y="874"/>
                      <a:pt x="500" y="872"/>
                    </a:cubicBezTo>
                    <a:cubicBezTo>
                      <a:pt x="734" y="872"/>
                      <a:pt x="934" y="671"/>
                      <a:pt x="934" y="438"/>
                    </a:cubicBezTo>
                    <a:cubicBezTo>
                      <a:pt x="934" y="191"/>
                      <a:pt x="734" y="1"/>
                      <a:pt x="51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1375303" y="2317742"/>
                <a:ext cx="42824" cy="10807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480" extrusionOk="0">
                    <a:moveTo>
                      <a:pt x="968" y="0"/>
                    </a:moveTo>
                    <a:cubicBezTo>
                      <a:pt x="701" y="0"/>
                      <a:pt x="467" y="67"/>
                      <a:pt x="234" y="234"/>
                    </a:cubicBezTo>
                    <a:cubicBezTo>
                      <a:pt x="67" y="334"/>
                      <a:pt x="0" y="401"/>
                      <a:pt x="67" y="467"/>
                    </a:cubicBezTo>
                    <a:cubicBezTo>
                      <a:pt x="71" y="476"/>
                      <a:pt x="80" y="479"/>
                      <a:pt x="95" y="479"/>
                    </a:cubicBezTo>
                    <a:cubicBezTo>
                      <a:pt x="194" y="479"/>
                      <a:pt x="530" y="300"/>
                      <a:pt x="968" y="300"/>
                    </a:cubicBezTo>
                    <a:cubicBezTo>
                      <a:pt x="1376" y="300"/>
                      <a:pt x="1708" y="479"/>
                      <a:pt x="1829" y="479"/>
                    </a:cubicBezTo>
                    <a:cubicBezTo>
                      <a:pt x="1847" y="479"/>
                      <a:pt x="1860" y="476"/>
                      <a:pt x="1868" y="467"/>
                    </a:cubicBezTo>
                    <a:cubicBezTo>
                      <a:pt x="1902" y="467"/>
                      <a:pt x="1835" y="334"/>
                      <a:pt x="1701" y="234"/>
                    </a:cubicBezTo>
                    <a:cubicBezTo>
                      <a:pt x="1468" y="100"/>
                      <a:pt x="1234" y="0"/>
                      <a:pt x="9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1285175" y="2333435"/>
                <a:ext cx="20286" cy="19701"/>
              </a:xfrm>
              <a:custGeom>
                <a:avLst/>
                <a:gdLst/>
                <a:ahLst/>
                <a:cxnLst/>
                <a:rect l="l" t="t" r="r" b="b"/>
                <a:pathLst>
                  <a:path w="901" h="875" extrusionOk="0">
                    <a:moveTo>
                      <a:pt x="492" y="0"/>
                    </a:moveTo>
                    <a:cubicBezTo>
                      <a:pt x="473" y="0"/>
                      <a:pt x="454" y="1"/>
                      <a:pt x="434" y="4"/>
                    </a:cubicBezTo>
                    <a:cubicBezTo>
                      <a:pt x="200" y="4"/>
                      <a:pt x="0" y="204"/>
                      <a:pt x="0" y="437"/>
                    </a:cubicBezTo>
                    <a:cubicBezTo>
                      <a:pt x="0" y="685"/>
                      <a:pt x="201" y="875"/>
                      <a:pt x="416" y="875"/>
                    </a:cubicBezTo>
                    <a:cubicBezTo>
                      <a:pt x="433" y="875"/>
                      <a:pt x="450" y="873"/>
                      <a:pt x="467" y="871"/>
                    </a:cubicBezTo>
                    <a:cubicBezTo>
                      <a:pt x="734" y="838"/>
                      <a:pt x="901" y="638"/>
                      <a:pt x="901" y="404"/>
                    </a:cubicBezTo>
                    <a:cubicBezTo>
                      <a:pt x="901" y="188"/>
                      <a:pt x="729" y="0"/>
                      <a:pt x="49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1265654" y="2319993"/>
                <a:ext cx="42824" cy="1078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479" extrusionOk="0">
                    <a:moveTo>
                      <a:pt x="967" y="0"/>
                    </a:moveTo>
                    <a:cubicBezTo>
                      <a:pt x="701" y="0"/>
                      <a:pt x="434" y="67"/>
                      <a:pt x="234" y="200"/>
                    </a:cubicBezTo>
                    <a:cubicBezTo>
                      <a:pt x="67" y="334"/>
                      <a:pt x="0" y="401"/>
                      <a:pt x="33" y="467"/>
                    </a:cubicBezTo>
                    <a:cubicBezTo>
                      <a:pt x="41" y="475"/>
                      <a:pt x="52" y="478"/>
                      <a:pt x="66" y="478"/>
                    </a:cubicBezTo>
                    <a:cubicBezTo>
                      <a:pt x="183" y="478"/>
                      <a:pt x="523" y="267"/>
                      <a:pt x="967" y="267"/>
                    </a:cubicBezTo>
                    <a:cubicBezTo>
                      <a:pt x="1382" y="267"/>
                      <a:pt x="1719" y="478"/>
                      <a:pt x="1835" y="478"/>
                    </a:cubicBezTo>
                    <a:cubicBezTo>
                      <a:pt x="1849" y="478"/>
                      <a:pt x="1861" y="475"/>
                      <a:pt x="1868" y="467"/>
                    </a:cubicBezTo>
                    <a:cubicBezTo>
                      <a:pt x="1901" y="434"/>
                      <a:pt x="1868" y="334"/>
                      <a:pt x="1668" y="234"/>
                    </a:cubicBezTo>
                    <a:cubicBezTo>
                      <a:pt x="1468" y="67"/>
                      <a:pt x="1201" y="0"/>
                      <a:pt x="9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1342994" y="2320736"/>
                <a:ext cx="33818" cy="91456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406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1" y="835"/>
                      <a:pt x="501" y="1669"/>
                      <a:pt x="835" y="2469"/>
                    </a:cubicBezTo>
                    <a:cubicBezTo>
                      <a:pt x="968" y="2803"/>
                      <a:pt x="1102" y="3103"/>
                      <a:pt x="1202" y="3403"/>
                    </a:cubicBezTo>
                    <a:cubicBezTo>
                      <a:pt x="1268" y="3503"/>
                      <a:pt x="1302" y="3637"/>
                      <a:pt x="1302" y="3770"/>
                    </a:cubicBezTo>
                    <a:cubicBezTo>
                      <a:pt x="1268" y="3870"/>
                      <a:pt x="1168" y="3903"/>
                      <a:pt x="1035" y="3903"/>
                    </a:cubicBezTo>
                    <a:cubicBezTo>
                      <a:pt x="768" y="3903"/>
                      <a:pt x="501" y="3970"/>
                      <a:pt x="234" y="4037"/>
                    </a:cubicBezTo>
                    <a:cubicBezTo>
                      <a:pt x="368" y="4054"/>
                      <a:pt x="501" y="4062"/>
                      <a:pt x="635" y="4062"/>
                    </a:cubicBezTo>
                    <a:cubicBezTo>
                      <a:pt x="768" y="4062"/>
                      <a:pt x="901" y="4054"/>
                      <a:pt x="1035" y="4037"/>
                    </a:cubicBezTo>
                    <a:cubicBezTo>
                      <a:pt x="1102" y="4037"/>
                      <a:pt x="1202" y="4037"/>
                      <a:pt x="1268" y="4004"/>
                    </a:cubicBezTo>
                    <a:cubicBezTo>
                      <a:pt x="1368" y="3970"/>
                      <a:pt x="1435" y="3903"/>
                      <a:pt x="1469" y="3837"/>
                    </a:cubicBezTo>
                    <a:cubicBezTo>
                      <a:pt x="1502" y="3670"/>
                      <a:pt x="1469" y="3470"/>
                      <a:pt x="1402" y="3336"/>
                    </a:cubicBezTo>
                    <a:lnTo>
                      <a:pt x="1035" y="2402"/>
                    </a:lnTo>
                    <a:cubicBezTo>
                      <a:pt x="768" y="1568"/>
                      <a:pt x="401" y="768"/>
                      <a:pt x="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1312958" y="2419127"/>
                <a:ext cx="37578" cy="31566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402" extrusionOk="0">
                    <a:moveTo>
                      <a:pt x="101" y="0"/>
                    </a:moveTo>
                    <a:cubicBezTo>
                      <a:pt x="67" y="0"/>
                      <a:pt x="1" y="134"/>
                      <a:pt x="34" y="367"/>
                    </a:cubicBezTo>
                    <a:cubicBezTo>
                      <a:pt x="67" y="634"/>
                      <a:pt x="201" y="901"/>
                      <a:pt x="434" y="1101"/>
                    </a:cubicBezTo>
                    <a:cubicBezTo>
                      <a:pt x="701" y="1301"/>
                      <a:pt x="1001" y="1401"/>
                      <a:pt x="1301" y="1401"/>
                    </a:cubicBezTo>
                    <a:cubicBezTo>
                      <a:pt x="1535" y="1401"/>
                      <a:pt x="1668" y="1368"/>
                      <a:pt x="1668" y="1301"/>
                    </a:cubicBezTo>
                    <a:cubicBezTo>
                      <a:pt x="1668" y="1201"/>
                      <a:pt x="1101" y="1268"/>
                      <a:pt x="634" y="901"/>
                    </a:cubicBezTo>
                    <a:cubicBezTo>
                      <a:pt x="201" y="534"/>
                      <a:pt x="201" y="0"/>
                      <a:pt x="10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1258134" y="2279872"/>
                <a:ext cx="52595" cy="14229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632" extrusionOk="0">
                    <a:moveTo>
                      <a:pt x="1361" y="0"/>
                    </a:moveTo>
                    <a:cubicBezTo>
                      <a:pt x="996" y="0"/>
                      <a:pt x="629" y="96"/>
                      <a:pt x="301" y="281"/>
                    </a:cubicBezTo>
                    <a:cubicBezTo>
                      <a:pt x="134" y="415"/>
                      <a:pt x="0" y="481"/>
                      <a:pt x="67" y="581"/>
                    </a:cubicBezTo>
                    <a:cubicBezTo>
                      <a:pt x="94" y="618"/>
                      <a:pt x="148" y="632"/>
                      <a:pt x="224" y="632"/>
                    </a:cubicBezTo>
                    <a:cubicBezTo>
                      <a:pt x="428" y="632"/>
                      <a:pt x="788" y="530"/>
                      <a:pt x="1201" y="481"/>
                    </a:cubicBezTo>
                    <a:cubicBezTo>
                      <a:pt x="1768" y="415"/>
                      <a:pt x="2269" y="481"/>
                      <a:pt x="2335" y="348"/>
                    </a:cubicBezTo>
                    <a:cubicBezTo>
                      <a:pt x="2335" y="281"/>
                      <a:pt x="2235" y="181"/>
                      <a:pt x="2035" y="114"/>
                    </a:cubicBezTo>
                    <a:cubicBezTo>
                      <a:pt x="1817" y="38"/>
                      <a:pt x="1590" y="0"/>
                      <a:pt x="136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1374537" y="2285793"/>
                <a:ext cx="39829" cy="12271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545" extrusionOk="0">
                    <a:moveTo>
                      <a:pt x="858" y="1"/>
                    </a:moveTo>
                    <a:cubicBezTo>
                      <a:pt x="639" y="1"/>
                      <a:pt x="422" y="60"/>
                      <a:pt x="234" y="185"/>
                    </a:cubicBezTo>
                    <a:cubicBezTo>
                      <a:pt x="34" y="285"/>
                      <a:pt x="1" y="385"/>
                      <a:pt x="34" y="452"/>
                    </a:cubicBezTo>
                    <a:cubicBezTo>
                      <a:pt x="74" y="505"/>
                      <a:pt x="152" y="521"/>
                      <a:pt x="256" y="521"/>
                    </a:cubicBezTo>
                    <a:cubicBezTo>
                      <a:pt x="412" y="521"/>
                      <a:pt x="628" y="485"/>
                      <a:pt x="868" y="485"/>
                    </a:cubicBezTo>
                    <a:cubicBezTo>
                      <a:pt x="1157" y="485"/>
                      <a:pt x="1402" y="545"/>
                      <a:pt x="1553" y="545"/>
                    </a:cubicBezTo>
                    <a:cubicBezTo>
                      <a:pt x="1628" y="545"/>
                      <a:pt x="1680" y="530"/>
                      <a:pt x="1702" y="485"/>
                    </a:cubicBezTo>
                    <a:cubicBezTo>
                      <a:pt x="1769" y="452"/>
                      <a:pt x="1702" y="318"/>
                      <a:pt x="1569" y="218"/>
                    </a:cubicBezTo>
                    <a:cubicBezTo>
                      <a:pt x="1356" y="77"/>
                      <a:pt x="1106" y="1"/>
                      <a:pt x="85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1133469" y="2116007"/>
                <a:ext cx="302692" cy="259733"/>
              </a:xfrm>
              <a:custGeom>
                <a:avLst/>
                <a:gdLst/>
                <a:ahLst/>
                <a:cxnLst/>
                <a:rect l="l" t="t" r="r" b="b"/>
                <a:pathLst>
                  <a:path w="13444" h="11536" extrusionOk="0">
                    <a:moveTo>
                      <a:pt x="9618" y="0"/>
                    </a:moveTo>
                    <a:cubicBezTo>
                      <a:pt x="9537" y="0"/>
                      <a:pt x="9455" y="7"/>
                      <a:pt x="9374" y="21"/>
                    </a:cubicBezTo>
                    <a:cubicBezTo>
                      <a:pt x="8640" y="21"/>
                      <a:pt x="6872" y="621"/>
                      <a:pt x="5571" y="1088"/>
                    </a:cubicBezTo>
                    <a:lnTo>
                      <a:pt x="5304" y="1155"/>
                    </a:lnTo>
                    <a:cubicBezTo>
                      <a:pt x="4203" y="1355"/>
                      <a:pt x="3136" y="1788"/>
                      <a:pt x="2235" y="2456"/>
                    </a:cubicBezTo>
                    <a:cubicBezTo>
                      <a:pt x="1268" y="3390"/>
                      <a:pt x="634" y="4557"/>
                      <a:pt x="334" y="5858"/>
                    </a:cubicBezTo>
                    <a:cubicBezTo>
                      <a:pt x="0" y="7126"/>
                      <a:pt x="0" y="8460"/>
                      <a:pt x="267" y="10628"/>
                    </a:cubicBezTo>
                    <a:cubicBezTo>
                      <a:pt x="583" y="10364"/>
                      <a:pt x="1526" y="9746"/>
                      <a:pt x="2005" y="9746"/>
                    </a:cubicBezTo>
                    <a:cubicBezTo>
                      <a:pt x="2132" y="9746"/>
                      <a:pt x="2227" y="9789"/>
                      <a:pt x="2268" y="9894"/>
                    </a:cubicBezTo>
                    <a:cubicBezTo>
                      <a:pt x="2369" y="10194"/>
                      <a:pt x="2402" y="10495"/>
                      <a:pt x="2369" y="10795"/>
                    </a:cubicBezTo>
                    <a:cubicBezTo>
                      <a:pt x="2369" y="11095"/>
                      <a:pt x="2569" y="11395"/>
                      <a:pt x="2836" y="11529"/>
                    </a:cubicBezTo>
                    <a:cubicBezTo>
                      <a:pt x="2869" y="11533"/>
                      <a:pt x="2902" y="11535"/>
                      <a:pt x="2934" y="11535"/>
                    </a:cubicBezTo>
                    <a:cubicBezTo>
                      <a:pt x="3159" y="11535"/>
                      <a:pt x="3353" y="11433"/>
                      <a:pt x="3469" y="11229"/>
                    </a:cubicBezTo>
                    <a:cubicBezTo>
                      <a:pt x="3603" y="11028"/>
                      <a:pt x="3669" y="10795"/>
                      <a:pt x="3669" y="10528"/>
                    </a:cubicBezTo>
                    <a:cubicBezTo>
                      <a:pt x="3770" y="9527"/>
                      <a:pt x="3503" y="8527"/>
                      <a:pt x="3669" y="7526"/>
                    </a:cubicBezTo>
                    <a:cubicBezTo>
                      <a:pt x="3964" y="5700"/>
                      <a:pt x="5558" y="4421"/>
                      <a:pt x="7327" y="4421"/>
                    </a:cubicBezTo>
                    <a:cubicBezTo>
                      <a:pt x="7562" y="4421"/>
                      <a:pt x="7800" y="4443"/>
                      <a:pt x="8039" y="4490"/>
                    </a:cubicBezTo>
                    <a:cubicBezTo>
                      <a:pt x="8605" y="4616"/>
                      <a:pt x="9170" y="4860"/>
                      <a:pt x="9736" y="4860"/>
                    </a:cubicBezTo>
                    <a:cubicBezTo>
                      <a:pt x="9771" y="4860"/>
                      <a:pt x="9806" y="4859"/>
                      <a:pt x="9841" y="4857"/>
                    </a:cubicBezTo>
                    <a:cubicBezTo>
                      <a:pt x="10514" y="4831"/>
                      <a:pt x="11208" y="4443"/>
                      <a:pt x="11860" y="4443"/>
                    </a:cubicBezTo>
                    <a:cubicBezTo>
                      <a:pt x="12047" y="4443"/>
                      <a:pt x="12230" y="4475"/>
                      <a:pt x="12409" y="4557"/>
                    </a:cubicBezTo>
                    <a:cubicBezTo>
                      <a:pt x="12576" y="4657"/>
                      <a:pt x="12743" y="4724"/>
                      <a:pt x="12876" y="4824"/>
                    </a:cubicBezTo>
                    <a:cubicBezTo>
                      <a:pt x="13088" y="4942"/>
                      <a:pt x="13234" y="5060"/>
                      <a:pt x="13325" y="5060"/>
                    </a:cubicBezTo>
                    <a:cubicBezTo>
                      <a:pt x="13362" y="5060"/>
                      <a:pt x="13390" y="5040"/>
                      <a:pt x="13410" y="4991"/>
                    </a:cubicBezTo>
                    <a:cubicBezTo>
                      <a:pt x="13443" y="4724"/>
                      <a:pt x="13443" y="4424"/>
                      <a:pt x="13376" y="4123"/>
                    </a:cubicBezTo>
                    <a:cubicBezTo>
                      <a:pt x="13343" y="3623"/>
                      <a:pt x="13176" y="3156"/>
                      <a:pt x="12876" y="2722"/>
                    </a:cubicBezTo>
                    <a:cubicBezTo>
                      <a:pt x="13110" y="2255"/>
                      <a:pt x="13043" y="1688"/>
                      <a:pt x="12709" y="1288"/>
                    </a:cubicBezTo>
                    <a:cubicBezTo>
                      <a:pt x="12442" y="1003"/>
                      <a:pt x="12071" y="861"/>
                      <a:pt x="11697" y="861"/>
                    </a:cubicBezTo>
                    <a:cubicBezTo>
                      <a:pt x="11369" y="861"/>
                      <a:pt x="11039" y="970"/>
                      <a:pt x="10775" y="1188"/>
                    </a:cubicBezTo>
                    <a:lnTo>
                      <a:pt x="10741" y="1188"/>
                    </a:lnTo>
                    <a:cubicBezTo>
                      <a:pt x="10908" y="854"/>
                      <a:pt x="10808" y="488"/>
                      <a:pt x="10508" y="287"/>
                    </a:cubicBezTo>
                    <a:cubicBezTo>
                      <a:pt x="10242" y="102"/>
                      <a:pt x="9934" y="0"/>
                      <a:pt x="961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1135878" y="2327964"/>
                <a:ext cx="60700" cy="81144"/>
              </a:xfrm>
              <a:custGeom>
                <a:avLst/>
                <a:gdLst/>
                <a:ahLst/>
                <a:cxnLst/>
                <a:rect l="l" t="t" r="r" b="b"/>
                <a:pathLst>
                  <a:path w="2696" h="3604" extrusionOk="0">
                    <a:moveTo>
                      <a:pt x="1809" y="1"/>
                    </a:moveTo>
                    <a:cubicBezTo>
                      <a:pt x="1256" y="1"/>
                      <a:pt x="1" y="191"/>
                      <a:pt x="160" y="2048"/>
                    </a:cubicBezTo>
                    <a:cubicBezTo>
                      <a:pt x="268" y="3302"/>
                      <a:pt x="991" y="3604"/>
                      <a:pt x="1638" y="3604"/>
                    </a:cubicBezTo>
                    <a:cubicBezTo>
                      <a:pt x="2195" y="3604"/>
                      <a:pt x="2695" y="3380"/>
                      <a:pt x="2695" y="3349"/>
                    </a:cubicBezTo>
                    <a:cubicBezTo>
                      <a:pt x="2695" y="3282"/>
                      <a:pt x="2061" y="13"/>
                      <a:pt x="2061" y="13"/>
                    </a:cubicBezTo>
                    <a:cubicBezTo>
                      <a:pt x="2048" y="13"/>
                      <a:pt x="1952" y="1"/>
                      <a:pt x="1809" y="1"/>
                    </a:cubicBez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1152246" y="2345525"/>
                <a:ext cx="26298" cy="46111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2048" extrusionOk="0">
                    <a:moveTo>
                      <a:pt x="534" y="0"/>
                    </a:moveTo>
                    <a:cubicBezTo>
                      <a:pt x="334" y="67"/>
                      <a:pt x="200" y="201"/>
                      <a:pt x="134" y="401"/>
                    </a:cubicBezTo>
                    <a:cubicBezTo>
                      <a:pt x="33" y="601"/>
                      <a:pt x="0" y="834"/>
                      <a:pt x="33" y="1068"/>
                    </a:cubicBezTo>
                    <a:cubicBezTo>
                      <a:pt x="67" y="1502"/>
                      <a:pt x="334" y="1868"/>
                      <a:pt x="734" y="2035"/>
                    </a:cubicBezTo>
                    <a:cubicBezTo>
                      <a:pt x="767" y="2044"/>
                      <a:pt x="801" y="2048"/>
                      <a:pt x="833" y="2048"/>
                    </a:cubicBezTo>
                    <a:cubicBezTo>
                      <a:pt x="932" y="2048"/>
                      <a:pt x="1026" y="2010"/>
                      <a:pt x="1101" y="1935"/>
                    </a:cubicBezTo>
                    <a:cubicBezTo>
                      <a:pt x="1168" y="1868"/>
                      <a:pt x="1168" y="1835"/>
                      <a:pt x="1168" y="1802"/>
                    </a:cubicBezTo>
                    <a:lnTo>
                      <a:pt x="1168" y="1802"/>
                    </a:lnTo>
                    <a:cubicBezTo>
                      <a:pt x="1168" y="1802"/>
                      <a:pt x="1134" y="1835"/>
                      <a:pt x="1068" y="1868"/>
                    </a:cubicBezTo>
                    <a:cubicBezTo>
                      <a:pt x="1009" y="1908"/>
                      <a:pt x="939" y="1924"/>
                      <a:pt x="871" y="1924"/>
                    </a:cubicBezTo>
                    <a:cubicBezTo>
                      <a:pt x="823" y="1924"/>
                      <a:pt x="775" y="1916"/>
                      <a:pt x="734" y="1902"/>
                    </a:cubicBezTo>
                    <a:cubicBezTo>
                      <a:pt x="434" y="1735"/>
                      <a:pt x="234" y="1401"/>
                      <a:pt x="234" y="1068"/>
                    </a:cubicBezTo>
                    <a:cubicBezTo>
                      <a:pt x="200" y="868"/>
                      <a:pt x="200" y="634"/>
                      <a:pt x="300" y="467"/>
                    </a:cubicBezTo>
                    <a:cubicBezTo>
                      <a:pt x="334" y="301"/>
                      <a:pt x="434" y="167"/>
                      <a:pt x="567" y="134"/>
                    </a:cubicBezTo>
                    <a:cubicBezTo>
                      <a:pt x="594" y="125"/>
                      <a:pt x="621" y="121"/>
                      <a:pt x="647" y="121"/>
                    </a:cubicBezTo>
                    <a:cubicBezTo>
                      <a:pt x="718" y="121"/>
                      <a:pt x="785" y="152"/>
                      <a:pt x="834" y="201"/>
                    </a:cubicBezTo>
                    <a:cubicBezTo>
                      <a:pt x="867" y="267"/>
                      <a:pt x="867" y="334"/>
                      <a:pt x="867" y="334"/>
                    </a:cubicBezTo>
                    <a:cubicBezTo>
                      <a:pt x="867" y="334"/>
                      <a:pt x="901" y="301"/>
                      <a:pt x="867" y="201"/>
                    </a:cubicBezTo>
                    <a:cubicBezTo>
                      <a:pt x="867" y="134"/>
                      <a:pt x="834" y="101"/>
                      <a:pt x="767" y="67"/>
                    </a:cubicBezTo>
                    <a:cubicBezTo>
                      <a:pt x="701" y="0"/>
                      <a:pt x="634" y="0"/>
                      <a:pt x="534" y="0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1499225" y="4374082"/>
                <a:ext cx="278105" cy="280649"/>
              </a:xfrm>
              <a:custGeom>
                <a:avLst/>
                <a:gdLst/>
                <a:ahLst/>
                <a:cxnLst/>
                <a:rect l="l" t="t" r="r" b="b"/>
                <a:pathLst>
                  <a:path w="12352" h="12465" extrusionOk="0">
                    <a:moveTo>
                      <a:pt x="2902" y="0"/>
                    </a:moveTo>
                    <a:lnTo>
                      <a:pt x="0" y="3936"/>
                    </a:lnTo>
                    <a:lnTo>
                      <a:pt x="434" y="4270"/>
                    </a:lnTo>
                    <a:cubicBezTo>
                      <a:pt x="2235" y="5771"/>
                      <a:pt x="9674" y="11842"/>
                      <a:pt x="11208" y="12409"/>
                    </a:cubicBezTo>
                    <a:cubicBezTo>
                      <a:pt x="11302" y="12447"/>
                      <a:pt x="11375" y="12464"/>
                      <a:pt x="11430" y="12464"/>
                    </a:cubicBezTo>
                    <a:cubicBezTo>
                      <a:pt x="12351" y="12464"/>
                      <a:pt x="8073" y="7472"/>
                      <a:pt x="8073" y="7472"/>
                    </a:cubicBezTo>
                    <a:lnTo>
                      <a:pt x="9907" y="4904"/>
                    </a:lnTo>
                    <a:lnTo>
                      <a:pt x="2902" y="0"/>
                    </a:lnTo>
                    <a:close/>
                  </a:path>
                </a:pathLst>
              </a:custGeom>
              <a:solidFill>
                <a:srgbClr val="90CA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1501477" y="4417648"/>
                <a:ext cx="64596" cy="85625"/>
              </a:xfrm>
              <a:custGeom>
                <a:avLst/>
                <a:gdLst/>
                <a:ahLst/>
                <a:cxnLst/>
                <a:rect l="l" t="t" r="r" b="b"/>
                <a:pathLst>
                  <a:path w="2869" h="3803" extrusionOk="0">
                    <a:moveTo>
                      <a:pt x="1401" y="0"/>
                    </a:moveTo>
                    <a:lnTo>
                      <a:pt x="0" y="1901"/>
                    </a:lnTo>
                    <a:lnTo>
                      <a:pt x="2402" y="3803"/>
                    </a:lnTo>
                    <a:cubicBezTo>
                      <a:pt x="2769" y="3169"/>
                      <a:pt x="2869" y="2402"/>
                      <a:pt x="2702" y="1701"/>
                    </a:cubicBezTo>
                    <a:cubicBezTo>
                      <a:pt x="2535" y="967"/>
                      <a:pt x="2035" y="367"/>
                      <a:pt x="14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1499225" y="4458941"/>
                <a:ext cx="268874" cy="196871"/>
              </a:xfrm>
              <a:custGeom>
                <a:avLst/>
                <a:gdLst/>
                <a:ahLst/>
                <a:cxnLst/>
                <a:rect l="l" t="t" r="r" b="b"/>
                <a:pathLst>
                  <a:path w="11942" h="8744" extrusionOk="0">
                    <a:moveTo>
                      <a:pt x="134" y="1"/>
                    </a:moveTo>
                    <a:lnTo>
                      <a:pt x="0" y="167"/>
                    </a:lnTo>
                    <a:cubicBezTo>
                      <a:pt x="3158" y="2996"/>
                      <a:pt x="10726" y="8744"/>
                      <a:pt x="11416" y="8744"/>
                    </a:cubicBezTo>
                    <a:cubicBezTo>
                      <a:pt x="11426" y="8744"/>
                      <a:pt x="11435" y="8743"/>
                      <a:pt x="11442" y="8740"/>
                    </a:cubicBezTo>
                    <a:cubicBezTo>
                      <a:pt x="11942" y="8607"/>
                      <a:pt x="10374" y="6505"/>
                      <a:pt x="10374" y="6505"/>
                    </a:cubicBezTo>
                    <a:cubicBezTo>
                      <a:pt x="10302" y="6461"/>
                      <a:pt x="10218" y="6442"/>
                      <a:pt x="10130" y="6442"/>
                    </a:cubicBezTo>
                    <a:cubicBezTo>
                      <a:pt x="9686" y="6442"/>
                      <a:pt x="9107" y="6906"/>
                      <a:pt x="9107" y="6906"/>
                    </a:cubicBezTo>
                    <a:lnTo>
                      <a:pt x="13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1499968" y="4457432"/>
                <a:ext cx="258382" cy="196061"/>
              </a:xfrm>
              <a:custGeom>
                <a:avLst/>
                <a:gdLst/>
                <a:ahLst/>
                <a:cxnLst/>
                <a:rect l="l" t="t" r="r" b="b"/>
                <a:pathLst>
                  <a:path w="11476" h="8708" extrusionOk="0">
                    <a:moveTo>
                      <a:pt x="0" y="1"/>
                    </a:moveTo>
                    <a:lnTo>
                      <a:pt x="101" y="101"/>
                    </a:lnTo>
                    <a:lnTo>
                      <a:pt x="434" y="368"/>
                    </a:lnTo>
                    <a:lnTo>
                      <a:pt x="1602" y="1369"/>
                    </a:lnTo>
                    <a:cubicBezTo>
                      <a:pt x="2636" y="2203"/>
                      <a:pt x="4037" y="3303"/>
                      <a:pt x="5638" y="4504"/>
                    </a:cubicBezTo>
                    <a:cubicBezTo>
                      <a:pt x="7239" y="5705"/>
                      <a:pt x="8673" y="6772"/>
                      <a:pt x="9741" y="7506"/>
                    </a:cubicBezTo>
                    <a:lnTo>
                      <a:pt x="11008" y="8407"/>
                    </a:lnTo>
                    <a:lnTo>
                      <a:pt x="11342" y="8640"/>
                    </a:lnTo>
                    <a:cubicBezTo>
                      <a:pt x="11409" y="8674"/>
                      <a:pt x="11442" y="8707"/>
                      <a:pt x="11475" y="8707"/>
                    </a:cubicBezTo>
                    <a:cubicBezTo>
                      <a:pt x="11475" y="8707"/>
                      <a:pt x="11442" y="8674"/>
                      <a:pt x="11375" y="8607"/>
                    </a:cubicBezTo>
                    <a:lnTo>
                      <a:pt x="11042" y="8374"/>
                    </a:lnTo>
                    <a:lnTo>
                      <a:pt x="9774" y="7473"/>
                    </a:lnTo>
                    <a:cubicBezTo>
                      <a:pt x="8740" y="6706"/>
                      <a:pt x="7272" y="5638"/>
                      <a:pt x="5671" y="4437"/>
                    </a:cubicBezTo>
                    <a:cubicBezTo>
                      <a:pt x="4070" y="3237"/>
                      <a:pt x="2702" y="2102"/>
                      <a:pt x="1668" y="1302"/>
                    </a:cubicBezTo>
                    <a:lnTo>
                      <a:pt x="434" y="335"/>
                    </a:lnTo>
                    <a:lnTo>
                      <a:pt x="101" y="68"/>
                    </a:lnTo>
                    <a:cubicBezTo>
                      <a:pt x="67" y="34"/>
                      <a:pt x="34" y="34"/>
                      <a:pt x="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1702738" y="4603284"/>
                <a:ext cx="32332" cy="14162"/>
              </a:xfrm>
              <a:custGeom>
                <a:avLst/>
                <a:gdLst/>
                <a:ahLst/>
                <a:cxnLst/>
                <a:rect l="l" t="t" r="r" b="b"/>
                <a:pathLst>
                  <a:path w="1436" h="629" extrusionOk="0">
                    <a:moveTo>
                      <a:pt x="1090" y="1"/>
                    </a:moveTo>
                    <a:cubicBezTo>
                      <a:pt x="929" y="1"/>
                      <a:pt x="770" y="36"/>
                      <a:pt x="635" y="94"/>
                    </a:cubicBezTo>
                    <a:cubicBezTo>
                      <a:pt x="334" y="194"/>
                      <a:pt x="134" y="361"/>
                      <a:pt x="1" y="628"/>
                    </a:cubicBezTo>
                    <a:cubicBezTo>
                      <a:pt x="201" y="461"/>
                      <a:pt x="435" y="294"/>
                      <a:pt x="668" y="194"/>
                    </a:cubicBezTo>
                    <a:cubicBezTo>
                      <a:pt x="902" y="128"/>
                      <a:pt x="1168" y="61"/>
                      <a:pt x="1435" y="61"/>
                    </a:cubicBezTo>
                    <a:cubicBezTo>
                      <a:pt x="1323" y="19"/>
                      <a:pt x="1206" y="1"/>
                      <a:pt x="109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1674212" y="4554044"/>
                <a:ext cx="18035" cy="707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314" extrusionOk="0">
                    <a:moveTo>
                      <a:pt x="766" y="1"/>
                    </a:moveTo>
                    <a:cubicBezTo>
                      <a:pt x="699" y="1"/>
                      <a:pt x="542" y="38"/>
                      <a:pt x="367" y="113"/>
                    </a:cubicBezTo>
                    <a:cubicBezTo>
                      <a:pt x="167" y="213"/>
                      <a:pt x="0" y="247"/>
                      <a:pt x="0" y="313"/>
                    </a:cubicBezTo>
                    <a:cubicBezTo>
                      <a:pt x="0" y="313"/>
                      <a:pt x="200" y="313"/>
                      <a:pt x="434" y="213"/>
                    </a:cubicBezTo>
                    <a:cubicBezTo>
                      <a:pt x="667" y="113"/>
                      <a:pt x="801" y="46"/>
                      <a:pt x="801" y="13"/>
                    </a:cubicBezTo>
                    <a:cubicBezTo>
                      <a:pt x="801" y="5"/>
                      <a:pt x="788" y="1"/>
                      <a:pt x="76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1666692" y="4542742"/>
                <a:ext cx="15806" cy="2589"/>
              </a:xfrm>
              <a:custGeom>
                <a:avLst/>
                <a:gdLst/>
                <a:ahLst/>
                <a:cxnLst/>
                <a:rect l="l" t="t" r="r" b="b"/>
                <a:pathLst>
                  <a:path w="702" h="115" extrusionOk="0">
                    <a:moveTo>
                      <a:pt x="525" y="1"/>
                    </a:moveTo>
                    <a:cubicBezTo>
                      <a:pt x="479" y="1"/>
                      <a:pt x="426" y="5"/>
                      <a:pt x="368" y="15"/>
                    </a:cubicBezTo>
                    <a:cubicBezTo>
                      <a:pt x="168" y="15"/>
                      <a:pt x="1" y="48"/>
                      <a:pt x="1" y="81"/>
                    </a:cubicBezTo>
                    <a:cubicBezTo>
                      <a:pt x="1" y="115"/>
                      <a:pt x="168" y="115"/>
                      <a:pt x="368" y="115"/>
                    </a:cubicBezTo>
                    <a:cubicBezTo>
                      <a:pt x="501" y="115"/>
                      <a:pt x="601" y="81"/>
                      <a:pt x="701" y="48"/>
                    </a:cubicBezTo>
                    <a:cubicBezTo>
                      <a:pt x="701" y="24"/>
                      <a:pt x="635" y="1"/>
                      <a:pt x="52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669709" y="4524887"/>
                <a:ext cx="16549" cy="12293"/>
              </a:xfrm>
              <a:custGeom>
                <a:avLst/>
                <a:gdLst/>
                <a:ahLst/>
                <a:cxnLst/>
                <a:rect l="l" t="t" r="r" b="b"/>
                <a:pathLst>
                  <a:path w="735" h="546" extrusionOk="0">
                    <a:moveTo>
                      <a:pt x="20" y="1"/>
                    </a:moveTo>
                    <a:cubicBezTo>
                      <a:pt x="11" y="1"/>
                      <a:pt x="4" y="3"/>
                      <a:pt x="0" y="7"/>
                    </a:cubicBezTo>
                    <a:cubicBezTo>
                      <a:pt x="0" y="7"/>
                      <a:pt x="134" y="141"/>
                      <a:pt x="334" y="307"/>
                    </a:cubicBezTo>
                    <a:cubicBezTo>
                      <a:pt x="483" y="427"/>
                      <a:pt x="659" y="546"/>
                      <a:pt x="694" y="546"/>
                    </a:cubicBezTo>
                    <a:cubicBezTo>
                      <a:pt x="698" y="546"/>
                      <a:pt x="701" y="544"/>
                      <a:pt x="701" y="541"/>
                    </a:cubicBezTo>
                    <a:cubicBezTo>
                      <a:pt x="734" y="507"/>
                      <a:pt x="567" y="374"/>
                      <a:pt x="400" y="241"/>
                    </a:cubicBezTo>
                    <a:cubicBezTo>
                      <a:pt x="226" y="95"/>
                      <a:pt x="77" y="1"/>
                      <a:pt x="2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1674212" y="4512932"/>
                <a:ext cx="17292" cy="15130"/>
              </a:xfrm>
              <a:custGeom>
                <a:avLst/>
                <a:gdLst/>
                <a:ahLst/>
                <a:cxnLst/>
                <a:rect l="l" t="t" r="r" b="b"/>
                <a:pathLst>
                  <a:path w="768" h="672" extrusionOk="0">
                    <a:moveTo>
                      <a:pt x="37" y="0"/>
                    </a:moveTo>
                    <a:cubicBezTo>
                      <a:pt x="35" y="0"/>
                      <a:pt x="34" y="1"/>
                      <a:pt x="34" y="4"/>
                    </a:cubicBezTo>
                    <a:cubicBezTo>
                      <a:pt x="0" y="4"/>
                      <a:pt x="100" y="205"/>
                      <a:pt x="334" y="405"/>
                    </a:cubicBezTo>
                    <a:cubicBezTo>
                      <a:pt x="434" y="538"/>
                      <a:pt x="601" y="638"/>
                      <a:pt x="768" y="672"/>
                    </a:cubicBezTo>
                    <a:cubicBezTo>
                      <a:pt x="768" y="638"/>
                      <a:pt x="601" y="505"/>
                      <a:pt x="401" y="338"/>
                    </a:cubicBezTo>
                    <a:cubicBezTo>
                      <a:pt x="218" y="155"/>
                      <a:pt x="63" y="0"/>
                      <a:pt x="3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1688486" y="4547875"/>
                <a:ext cx="36812" cy="18485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821" extrusionOk="0">
                    <a:moveTo>
                      <a:pt x="686" y="84"/>
                    </a:moveTo>
                    <a:cubicBezTo>
                      <a:pt x="800" y="84"/>
                      <a:pt x="910" y="112"/>
                      <a:pt x="1034" y="154"/>
                    </a:cubicBezTo>
                    <a:cubicBezTo>
                      <a:pt x="1234" y="220"/>
                      <a:pt x="1401" y="354"/>
                      <a:pt x="1535" y="554"/>
                    </a:cubicBezTo>
                    <a:cubicBezTo>
                      <a:pt x="1568" y="687"/>
                      <a:pt x="1468" y="721"/>
                      <a:pt x="1334" y="721"/>
                    </a:cubicBezTo>
                    <a:cubicBezTo>
                      <a:pt x="1234" y="687"/>
                      <a:pt x="1134" y="687"/>
                      <a:pt x="1034" y="621"/>
                    </a:cubicBezTo>
                    <a:cubicBezTo>
                      <a:pt x="834" y="587"/>
                      <a:pt x="667" y="487"/>
                      <a:pt x="500" y="420"/>
                    </a:cubicBezTo>
                    <a:cubicBezTo>
                      <a:pt x="361" y="333"/>
                      <a:pt x="249" y="265"/>
                      <a:pt x="169" y="219"/>
                    </a:cubicBezTo>
                    <a:lnTo>
                      <a:pt x="169" y="219"/>
                    </a:lnTo>
                    <a:cubicBezTo>
                      <a:pt x="263" y="173"/>
                      <a:pt x="365" y="141"/>
                      <a:pt x="467" y="120"/>
                    </a:cubicBezTo>
                    <a:cubicBezTo>
                      <a:pt x="544" y="95"/>
                      <a:pt x="615" y="84"/>
                      <a:pt x="686" y="84"/>
                    </a:cubicBezTo>
                    <a:close/>
                    <a:moveTo>
                      <a:pt x="724" y="0"/>
                    </a:moveTo>
                    <a:cubicBezTo>
                      <a:pt x="518" y="0"/>
                      <a:pt x="311" y="63"/>
                      <a:pt x="131" y="197"/>
                    </a:cubicBezTo>
                    <a:lnTo>
                      <a:pt x="131" y="197"/>
                    </a:lnTo>
                    <a:cubicBezTo>
                      <a:pt x="79" y="169"/>
                      <a:pt x="46" y="154"/>
                      <a:pt x="33" y="154"/>
                    </a:cubicBezTo>
                    <a:cubicBezTo>
                      <a:pt x="56" y="176"/>
                      <a:pt x="79" y="198"/>
                      <a:pt x="102" y="219"/>
                    </a:cubicBezTo>
                    <a:lnTo>
                      <a:pt x="102" y="219"/>
                    </a:lnTo>
                    <a:cubicBezTo>
                      <a:pt x="101" y="219"/>
                      <a:pt x="101" y="220"/>
                      <a:pt x="100" y="220"/>
                    </a:cubicBezTo>
                    <a:cubicBezTo>
                      <a:pt x="33" y="287"/>
                      <a:pt x="0" y="320"/>
                      <a:pt x="0" y="320"/>
                    </a:cubicBezTo>
                    <a:cubicBezTo>
                      <a:pt x="39" y="291"/>
                      <a:pt x="82" y="264"/>
                      <a:pt x="126" y="241"/>
                    </a:cubicBezTo>
                    <a:lnTo>
                      <a:pt x="126" y="241"/>
                    </a:lnTo>
                    <a:cubicBezTo>
                      <a:pt x="230" y="333"/>
                      <a:pt x="339" y="410"/>
                      <a:pt x="467" y="487"/>
                    </a:cubicBezTo>
                    <a:cubicBezTo>
                      <a:pt x="634" y="587"/>
                      <a:pt x="801" y="654"/>
                      <a:pt x="1001" y="721"/>
                    </a:cubicBezTo>
                    <a:cubicBezTo>
                      <a:pt x="1101" y="787"/>
                      <a:pt x="1234" y="821"/>
                      <a:pt x="1334" y="821"/>
                    </a:cubicBezTo>
                    <a:cubicBezTo>
                      <a:pt x="1434" y="821"/>
                      <a:pt x="1501" y="821"/>
                      <a:pt x="1568" y="787"/>
                    </a:cubicBezTo>
                    <a:cubicBezTo>
                      <a:pt x="1601" y="721"/>
                      <a:pt x="1635" y="621"/>
                      <a:pt x="1635" y="554"/>
                    </a:cubicBezTo>
                    <a:cubicBezTo>
                      <a:pt x="1446" y="199"/>
                      <a:pt x="1088" y="0"/>
                      <a:pt x="72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687721" y="4527004"/>
                <a:ext cx="13554" cy="26590"/>
              </a:xfrm>
              <a:custGeom>
                <a:avLst/>
                <a:gdLst/>
                <a:ahLst/>
                <a:cxnLst/>
                <a:rect l="l" t="t" r="r" b="b"/>
                <a:pathLst>
                  <a:path w="602" h="1181" extrusionOk="0">
                    <a:moveTo>
                      <a:pt x="288" y="1"/>
                    </a:moveTo>
                    <a:cubicBezTo>
                      <a:pt x="207" y="1"/>
                      <a:pt x="126" y="38"/>
                      <a:pt x="101" y="113"/>
                    </a:cubicBezTo>
                    <a:cubicBezTo>
                      <a:pt x="34" y="180"/>
                      <a:pt x="34" y="280"/>
                      <a:pt x="1" y="347"/>
                    </a:cubicBezTo>
                    <a:cubicBezTo>
                      <a:pt x="1" y="514"/>
                      <a:pt x="1" y="647"/>
                      <a:pt x="1" y="780"/>
                    </a:cubicBezTo>
                    <a:cubicBezTo>
                      <a:pt x="34" y="914"/>
                      <a:pt x="67" y="1047"/>
                      <a:pt x="134" y="1147"/>
                    </a:cubicBezTo>
                    <a:cubicBezTo>
                      <a:pt x="134" y="1147"/>
                      <a:pt x="101" y="1014"/>
                      <a:pt x="101" y="780"/>
                    </a:cubicBezTo>
                    <a:cubicBezTo>
                      <a:pt x="67" y="647"/>
                      <a:pt x="67" y="480"/>
                      <a:pt x="101" y="347"/>
                    </a:cubicBezTo>
                    <a:cubicBezTo>
                      <a:pt x="101" y="232"/>
                      <a:pt x="151" y="67"/>
                      <a:pt x="250" y="67"/>
                    </a:cubicBezTo>
                    <a:cubicBezTo>
                      <a:pt x="266" y="67"/>
                      <a:pt x="283" y="71"/>
                      <a:pt x="301" y="80"/>
                    </a:cubicBezTo>
                    <a:cubicBezTo>
                      <a:pt x="434" y="147"/>
                      <a:pt x="468" y="347"/>
                      <a:pt x="468" y="514"/>
                    </a:cubicBezTo>
                    <a:cubicBezTo>
                      <a:pt x="468" y="647"/>
                      <a:pt x="434" y="780"/>
                      <a:pt x="368" y="880"/>
                    </a:cubicBezTo>
                    <a:cubicBezTo>
                      <a:pt x="301" y="981"/>
                      <a:pt x="234" y="1081"/>
                      <a:pt x="168" y="1181"/>
                    </a:cubicBezTo>
                    <a:cubicBezTo>
                      <a:pt x="168" y="1181"/>
                      <a:pt x="334" y="1147"/>
                      <a:pt x="434" y="914"/>
                    </a:cubicBezTo>
                    <a:cubicBezTo>
                      <a:pt x="534" y="814"/>
                      <a:pt x="568" y="647"/>
                      <a:pt x="568" y="514"/>
                    </a:cubicBezTo>
                    <a:cubicBezTo>
                      <a:pt x="601" y="313"/>
                      <a:pt x="501" y="147"/>
                      <a:pt x="368" y="13"/>
                    </a:cubicBezTo>
                    <a:cubicBezTo>
                      <a:pt x="343" y="5"/>
                      <a:pt x="316" y="1"/>
                      <a:pt x="28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1533763" y="4418391"/>
                <a:ext cx="33818" cy="83396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370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0"/>
                      <a:pt x="201" y="134"/>
                      <a:pt x="501" y="401"/>
                    </a:cubicBezTo>
                    <a:cubicBezTo>
                      <a:pt x="868" y="768"/>
                      <a:pt x="1101" y="1168"/>
                      <a:pt x="1268" y="1668"/>
                    </a:cubicBezTo>
                    <a:cubicBezTo>
                      <a:pt x="1368" y="2135"/>
                      <a:pt x="1368" y="2636"/>
                      <a:pt x="1235" y="3136"/>
                    </a:cubicBezTo>
                    <a:cubicBezTo>
                      <a:pt x="1101" y="3503"/>
                      <a:pt x="968" y="3703"/>
                      <a:pt x="1001" y="3703"/>
                    </a:cubicBezTo>
                    <a:cubicBezTo>
                      <a:pt x="1035" y="3670"/>
                      <a:pt x="1068" y="3603"/>
                      <a:pt x="1101" y="3570"/>
                    </a:cubicBezTo>
                    <a:cubicBezTo>
                      <a:pt x="1168" y="3436"/>
                      <a:pt x="1235" y="3303"/>
                      <a:pt x="1301" y="3136"/>
                    </a:cubicBezTo>
                    <a:cubicBezTo>
                      <a:pt x="1468" y="2669"/>
                      <a:pt x="1502" y="2135"/>
                      <a:pt x="1368" y="1635"/>
                    </a:cubicBezTo>
                    <a:cubicBezTo>
                      <a:pt x="1201" y="1135"/>
                      <a:pt x="935" y="668"/>
                      <a:pt x="534" y="334"/>
                    </a:cubicBezTo>
                    <a:cubicBezTo>
                      <a:pt x="434" y="234"/>
                      <a:pt x="301" y="134"/>
                      <a:pt x="167" y="67"/>
                    </a:cubicBezTo>
                    <a:cubicBezTo>
                      <a:pt x="67" y="34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1586336" y="4503205"/>
                <a:ext cx="44332" cy="33863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1504" extrusionOk="0">
                    <a:moveTo>
                      <a:pt x="3" y="1"/>
                    </a:moveTo>
                    <a:cubicBezTo>
                      <a:pt x="1" y="1"/>
                      <a:pt x="1" y="1"/>
                      <a:pt x="1" y="3"/>
                    </a:cubicBezTo>
                    <a:cubicBezTo>
                      <a:pt x="267" y="303"/>
                      <a:pt x="568" y="570"/>
                      <a:pt x="901" y="837"/>
                    </a:cubicBezTo>
                    <a:cubicBezTo>
                      <a:pt x="1235" y="1104"/>
                      <a:pt x="1568" y="1304"/>
                      <a:pt x="1969" y="1504"/>
                    </a:cubicBezTo>
                    <a:cubicBezTo>
                      <a:pt x="1969" y="1470"/>
                      <a:pt x="1502" y="1170"/>
                      <a:pt x="968" y="737"/>
                    </a:cubicBezTo>
                    <a:cubicBezTo>
                      <a:pt x="457" y="353"/>
                      <a:pt x="38" y="1"/>
                      <a:pt x="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553284" y="4479970"/>
                <a:ext cx="4526" cy="12046"/>
              </a:xfrm>
              <a:custGeom>
                <a:avLst/>
                <a:gdLst/>
                <a:ahLst/>
                <a:cxnLst/>
                <a:rect l="l" t="t" r="r" b="b"/>
                <a:pathLst>
                  <a:path w="201" h="535" extrusionOk="0">
                    <a:moveTo>
                      <a:pt x="134" y="1"/>
                    </a:moveTo>
                    <a:cubicBezTo>
                      <a:pt x="101" y="1"/>
                      <a:pt x="101" y="134"/>
                      <a:pt x="68" y="268"/>
                    </a:cubicBezTo>
                    <a:cubicBezTo>
                      <a:pt x="34" y="401"/>
                      <a:pt x="1" y="501"/>
                      <a:pt x="1" y="534"/>
                    </a:cubicBezTo>
                    <a:cubicBezTo>
                      <a:pt x="34" y="534"/>
                      <a:pt x="134" y="434"/>
                      <a:pt x="168" y="301"/>
                    </a:cubicBezTo>
                    <a:cubicBezTo>
                      <a:pt x="201" y="134"/>
                      <a:pt x="168" y="1"/>
                      <a:pt x="1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1554049" y="4458198"/>
                <a:ext cx="3760" cy="977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34" extrusionOk="0">
                    <a:moveTo>
                      <a:pt x="67" y="0"/>
                    </a:moveTo>
                    <a:cubicBezTo>
                      <a:pt x="34" y="0"/>
                      <a:pt x="0" y="100"/>
                      <a:pt x="34" y="234"/>
                    </a:cubicBezTo>
                    <a:cubicBezTo>
                      <a:pt x="34" y="334"/>
                      <a:pt x="100" y="434"/>
                      <a:pt x="100" y="434"/>
                    </a:cubicBezTo>
                    <a:cubicBezTo>
                      <a:pt x="134" y="434"/>
                      <a:pt x="167" y="334"/>
                      <a:pt x="100" y="200"/>
                    </a:cubicBezTo>
                    <a:cubicBezTo>
                      <a:pt x="67" y="67"/>
                      <a:pt x="67" y="0"/>
                      <a:pt x="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1543535" y="4439218"/>
                <a:ext cx="7520" cy="9997"/>
              </a:xfrm>
              <a:custGeom>
                <a:avLst/>
                <a:gdLst/>
                <a:ahLst/>
                <a:cxnLst/>
                <a:rect l="l" t="t" r="r" b="b"/>
                <a:pathLst>
                  <a:path w="334" h="444" extrusionOk="0">
                    <a:moveTo>
                      <a:pt x="25" y="1"/>
                    </a:moveTo>
                    <a:cubicBezTo>
                      <a:pt x="15" y="1"/>
                      <a:pt x="6" y="4"/>
                      <a:pt x="0" y="9"/>
                    </a:cubicBezTo>
                    <a:cubicBezTo>
                      <a:pt x="0" y="43"/>
                      <a:pt x="100" y="109"/>
                      <a:pt x="167" y="210"/>
                    </a:cubicBezTo>
                    <a:cubicBezTo>
                      <a:pt x="234" y="310"/>
                      <a:pt x="267" y="443"/>
                      <a:pt x="300" y="443"/>
                    </a:cubicBezTo>
                    <a:cubicBezTo>
                      <a:pt x="334" y="443"/>
                      <a:pt x="334" y="310"/>
                      <a:pt x="234" y="176"/>
                    </a:cubicBezTo>
                    <a:cubicBezTo>
                      <a:pt x="178" y="66"/>
                      <a:pt x="77" y="1"/>
                      <a:pt x="2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1533763" y="4427848"/>
                <a:ext cx="4526" cy="5584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48" extrusionOk="0">
                    <a:moveTo>
                      <a:pt x="67" y="1"/>
                    </a:moveTo>
                    <a:cubicBezTo>
                      <a:pt x="54" y="1"/>
                      <a:pt x="43" y="5"/>
                      <a:pt x="34" y="14"/>
                    </a:cubicBezTo>
                    <a:cubicBezTo>
                      <a:pt x="1" y="14"/>
                      <a:pt x="34" y="81"/>
                      <a:pt x="67" y="147"/>
                    </a:cubicBezTo>
                    <a:cubicBezTo>
                      <a:pt x="101" y="214"/>
                      <a:pt x="167" y="248"/>
                      <a:pt x="167" y="248"/>
                    </a:cubicBezTo>
                    <a:cubicBezTo>
                      <a:pt x="201" y="214"/>
                      <a:pt x="167" y="147"/>
                      <a:pt x="167" y="81"/>
                    </a:cubicBezTo>
                    <a:cubicBezTo>
                      <a:pt x="143" y="32"/>
                      <a:pt x="101" y="1"/>
                      <a:pt x="6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1538266" y="4396619"/>
                <a:ext cx="163752" cy="122437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5438" extrusionOk="0">
                    <a:moveTo>
                      <a:pt x="401" y="0"/>
                    </a:moveTo>
                    <a:lnTo>
                      <a:pt x="1" y="567"/>
                    </a:lnTo>
                    <a:lnTo>
                      <a:pt x="7072" y="5437"/>
                    </a:lnTo>
                    <a:lnTo>
                      <a:pt x="7273" y="5170"/>
                    </a:lnTo>
                    <a:lnTo>
                      <a:pt x="4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2248006" y="4655722"/>
                <a:ext cx="360510" cy="147226"/>
              </a:xfrm>
              <a:custGeom>
                <a:avLst/>
                <a:gdLst/>
                <a:ahLst/>
                <a:cxnLst/>
                <a:rect l="l" t="t" r="r" b="b"/>
                <a:pathLst>
                  <a:path w="16012" h="6539" extrusionOk="0">
                    <a:moveTo>
                      <a:pt x="8139" y="0"/>
                    </a:moveTo>
                    <a:lnTo>
                      <a:pt x="0" y="1868"/>
                    </a:lnTo>
                    <a:lnTo>
                      <a:pt x="934" y="6538"/>
                    </a:lnTo>
                    <a:lnTo>
                      <a:pt x="1468" y="6472"/>
                    </a:lnTo>
                    <a:cubicBezTo>
                      <a:pt x="3736" y="6171"/>
                      <a:pt x="13009" y="4737"/>
                      <a:pt x="14410" y="4003"/>
                    </a:cubicBezTo>
                    <a:cubicBezTo>
                      <a:pt x="16012" y="3203"/>
                      <a:pt x="8773" y="3002"/>
                      <a:pt x="8773" y="3002"/>
                    </a:cubicBezTo>
                    <a:lnTo>
                      <a:pt x="8139" y="0"/>
                    </a:lnTo>
                    <a:close/>
                  </a:path>
                </a:pathLst>
              </a:custGeom>
              <a:solidFill>
                <a:srgbClr val="90CA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2259264" y="4746412"/>
                <a:ext cx="76619" cy="54284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2411" extrusionOk="0">
                    <a:moveTo>
                      <a:pt x="907" y="0"/>
                    </a:moveTo>
                    <a:cubicBezTo>
                      <a:pt x="598" y="0"/>
                      <a:pt x="290" y="59"/>
                      <a:pt x="1" y="175"/>
                    </a:cubicBezTo>
                    <a:lnTo>
                      <a:pt x="434" y="2410"/>
                    </a:lnTo>
                    <a:lnTo>
                      <a:pt x="3403" y="1876"/>
                    </a:lnTo>
                    <a:cubicBezTo>
                      <a:pt x="3169" y="1209"/>
                      <a:pt x="2702" y="642"/>
                      <a:pt x="2069" y="309"/>
                    </a:cubicBezTo>
                    <a:cubicBezTo>
                      <a:pt x="1710" y="101"/>
                      <a:pt x="1308" y="0"/>
                      <a:pt x="9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2269035" y="4727815"/>
                <a:ext cx="314692" cy="75133"/>
              </a:xfrm>
              <a:custGeom>
                <a:avLst/>
                <a:gdLst/>
                <a:ahLst/>
                <a:cxnLst/>
                <a:rect l="l" t="t" r="r" b="b"/>
                <a:pathLst>
                  <a:path w="13977" h="3337" extrusionOk="0">
                    <a:moveTo>
                      <a:pt x="11408" y="1"/>
                    </a:moveTo>
                    <a:cubicBezTo>
                      <a:pt x="10941" y="134"/>
                      <a:pt x="10875" y="1168"/>
                      <a:pt x="10875" y="1168"/>
                    </a:cubicBezTo>
                    <a:lnTo>
                      <a:pt x="0" y="3169"/>
                    </a:lnTo>
                    <a:lnTo>
                      <a:pt x="0" y="3336"/>
                    </a:lnTo>
                    <a:cubicBezTo>
                      <a:pt x="4203" y="2903"/>
                      <a:pt x="13510" y="1135"/>
                      <a:pt x="13743" y="668"/>
                    </a:cubicBezTo>
                    <a:cubicBezTo>
                      <a:pt x="13977" y="234"/>
                      <a:pt x="11408" y="1"/>
                      <a:pt x="114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2269035" y="4740581"/>
                <a:ext cx="309446" cy="58607"/>
              </a:xfrm>
              <a:custGeom>
                <a:avLst/>
                <a:gdLst/>
                <a:ahLst/>
                <a:cxnLst/>
                <a:rect l="l" t="t" r="r" b="b"/>
                <a:pathLst>
                  <a:path w="13744" h="2603" extrusionOk="0">
                    <a:moveTo>
                      <a:pt x="13743" y="1"/>
                    </a:moveTo>
                    <a:cubicBezTo>
                      <a:pt x="13677" y="1"/>
                      <a:pt x="13643" y="1"/>
                      <a:pt x="13610" y="34"/>
                    </a:cubicBezTo>
                    <a:lnTo>
                      <a:pt x="13743" y="1"/>
                    </a:lnTo>
                    <a:close/>
                    <a:moveTo>
                      <a:pt x="13610" y="34"/>
                    </a:moveTo>
                    <a:lnTo>
                      <a:pt x="13176" y="101"/>
                    </a:lnTo>
                    <a:lnTo>
                      <a:pt x="11709" y="434"/>
                    </a:lnTo>
                    <a:cubicBezTo>
                      <a:pt x="10441" y="701"/>
                      <a:pt x="8740" y="1035"/>
                      <a:pt x="6805" y="1402"/>
                    </a:cubicBezTo>
                    <a:cubicBezTo>
                      <a:pt x="4904" y="1769"/>
                      <a:pt x="3169" y="2069"/>
                      <a:pt x="1902" y="2269"/>
                    </a:cubicBezTo>
                    <a:lnTo>
                      <a:pt x="434" y="2536"/>
                    </a:lnTo>
                    <a:lnTo>
                      <a:pt x="0" y="2602"/>
                    </a:lnTo>
                    <a:lnTo>
                      <a:pt x="0" y="2602"/>
                    </a:lnTo>
                    <a:lnTo>
                      <a:pt x="434" y="2569"/>
                    </a:lnTo>
                    <a:lnTo>
                      <a:pt x="1935" y="2336"/>
                    </a:lnTo>
                    <a:cubicBezTo>
                      <a:pt x="3169" y="2135"/>
                      <a:pt x="4937" y="1835"/>
                      <a:pt x="6838" y="1502"/>
                    </a:cubicBezTo>
                    <a:cubicBezTo>
                      <a:pt x="8740" y="1168"/>
                      <a:pt x="10474" y="768"/>
                      <a:pt x="11709" y="501"/>
                    </a:cubicBezTo>
                    <a:lnTo>
                      <a:pt x="13176" y="134"/>
                    </a:lnTo>
                    <a:lnTo>
                      <a:pt x="13610" y="34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2512355" y="4725563"/>
                <a:ext cx="15063" cy="31566"/>
              </a:xfrm>
              <a:custGeom>
                <a:avLst/>
                <a:gdLst/>
                <a:ahLst/>
                <a:cxnLst/>
                <a:rect l="l" t="t" r="r" b="b"/>
                <a:pathLst>
                  <a:path w="669" h="1402" extrusionOk="0">
                    <a:moveTo>
                      <a:pt x="668" y="0"/>
                    </a:moveTo>
                    <a:cubicBezTo>
                      <a:pt x="435" y="134"/>
                      <a:pt x="234" y="367"/>
                      <a:pt x="168" y="634"/>
                    </a:cubicBezTo>
                    <a:cubicBezTo>
                      <a:pt x="34" y="868"/>
                      <a:pt x="1" y="1135"/>
                      <a:pt x="101" y="1401"/>
                    </a:cubicBezTo>
                    <a:cubicBezTo>
                      <a:pt x="101" y="1135"/>
                      <a:pt x="168" y="901"/>
                      <a:pt x="234" y="668"/>
                    </a:cubicBezTo>
                    <a:cubicBezTo>
                      <a:pt x="334" y="434"/>
                      <a:pt x="501" y="201"/>
                      <a:pt x="6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2455280" y="4723312"/>
                <a:ext cx="6777" cy="17292"/>
              </a:xfrm>
              <a:custGeom>
                <a:avLst/>
                <a:gdLst/>
                <a:ahLst/>
                <a:cxnLst/>
                <a:rect l="l" t="t" r="r" b="b"/>
                <a:pathLst>
                  <a:path w="301" h="768" extrusionOk="0">
                    <a:moveTo>
                      <a:pt x="301" y="0"/>
                    </a:moveTo>
                    <a:cubicBezTo>
                      <a:pt x="268" y="0"/>
                      <a:pt x="168" y="167"/>
                      <a:pt x="101" y="367"/>
                    </a:cubicBezTo>
                    <a:cubicBezTo>
                      <a:pt x="34" y="501"/>
                      <a:pt x="1" y="634"/>
                      <a:pt x="1" y="768"/>
                    </a:cubicBezTo>
                    <a:cubicBezTo>
                      <a:pt x="1" y="768"/>
                      <a:pt x="101" y="601"/>
                      <a:pt x="201" y="401"/>
                    </a:cubicBezTo>
                    <a:cubicBezTo>
                      <a:pt x="268" y="301"/>
                      <a:pt x="301" y="167"/>
                      <a:pt x="30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2438011" y="4723312"/>
                <a:ext cx="10537" cy="12046"/>
              </a:xfrm>
              <a:custGeom>
                <a:avLst/>
                <a:gdLst/>
                <a:ahLst/>
                <a:cxnLst/>
                <a:rect l="l" t="t" r="r" b="b"/>
                <a:pathLst>
                  <a:path w="468" h="535" extrusionOk="0">
                    <a:moveTo>
                      <a:pt x="468" y="0"/>
                    </a:moveTo>
                    <a:cubicBezTo>
                      <a:pt x="434" y="0"/>
                      <a:pt x="301" y="100"/>
                      <a:pt x="201" y="234"/>
                    </a:cubicBezTo>
                    <a:cubicBezTo>
                      <a:pt x="67" y="401"/>
                      <a:pt x="1" y="534"/>
                      <a:pt x="34" y="534"/>
                    </a:cubicBezTo>
                    <a:cubicBezTo>
                      <a:pt x="67" y="534"/>
                      <a:pt x="167" y="467"/>
                      <a:pt x="267" y="301"/>
                    </a:cubicBezTo>
                    <a:cubicBezTo>
                      <a:pt x="401" y="167"/>
                      <a:pt x="468" y="34"/>
                      <a:pt x="4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2425988" y="4716557"/>
                <a:ext cx="19566" cy="407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181" extrusionOk="0">
                    <a:moveTo>
                      <a:pt x="868" y="0"/>
                    </a:moveTo>
                    <a:cubicBezTo>
                      <a:pt x="701" y="0"/>
                      <a:pt x="568" y="0"/>
                      <a:pt x="434" y="34"/>
                    </a:cubicBezTo>
                    <a:cubicBezTo>
                      <a:pt x="301" y="67"/>
                      <a:pt x="134" y="100"/>
                      <a:pt x="1" y="167"/>
                    </a:cubicBezTo>
                    <a:cubicBezTo>
                      <a:pt x="40" y="177"/>
                      <a:pt x="82" y="181"/>
                      <a:pt x="125" y="181"/>
                    </a:cubicBezTo>
                    <a:cubicBezTo>
                      <a:pt x="229" y="181"/>
                      <a:pt x="340" y="157"/>
                      <a:pt x="434" y="134"/>
                    </a:cubicBezTo>
                    <a:cubicBezTo>
                      <a:pt x="601" y="134"/>
                      <a:pt x="735" y="100"/>
                      <a:pt x="8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2420742" y="4706786"/>
                <a:ext cx="21795" cy="3512"/>
              </a:xfrm>
              <a:custGeom>
                <a:avLst/>
                <a:gdLst/>
                <a:ahLst/>
                <a:cxnLst/>
                <a:rect l="l" t="t" r="r" b="b"/>
                <a:pathLst>
                  <a:path w="968" h="156" extrusionOk="0">
                    <a:moveTo>
                      <a:pt x="968" y="1"/>
                    </a:moveTo>
                    <a:cubicBezTo>
                      <a:pt x="801" y="1"/>
                      <a:pt x="634" y="1"/>
                      <a:pt x="467" y="34"/>
                    </a:cubicBezTo>
                    <a:cubicBezTo>
                      <a:pt x="301" y="34"/>
                      <a:pt x="167" y="67"/>
                      <a:pt x="0" y="101"/>
                    </a:cubicBezTo>
                    <a:cubicBezTo>
                      <a:pt x="78" y="140"/>
                      <a:pt x="180" y="156"/>
                      <a:pt x="283" y="156"/>
                    </a:cubicBezTo>
                    <a:cubicBezTo>
                      <a:pt x="357" y="156"/>
                      <a:pt x="432" y="148"/>
                      <a:pt x="501" y="134"/>
                    </a:cubicBezTo>
                    <a:cubicBezTo>
                      <a:pt x="667" y="134"/>
                      <a:pt x="834" y="101"/>
                      <a:pt x="96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2458297" y="4702868"/>
                <a:ext cx="33052" cy="23461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1042" extrusionOk="0">
                    <a:moveTo>
                      <a:pt x="1059" y="74"/>
                    </a:moveTo>
                    <a:cubicBezTo>
                      <a:pt x="1131" y="74"/>
                      <a:pt x="1201" y="86"/>
                      <a:pt x="1268" y="108"/>
                    </a:cubicBezTo>
                    <a:cubicBezTo>
                      <a:pt x="1368" y="175"/>
                      <a:pt x="1368" y="275"/>
                      <a:pt x="1268" y="341"/>
                    </a:cubicBezTo>
                    <a:cubicBezTo>
                      <a:pt x="1201" y="408"/>
                      <a:pt x="1101" y="475"/>
                      <a:pt x="1001" y="508"/>
                    </a:cubicBezTo>
                    <a:cubicBezTo>
                      <a:pt x="834" y="608"/>
                      <a:pt x="667" y="675"/>
                      <a:pt x="501" y="742"/>
                    </a:cubicBezTo>
                    <a:cubicBezTo>
                      <a:pt x="339" y="813"/>
                      <a:pt x="207" y="856"/>
                      <a:pt x="119" y="880"/>
                    </a:cubicBezTo>
                    <a:lnTo>
                      <a:pt x="119" y="880"/>
                    </a:lnTo>
                    <a:cubicBezTo>
                      <a:pt x="144" y="770"/>
                      <a:pt x="189" y="665"/>
                      <a:pt x="234" y="575"/>
                    </a:cubicBezTo>
                    <a:cubicBezTo>
                      <a:pt x="334" y="408"/>
                      <a:pt x="467" y="275"/>
                      <a:pt x="634" y="208"/>
                    </a:cubicBezTo>
                    <a:cubicBezTo>
                      <a:pt x="767" y="119"/>
                      <a:pt x="916" y="74"/>
                      <a:pt x="1059" y="74"/>
                    </a:cubicBezTo>
                    <a:close/>
                    <a:moveTo>
                      <a:pt x="1048" y="0"/>
                    </a:moveTo>
                    <a:cubicBezTo>
                      <a:pt x="686" y="0"/>
                      <a:pt x="359" y="197"/>
                      <a:pt x="200" y="541"/>
                    </a:cubicBezTo>
                    <a:cubicBezTo>
                      <a:pt x="137" y="636"/>
                      <a:pt x="104" y="760"/>
                      <a:pt x="101" y="885"/>
                    </a:cubicBezTo>
                    <a:lnTo>
                      <a:pt x="101" y="885"/>
                    </a:lnTo>
                    <a:cubicBezTo>
                      <a:pt x="36" y="902"/>
                      <a:pt x="0" y="908"/>
                      <a:pt x="0" y="908"/>
                    </a:cubicBezTo>
                    <a:cubicBezTo>
                      <a:pt x="32" y="908"/>
                      <a:pt x="66" y="907"/>
                      <a:pt x="100" y="905"/>
                    </a:cubicBezTo>
                    <a:lnTo>
                      <a:pt x="100" y="905"/>
                    </a:lnTo>
                    <a:cubicBezTo>
                      <a:pt x="100" y="906"/>
                      <a:pt x="100" y="907"/>
                      <a:pt x="100" y="908"/>
                    </a:cubicBezTo>
                    <a:lnTo>
                      <a:pt x="100" y="1042"/>
                    </a:lnTo>
                    <a:cubicBezTo>
                      <a:pt x="100" y="996"/>
                      <a:pt x="105" y="949"/>
                      <a:pt x="114" y="904"/>
                    </a:cubicBezTo>
                    <a:lnTo>
                      <a:pt x="114" y="904"/>
                    </a:lnTo>
                    <a:cubicBezTo>
                      <a:pt x="253" y="892"/>
                      <a:pt x="404" y="860"/>
                      <a:pt x="534" y="808"/>
                    </a:cubicBezTo>
                    <a:cubicBezTo>
                      <a:pt x="701" y="742"/>
                      <a:pt x="867" y="675"/>
                      <a:pt x="1068" y="608"/>
                    </a:cubicBezTo>
                    <a:cubicBezTo>
                      <a:pt x="1168" y="541"/>
                      <a:pt x="1268" y="475"/>
                      <a:pt x="1368" y="408"/>
                    </a:cubicBezTo>
                    <a:cubicBezTo>
                      <a:pt x="1401" y="341"/>
                      <a:pt x="1435" y="275"/>
                      <a:pt x="1468" y="208"/>
                    </a:cubicBezTo>
                    <a:cubicBezTo>
                      <a:pt x="1468" y="141"/>
                      <a:pt x="1401" y="74"/>
                      <a:pt x="1334" y="41"/>
                    </a:cubicBezTo>
                    <a:cubicBezTo>
                      <a:pt x="1238" y="14"/>
                      <a:pt x="1142" y="0"/>
                      <a:pt x="104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2441771" y="4703589"/>
                <a:ext cx="21052" cy="19746"/>
              </a:xfrm>
              <a:custGeom>
                <a:avLst/>
                <a:gdLst/>
                <a:ahLst/>
                <a:cxnLst/>
                <a:rect l="l" t="t" r="r" b="b"/>
                <a:pathLst>
                  <a:path w="935" h="877" extrusionOk="0">
                    <a:moveTo>
                      <a:pt x="267" y="1"/>
                    </a:moveTo>
                    <a:cubicBezTo>
                      <a:pt x="235" y="1"/>
                      <a:pt x="201" y="3"/>
                      <a:pt x="167" y="9"/>
                    </a:cubicBezTo>
                    <a:cubicBezTo>
                      <a:pt x="67" y="42"/>
                      <a:pt x="0" y="143"/>
                      <a:pt x="67" y="276"/>
                    </a:cubicBezTo>
                    <a:cubicBezTo>
                      <a:pt x="67" y="343"/>
                      <a:pt x="134" y="409"/>
                      <a:pt x="200" y="476"/>
                    </a:cubicBezTo>
                    <a:cubicBezTo>
                      <a:pt x="267" y="576"/>
                      <a:pt x="367" y="676"/>
                      <a:pt x="501" y="743"/>
                    </a:cubicBezTo>
                    <a:cubicBezTo>
                      <a:pt x="601" y="810"/>
                      <a:pt x="701" y="876"/>
                      <a:pt x="834" y="876"/>
                    </a:cubicBezTo>
                    <a:cubicBezTo>
                      <a:pt x="734" y="810"/>
                      <a:pt x="634" y="743"/>
                      <a:pt x="534" y="676"/>
                    </a:cubicBezTo>
                    <a:cubicBezTo>
                      <a:pt x="434" y="610"/>
                      <a:pt x="334" y="509"/>
                      <a:pt x="267" y="409"/>
                    </a:cubicBezTo>
                    <a:cubicBezTo>
                      <a:pt x="167" y="309"/>
                      <a:pt x="67" y="143"/>
                      <a:pt x="200" y="76"/>
                    </a:cubicBezTo>
                    <a:cubicBezTo>
                      <a:pt x="218" y="71"/>
                      <a:pt x="237" y="69"/>
                      <a:pt x="256" y="69"/>
                    </a:cubicBezTo>
                    <a:cubicBezTo>
                      <a:pt x="377" y="69"/>
                      <a:pt x="514" y="156"/>
                      <a:pt x="601" y="243"/>
                    </a:cubicBezTo>
                    <a:cubicBezTo>
                      <a:pt x="701" y="309"/>
                      <a:pt x="768" y="443"/>
                      <a:pt x="801" y="543"/>
                    </a:cubicBezTo>
                    <a:cubicBezTo>
                      <a:pt x="834" y="643"/>
                      <a:pt x="868" y="776"/>
                      <a:pt x="868" y="876"/>
                    </a:cubicBezTo>
                    <a:cubicBezTo>
                      <a:pt x="934" y="776"/>
                      <a:pt x="934" y="643"/>
                      <a:pt x="868" y="509"/>
                    </a:cubicBezTo>
                    <a:cubicBezTo>
                      <a:pt x="834" y="376"/>
                      <a:pt x="768" y="276"/>
                      <a:pt x="667" y="176"/>
                    </a:cubicBezTo>
                    <a:cubicBezTo>
                      <a:pt x="557" y="65"/>
                      <a:pt x="423" y="1"/>
                      <a:pt x="26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2260007" y="4745309"/>
                <a:ext cx="75133" cy="42621"/>
              </a:xfrm>
              <a:custGeom>
                <a:avLst/>
                <a:gdLst/>
                <a:ahLst/>
                <a:cxnLst/>
                <a:rect l="l" t="t" r="r" b="b"/>
                <a:pathLst>
                  <a:path w="3337" h="1893" extrusionOk="0">
                    <a:moveTo>
                      <a:pt x="958" y="0"/>
                    </a:moveTo>
                    <a:cubicBezTo>
                      <a:pt x="692" y="0"/>
                      <a:pt x="424" y="43"/>
                      <a:pt x="168" y="124"/>
                    </a:cubicBezTo>
                    <a:cubicBezTo>
                      <a:pt x="101" y="124"/>
                      <a:pt x="68" y="158"/>
                      <a:pt x="1" y="191"/>
                    </a:cubicBezTo>
                    <a:cubicBezTo>
                      <a:pt x="1" y="191"/>
                      <a:pt x="234" y="124"/>
                      <a:pt x="635" y="91"/>
                    </a:cubicBezTo>
                    <a:cubicBezTo>
                      <a:pt x="694" y="87"/>
                      <a:pt x="754" y="85"/>
                      <a:pt x="814" y="85"/>
                    </a:cubicBezTo>
                    <a:cubicBezTo>
                      <a:pt x="1228" y="85"/>
                      <a:pt x="1657" y="183"/>
                      <a:pt x="2036" y="358"/>
                    </a:cubicBezTo>
                    <a:cubicBezTo>
                      <a:pt x="2469" y="591"/>
                      <a:pt x="2836" y="925"/>
                      <a:pt x="3070" y="1358"/>
                    </a:cubicBezTo>
                    <a:cubicBezTo>
                      <a:pt x="3270" y="1659"/>
                      <a:pt x="3337" y="1892"/>
                      <a:pt x="3337" y="1892"/>
                    </a:cubicBezTo>
                    <a:cubicBezTo>
                      <a:pt x="3337" y="1825"/>
                      <a:pt x="3337" y="1792"/>
                      <a:pt x="3303" y="1725"/>
                    </a:cubicBezTo>
                    <a:cubicBezTo>
                      <a:pt x="3270" y="1592"/>
                      <a:pt x="3203" y="1425"/>
                      <a:pt x="3136" y="1325"/>
                    </a:cubicBezTo>
                    <a:cubicBezTo>
                      <a:pt x="2903" y="858"/>
                      <a:pt x="2536" y="491"/>
                      <a:pt x="2069" y="291"/>
                    </a:cubicBezTo>
                    <a:cubicBezTo>
                      <a:pt x="1732" y="93"/>
                      <a:pt x="1347" y="0"/>
                      <a:pt x="95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2355403" y="4757737"/>
                <a:ext cx="54081" cy="9907"/>
              </a:xfrm>
              <a:custGeom>
                <a:avLst/>
                <a:gdLst/>
                <a:ahLst/>
                <a:cxnLst/>
                <a:rect l="l" t="t" r="r" b="b"/>
                <a:pathLst>
                  <a:path w="2402" h="440" extrusionOk="0">
                    <a:moveTo>
                      <a:pt x="2385" y="1"/>
                    </a:moveTo>
                    <a:cubicBezTo>
                      <a:pt x="2288" y="1"/>
                      <a:pt x="1798" y="120"/>
                      <a:pt x="1201" y="239"/>
                    </a:cubicBezTo>
                    <a:cubicBezTo>
                      <a:pt x="534" y="339"/>
                      <a:pt x="0" y="373"/>
                      <a:pt x="0" y="439"/>
                    </a:cubicBezTo>
                    <a:cubicBezTo>
                      <a:pt x="801" y="439"/>
                      <a:pt x="1635" y="273"/>
                      <a:pt x="2402" y="6"/>
                    </a:cubicBezTo>
                    <a:cubicBezTo>
                      <a:pt x="2402" y="2"/>
                      <a:pt x="2396" y="1"/>
                      <a:pt x="238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2319356" y="4773430"/>
                <a:ext cx="7520" cy="9974"/>
              </a:xfrm>
              <a:custGeom>
                <a:avLst/>
                <a:gdLst/>
                <a:ahLst/>
                <a:cxnLst/>
                <a:rect l="l" t="t" r="r" b="b"/>
                <a:pathLst>
                  <a:path w="334" h="443" extrusionOk="0">
                    <a:moveTo>
                      <a:pt x="25" y="1"/>
                    </a:moveTo>
                    <a:cubicBezTo>
                      <a:pt x="14" y="1"/>
                      <a:pt x="6" y="4"/>
                      <a:pt x="0" y="9"/>
                    </a:cubicBezTo>
                    <a:cubicBezTo>
                      <a:pt x="0" y="43"/>
                      <a:pt x="67" y="109"/>
                      <a:pt x="134" y="209"/>
                    </a:cubicBezTo>
                    <a:cubicBezTo>
                      <a:pt x="234" y="343"/>
                      <a:pt x="267" y="443"/>
                      <a:pt x="300" y="443"/>
                    </a:cubicBezTo>
                    <a:cubicBezTo>
                      <a:pt x="334" y="410"/>
                      <a:pt x="300" y="276"/>
                      <a:pt x="234" y="176"/>
                    </a:cubicBezTo>
                    <a:cubicBezTo>
                      <a:pt x="178" y="66"/>
                      <a:pt x="77" y="1"/>
                      <a:pt x="2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2302830" y="4759809"/>
                <a:ext cx="8286" cy="5786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57" extrusionOk="0">
                    <a:moveTo>
                      <a:pt x="20" y="1"/>
                    </a:moveTo>
                    <a:cubicBezTo>
                      <a:pt x="7" y="1"/>
                      <a:pt x="0" y="5"/>
                      <a:pt x="0" y="14"/>
                    </a:cubicBezTo>
                    <a:cubicBezTo>
                      <a:pt x="0" y="14"/>
                      <a:pt x="34" y="81"/>
                      <a:pt x="134" y="147"/>
                    </a:cubicBezTo>
                    <a:cubicBezTo>
                      <a:pt x="215" y="202"/>
                      <a:pt x="297" y="256"/>
                      <a:pt x="324" y="256"/>
                    </a:cubicBezTo>
                    <a:cubicBezTo>
                      <a:pt x="330" y="256"/>
                      <a:pt x="334" y="254"/>
                      <a:pt x="334" y="247"/>
                    </a:cubicBezTo>
                    <a:cubicBezTo>
                      <a:pt x="367" y="214"/>
                      <a:pt x="300" y="147"/>
                      <a:pt x="200" y="81"/>
                    </a:cubicBezTo>
                    <a:cubicBezTo>
                      <a:pt x="127" y="32"/>
                      <a:pt x="54" y="1"/>
                      <a:pt x="2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3"/>
              <p:cNvSpPr/>
              <p:nvPr/>
            </p:nvSpPr>
            <p:spPr>
              <a:xfrm>
                <a:off x="2281801" y="4754112"/>
                <a:ext cx="11280" cy="3332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48" extrusionOk="0">
                    <a:moveTo>
                      <a:pt x="267" y="0"/>
                    </a:moveTo>
                    <a:cubicBezTo>
                      <a:pt x="100" y="0"/>
                      <a:pt x="0" y="67"/>
                      <a:pt x="0" y="67"/>
                    </a:cubicBezTo>
                    <a:cubicBezTo>
                      <a:pt x="0" y="83"/>
                      <a:pt x="34" y="83"/>
                      <a:pt x="84" y="83"/>
                    </a:cubicBezTo>
                    <a:cubicBezTo>
                      <a:pt x="134" y="83"/>
                      <a:pt x="200" y="83"/>
                      <a:pt x="267" y="100"/>
                    </a:cubicBezTo>
                    <a:cubicBezTo>
                      <a:pt x="338" y="124"/>
                      <a:pt x="409" y="147"/>
                      <a:pt x="456" y="147"/>
                    </a:cubicBezTo>
                    <a:cubicBezTo>
                      <a:pt x="475" y="147"/>
                      <a:pt x="491" y="143"/>
                      <a:pt x="501" y="133"/>
                    </a:cubicBezTo>
                    <a:cubicBezTo>
                      <a:pt x="501" y="133"/>
                      <a:pt x="434" y="33"/>
                      <a:pt x="2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2267527" y="4754112"/>
                <a:ext cx="6034" cy="2589"/>
              </a:xfrm>
              <a:custGeom>
                <a:avLst/>
                <a:gdLst/>
                <a:ahLst/>
                <a:cxnLst/>
                <a:rect l="l" t="t" r="r" b="b"/>
                <a:pathLst>
                  <a:path w="268" h="115" extrusionOk="0">
                    <a:moveTo>
                      <a:pt x="134" y="0"/>
                    </a:moveTo>
                    <a:cubicBezTo>
                      <a:pt x="67" y="0"/>
                      <a:pt x="0" y="0"/>
                      <a:pt x="0" y="33"/>
                    </a:cubicBezTo>
                    <a:cubicBezTo>
                      <a:pt x="0" y="67"/>
                      <a:pt x="34" y="100"/>
                      <a:pt x="101" y="100"/>
                    </a:cubicBezTo>
                    <a:cubicBezTo>
                      <a:pt x="123" y="111"/>
                      <a:pt x="149" y="115"/>
                      <a:pt x="173" y="115"/>
                    </a:cubicBezTo>
                    <a:cubicBezTo>
                      <a:pt x="223" y="115"/>
                      <a:pt x="267" y="100"/>
                      <a:pt x="267" y="100"/>
                    </a:cubicBezTo>
                    <a:cubicBezTo>
                      <a:pt x="267" y="67"/>
                      <a:pt x="201" y="33"/>
                      <a:pt x="1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2253252" y="4689517"/>
                <a:ext cx="187032" cy="50344"/>
              </a:xfrm>
              <a:custGeom>
                <a:avLst/>
                <a:gdLst/>
                <a:ahLst/>
                <a:cxnLst/>
                <a:rect l="l" t="t" r="r" b="b"/>
                <a:pathLst>
                  <a:path w="8307" h="2236" extrusionOk="0">
                    <a:moveTo>
                      <a:pt x="8240" y="0"/>
                    </a:moveTo>
                    <a:lnTo>
                      <a:pt x="1" y="1568"/>
                    </a:lnTo>
                    <a:lnTo>
                      <a:pt x="134" y="2235"/>
                    </a:lnTo>
                    <a:lnTo>
                      <a:pt x="8307" y="301"/>
                    </a:lnTo>
                    <a:lnTo>
                      <a:pt x="824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3"/>
              <p:cNvSpPr/>
              <p:nvPr/>
            </p:nvSpPr>
            <p:spPr>
              <a:xfrm>
                <a:off x="1969361" y="3021943"/>
                <a:ext cx="226096" cy="163256"/>
              </a:xfrm>
              <a:custGeom>
                <a:avLst/>
                <a:gdLst/>
                <a:ahLst/>
                <a:cxnLst/>
                <a:rect l="l" t="t" r="r" b="b"/>
                <a:pathLst>
                  <a:path w="10042" h="7251" extrusionOk="0">
                    <a:moveTo>
                      <a:pt x="5970" y="1"/>
                    </a:moveTo>
                    <a:cubicBezTo>
                      <a:pt x="5564" y="1"/>
                      <a:pt x="1826" y="1550"/>
                      <a:pt x="1635" y="1613"/>
                    </a:cubicBezTo>
                    <a:cubicBezTo>
                      <a:pt x="1001" y="2047"/>
                      <a:pt x="468" y="2581"/>
                      <a:pt x="1" y="3148"/>
                    </a:cubicBezTo>
                    <a:lnTo>
                      <a:pt x="601" y="7251"/>
                    </a:lnTo>
                    <a:lnTo>
                      <a:pt x="7506" y="7051"/>
                    </a:lnTo>
                    <a:lnTo>
                      <a:pt x="7506" y="6417"/>
                    </a:lnTo>
                    <a:lnTo>
                      <a:pt x="7973" y="6384"/>
                    </a:lnTo>
                    <a:cubicBezTo>
                      <a:pt x="7973" y="6384"/>
                      <a:pt x="8073" y="6717"/>
                      <a:pt x="8173" y="6884"/>
                    </a:cubicBezTo>
                    <a:cubicBezTo>
                      <a:pt x="8205" y="6979"/>
                      <a:pt x="8397" y="7022"/>
                      <a:pt x="8603" y="7022"/>
                    </a:cubicBezTo>
                    <a:cubicBezTo>
                      <a:pt x="8828" y="7022"/>
                      <a:pt x="9071" y="6971"/>
                      <a:pt x="9141" y="6884"/>
                    </a:cubicBezTo>
                    <a:cubicBezTo>
                      <a:pt x="9307" y="6750"/>
                      <a:pt x="8807" y="5950"/>
                      <a:pt x="8807" y="5950"/>
                    </a:cubicBezTo>
                    <a:lnTo>
                      <a:pt x="8807" y="5950"/>
                    </a:lnTo>
                    <a:cubicBezTo>
                      <a:pt x="9040" y="6250"/>
                      <a:pt x="9341" y="6484"/>
                      <a:pt x="9674" y="6684"/>
                    </a:cubicBezTo>
                    <a:cubicBezTo>
                      <a:pt x="9699" y="6691"/>
                      <a:pt x="9721" y="6694"/>
                      <a:pt x="9742" y="6694"/>
                    </a:cubicBezTo>
                    <a:cubicBezTo>
                      <a:pt x="10008" y="6694"/>
                      <a:pt x="10008" y="6150"/>
                      <a:pt x="10008" y="6150"/>
                    </a:cubicBezTo>
                    <a:cubicBezTo>
                      <a:pt x="10008" y="6150"/>
                      <a:pt x="9273" y="4798"/>
                      <a:pt x="9376" y="4798"/>
                    </a:cubicBezTo>
                    <a:cubicBezTo>
                      <a:pt x="9383" y="4798"/>
                      <a:pt x="9393" y="4803"/>
                      <a:pt x="9407" y="4816"/>
                    </a:cubicBezTo>
                    <a:cubicBezTo>
                      <a:pt x="9461" y="4862"/>
                      <a:pt x="9521" y="4883"/>
                      <a:pt x="9581" y="4883"/>
                    </a:cubicBezTo>
                    <a:cubicBezTo>
                      <a:pt x="9779" y="4883"/>
                      <a:pt x="9982" y="4649"/>
                      <a:pt x="10008" y="4315"/>
                    </a:cubicBezTo>
                    <a:cubicBezTo>
                      <a:pt x="10041" y="3915"/>
                      <a:pt x="7439" y="1980"/>
                      <a:pt x="7439" y="1980"/>
                    </a:cubicBezTo>
                    <a:lnTo>
                      <a:pt x="5104" y="1780"/>
                    </a:lnTo>
                    <a:lnTo>
                      <a:pt x="5738" y="1580"/>
                    </a:lnTo>
                    <a:cubicBezTo>
                      <a:pt x="6572" y="1146"/>
                      <a:pt x="6072" y="212"/>
                      <a:pt x="6005" y="12"/>
                    </a:cubicBezTo>
                    <a:cubicBezTo>
                      <a:pt x="6002" y="5"/>
                      <a:pt x="5990" y="1"/>
                      <a:pt x="5970" y="1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3"/>
              <p:cNvSpPr/>
              <p:nvPr/>
            </p:nvSpPr>
            <p:spPr>
              <a:xfrm>
                <a:off x="1316718" y="2663212"/>
                <a:ext cx="665431" cy="573817"/>
              </a:xfrm>
              <a:custGeom>
                <a:avLst/>
                <a:gdLst/>
                <a:ahLst/>
                <a:cxnLst/>
                <a:rect l="l" t="t" r="r" b="b"/>
                <a:pathLst>
                  <a:path w="29555" h="25486" extrusionOk="0">
                    <a:moveTo>
                      <a:pt x="2169" y="1"/>
                    </a:moveTo>
                    <a:lnTo>
                      <a:pt x="0" y="6305"/>
                    </a:lnTo>
                    <a:lnTo>
                      <a:pt x="10608" y="25485"/>
                    </a:lnTo>
                    <a:lnTo>
                      <a:pt x="29555" y="23684"/>
                    </a:lnTo>
                    <a:lnTo>
                      <a:pt x="29221" y="18914"/>
                    </a:lnTo>
                    <a:lnTo>
                      <a:pt x="12743" y="17280"/>
                    </a:lnTo>
                    <a:lnTo>
                      <a:pt x="4303" y="2502"/>
                    </a:lnTo>
                    <a:lnTo>
                      <a:pt x="2169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3"/>
              <p:cNvSpPr/>
              <p:nvPr/>
            </p:nvSpPr>
            <p:spPr>
              <a:xfrm>
                <a:off x="988517" y="2547552"/>
                <a:ext cx="609098" cy="925299"/>
              </a:xfrm>
              <a:custGeom>
                <a:avLst/>
                <a:gdLst/>
                <a:ahLst/>
                <a:cxnLst/>
                <a:rect l="l" t="t" r="r" b="b"/>
                <a:pathLst>
                  <a:path w="27053" h="41097" extrusionOk="0">
                    <a:moveTo>
                      <a:pt x="7572" y="1"/>
                    </a:moveTo>
                    <a:lnTo>
                      <a:pt x="5838" y="2202"/>
                    </a:lnTo>
                    <a:lnTo>
                      <a:pt x="6038" y="2302"/>
                    </a:lnTo>
                    <a:cubicBezTo>
                      <a:pt x="5304" y="3069"/>
                      <a:pt x="0" y="8840"/>
                      <a:pt x="300" y="13110"/>
                    </a:cubicBezTo>
                    <a:cubicBezTo>
                      <a:pt x="567" y="16946"/>
                      <a:pt x="8640" y="41097"/>
                      <a:pt x="8640" y="41097"/>
                    </a:cubicBezTo>
                    <a:lnTo>
                      <a:pt x="27053" y="35726"/>
                    </a:lnTo>
                    <a:lnTo>
                      <a:pt x="18413" y="12343"/>
                    </a:lnTo>
                    <a:lnTo>
                      <a:pt x="16779" y="6172"/>
                    </a:lnTo>
                    <a:lnTo>
                      <a:pt x="16746" y="4170"/>
                    </a:lnTo>
                    <a:lnTo>
                      <a:pt x="7572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1350514" y="2688744"/>
                <a:ext cx="322212" cy="684231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30390" extrusionOk="0">
                    <a:moveTo>
                      <a:pt x="501" y="1"/>
                    </a:moveTo>
                    <a:lnTo>
                      <a:pt x="0" y="2536"/>
                    </a:lnTo>
                    <a:lnTo>
                      <a:pt x="1335" y="5038"/>
                    </a:lnTo>
                    <a:lnTo>
                      <a:pt x="1335" y="6939"/>
                    </a:lnTo>
                    <a:lnTo>
                      <a:pt x="10975" y="29455"/>
                    </a:lnTo>
                    <a:lnTo>
                      <a:pt x="13844" y="30389"/>
                    </a:lnTo>
                    <a:lnTo>
                      <a:pt x="14311" y="28454"/>
                    </a:lnTo>
                    <a:cubicBezTo>
                      <a:pt x="14311" y="28454"/>
                      <a:pt x="6272" y="14778"/>
                      <a:pt x="4904" y="10909"/>
                    </a:cubicBezTo>
                    <a:cubicBezTo>
                      <a:pt x="3503" y="7039"/>
                      <a:pt x="1468" y="1502"/>
                      <a:pt x="1468" y="1502"/>
                    </a:cubicBezTo>
                    <a:lnTo>
                      <a:pt x="501" y="1"/>
                    </a:lnTo>
                    <a:close/>
                  </a:path>
                </a:pathLst>
              </a:custGeom>
              <a:solidFill>
                <a:srgbClr val="90CA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3"/>
              <p:cNvSpPr/>
              <p:nvPr/>
            </p:nvSpPr>
            <p:spPr>
              <a:xfrm>
                <a:off x="1032061" y="2762886"/>
                <a:ext cx="880246" cy="548488"/>
              </a:xfrm>
              <a:custGeom>
                <a:avLst/>
                <a:gdLst/>
                <a:ahLst/>
                <a:cxnLst/>
                <a:rect l="l" t="t" r="r" b="b"/>
                <a:pathLst>
                  <a:path w="39096" h="24361" extrusionOk="0">
                    <a:moveTo>
                      <a:pt x="8384" y="0"/>
                    </a:moveTo>
                    <a:cubicBezTo>
                      <a:pt x="7857" y="0"/>
                      <a:pt x="1" y="8049"/>
                      <a:pt x="1" y="8049"/>
                    </a:cubicBezTo>
                    <a:cubicBezTo>
                      <a:pt x="1" y="8283"/>
                      <a:pt x="16646" y="24361"/>
                      <a:pt x="16646" y="24361"/>
                    </a:cubicBezTo>
                    <a:lnTo>
                      <a:pt x="39096" y="19958"/>
                    </a:lnTo>
                    <a:lnTo>
                      <a:pt x="38362" y="15154"/>
                    </a:lnTo>
                    <a:lnTo>
                      <a:pt x="23051" y="15588"/>
                    </a:lnTo>
                    <a:cubicBezTo>
                      <a:pt x="22924" y="15599"/>
                      <a:pt x="22797" y="15604"/>
                      <a:pt x="22670" y="15604"/>
                    </a:cubicBezTo>
                    <a:cubicBezTo>
                      <a:pt x="21238" y="15604"/>
                      <a:pt x="19873" y="14918"/>
                      <a:pt x="19015" y="13753"/>
                    </a:cubicBezTo>
                    <a:cubicBezTo>
                      <a:pt x="15712" y="9484"/>
                      <a:pt x="8574" y="244"/>
                      <a:pt x="8407" y="10"/>
                    </a:cubicBezTo>
                    <a:cubicBezTo>
                      <a:pt x="8402" y="4"/>
                      <a:pt x="8395" y="0"/>
                      <a:pt x="8384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3"/>
              <p:cNvSpPr/>
              <p:nvPr/>
            </p:nvSpPr>
            <p:spPr>
              <a:xfrm>
                <a:off x="1037330" y="2743208"/>
                <a:ext cx="875721" cy="557652"/>
              </a:xfrm>
              <a:custGeom>
                <a:avLst/>
                <a:gdLst/>
                <a:ahLst/>
                <a:cxnLst/>
                <a:rect l="l" t="t" r="r" b="b"/>
                <a:pathLst>
                  <a:path w="38895" h="24768" extrusionOk="0">
                    <a:moveTo>
                      <a:pt x="5317" y="0"/>
                    </a:moveTo>
                    <a:cubicBezTo>
                      <a:pt x="5179" y="0"/>
                      <a:pt x="5041" y="6"/>
                      <a:pt x="4904" y="17"/>
                    </a:cubicBezTo>
                    <a:cubicBezTo>
                      <a:pt x="4070" y="117"/>
                      <a:pt x="3236" y="384"/>
                      <a:pt x="2502" y="851"/>
                    </a:cubicBezTo>
                    <a:cubicBezTo>
                      <a:pt x="1768" y="1284"/>
                      <a:pt x="1135" y="1885"/>
                      <a:pt x="668" y="2619"/>
                    </a:cubicBezTo>
                    <a:cubicBezTo>
                      <a:pt x="234" y="3386"/>
                      <a:pt x="0" y="4287"/>
                      <a:pt x="34" y="5154"/>
                    </a:cubicBezTo>
                    <a:cubicBezTo>
                      <a:pt x="34" y="6054"/>
                      <a:pt x="234" y="6922"/>
                      <a:pt x="568" y="7756"/>
                    </a:cubicBezTo>
                    <a:lnTo>
                      <a:pt x="634" y="7922"/>
                    </a:lnTo>
                    <a:cubicBezTo>
                      <a:pt x="3970" y="11759"/>
                      <a:pt x="7172" y="15461"/>
                      <a:pt x="10208" y="18964"/>
                    </a:cubicBezTo>
                    <a:cubicBezTo>
                      <a:pt x="10975" y="19831"/>
                      <a:pt x="11709" y="20698"/>
                      <a:pt x="12476" y="21532"/>
                    </a:cubicBezTo>
                    <a:cubicBezTo>
                      <a:pt x="12843" y="21966"/>
                      <a:pt x="13177" y="22366"/>
                      <a:pt x="13577" y="22800"/>
                    </a:cubicBezTo>
                    <a:cubicBezTo>
                      <a:pt x="14678" y="24001"/>
                      <a:pt x="16245" y="24701"/>
                      <a:pt x="17913" y="24768"/>
                    </a:cubicBezTo>
                    <a:cubicBezTo>
                      <a:pt x="18414" y="24768"/>
                      <a:pt x="18947" y="24734"/>
                      <a:pt x="19448" y="24601"/>
                    </a:cubicBezTo>
                    <a:lnTo>
                      <a:pt x="20915" y="24334"/>
                    </a:lnTo>
                    <a:lnTo>
                      <a:pt x="38862" y="20865"/>
                    </a:lnTo>
                    <a:lnTo>
                      <a:pt x="38895" y="20865"/>
                    </a:lnTo>
                    <a:lnTo>
                      <a:pt x="38895" y="20832"/>
                    </a:lnTo>
                    <a:lnTo>
                      <a:pt x="38328" y="17262"/>
                    </a:lnTo>
                    <a:cubicBezTo>
                      <a:pt x="38261" y="16862"/>
                      <a:pt x="38228" y="16529"/>
                      <a:pt x="38194" y="16328"/>
                    </a:cubicBezTo>
                    <a:cubicBezTo>
                      <a:pt x="38161" y="16128"/>
                      <a:pt x="38128" y="16028"/>
                      <a:pt x="38128" y="16028"/>
                    </a:cubicBezTo>
                    <a:lnTo>
                      <a:pt x="38128" y="16028"/>
                    </a:lnTo>
                    <a:cubicBezTo>
                      <a:pt x="38128" y="16028"/>
                      <a:pt x="38161" y="16162"/>
                      <a:pt x="38194" y="16395"/>
                    </a:cubicBezTo>
                    <a:lnTo>
                      <a:pt x="38294" y="17296"/>
                    </a:lnTo>
                    <a:cubicBezTo>
                      <a:pt x="38427" y="18125"/>
                      <a:pt x="38593" y="19317"/>
                      <a:pt x="38824" y="20839"/>
                    </a:cubicBezTo>
                    <a:lnTo>
                      <a:pt x="38824" y="20839"/>
                    </a:lnTo>
                    <a:lnTo>
                      <a:pt x="20915" y="24201"/>
                    </a:lnTo>
                    <a:lnTo>
                      <a:pt x="19448" y="24468"/>
                    </a:lnTo>
                    <a:cubicBezTo>
                      <a:pt x="18947" y="24568"/>
                      <a:pt x="18447" y="24601"/>
                      <a:pt x="17947" y="24601"/>
                    </a:cubicBezTo>
                    <a:cubicBezTo>
                      <a:pt x="16345" y="24534"/>
                      <a:pt x="14844" y="23867"/>
                      <a:pt x="13744" y="22700"/>
                    </a:cubicBezTo>
                    <a:cubicBezTo>
                      <a:pt x="13377" y="22266"/>
                      <a:pt x="13010" y="21866"/>
                      <a:pt x="12643" y="21432"/>
                    </a:cubicBezTo>
                    <a:lnTo>
                      <a:pt x="10408" y="18864"/>
                    </a:lnTo>
                    <a:lnTo>
                      <a:pt x="801" y="7822"/>
                    </a:lnTo>
                    <a:lnTo>
                      <a:pt x="801" y="7856"/>
                    </a:lnTo>
                    <a:cubicBezTo>
                      <a:pt x="801" y="7789"/>
                      <a:pt x="768" y="7722"/>
                      <a:pt x="734" y="7656"/>
                    </a:cubicBezTo>
                    <a:cubicBezTo>
                      <a:pt x="434" y="6888"/>
                      <a:pt x="234" y="6021"/>
                      <a:pt x="234" y="5154"/>
                    </a:cubicBezTo>
                    <a:cubicBezTo>
                      <a:pt x="201" y="4320"/>
                      <a:pt x="401" y="3486"/>
                      <a:pt x="834" y="2752"/>
                    </a:cubicBezTo>
                    <a:cubicBezTo>
                      <a:pt x="1735" y="1351"/>
                      <a:pt x="3236" y="417"/>
                      <a:pt x="4904" y="250"/>
                    </a:cubicBezTo>
                    <a:cubicBezTo>
                      <a:pt x="5036" y="239"/>
                      <a:pt x="5168" y="234"/>
                      <a:pt x="5301" y="234"/>
                    </a:cubicBezTo>
                    <a:cubicBezTo>
                      <a:pt x="5975" y="234"/>
                      <a:pt x="6654" y="377"/>
                      <a:pt x="7239" y="684"/>
                    </a:cubicBezTo>
                    <a:cubicBezTo>
                      <a:pt x="7973" y="1018"/>
                      <a:pt x="8573" y="1518"/>
                      <a:pt x="9107" y="2118"/>
                    </a:cubicBezTo>
                    <a:cubicBezTo>
                      <a:pt x="9641" y="2685"/>
                      <a:pt x="10108" y="3319"/>
                      <a:pt x="10541" y="3953"/>
                    </a:cubicBezTo>
                    <a:cubicBezTo>
                      <a:pt x="11008" y="4587"/>
                      <a:pt x="11442" y="5221"/>
                      <a:pt x="11876" y="5854"/>
                    </a:cubicBezTo>
                    <a:cubicBezTo>
                      <a:pt x="13677" y="8289"/>
                      <a:pt x="15445" y="10591"/>
                      <a:pt x="17179" y="12693"/>
                    </a:cubicBezTo>
                    <a:lnTo>
                      <a:pt x="18414" y="14227"/>
                    </a:lnTo>
                    <a:cubicBezTo>
                      <a:pt x="18814" y="14727"/>
                      <a:pt x="19281" y="15194"/>
                      <a:pt x="19715" y="15628"/>
                    </a:cubicBezTo>
                    <a:cubicBezTo>
                      <a:pt x="20215" y="16028"/>
                      <a:pt x="20815" y="16295"/>
                      <a:pt x="21449" y="16328"/>
                    </a:cubicBezTo>
                    <a:cubicBezTo>
                      <a:pt x="22050" y="16395"/>
                      <a:pt x="22650" y="16395"/>
                      <a:pt x="23250" y="16395"/>
                    </a:cubicBezTo>
                    <a:lnTo>
                      <a:pt x="34125" y="16128"/>
                    </a:lnTo>
                    <a:lnTo>
                      <a:pt x="37094" y="16062"/>
                    </a:lnTo>
                    <a:lnTo>
                      <a:pt x="37861" y="16028"/>
                    </a:lnTo>
                    <a:lnTo>
                      <a:pt x="37094" y="16028"/>
                    </a:lnTo>
                    <a:lnTo>
                      <a:pt x="34158" y="16062"/>
                    </a:lnTo>
                    <a:lnTo>
                      <a:pt x="23250" y="16228"/>
                    </a:lnTo>
                    <a:cubicBezTo>
                      <a:pt x="23002" y="16242"/>
                      <a:pt x="22753" y="16250"/>
                      <a:pt x="22507" y="16250"/>
                    </a:cubicBezTo>
                    <a:cubicBezTo>
                      <a:pt x="22158" y="16250"/>
                      <a:pt x="21815" y="16234"/>
                      <a:pt x="21482" y="16195"/>
                    </a:cubicBezTo>
                    <a:cubicBezTo>
                      <a:pt x="20882" y="16128"/>
                      <a:pt x="20315" y="15895"/>
                      <a:pt x="19848" y="15528"/>
                    </a:cubicBezTo>
                    <a:cubicBezTo>
                      <a:pt x="19381" y="15094"/>
                      <a:pt x="18947" y="14594"/>
                      <a:pt x="18580" y="14127"/>
                    </a:cubicBezTo>
                    <a:lnTo>
                      <a:pt x="17313" y="12592"/>
                    </a:lnTo>
                    <a:cubicBezTo>
                      <a:pt x="15612" y="10491"/>
                      <a:pt x="13844" y="8189"/>
                      <a:pt x="12042" y="5721"/>
                    </a:cubicBezTo>
                    <a:lnTo>
                      <a:pt x="10708" y="3853"/>
                    </a:lnTo>
                    <a:cubicBezTo>
                      <a:pt x="10274" y="3186"/>
                      <a:pt x="9774" y="2585"/>
                      <a:pt x="9274" y="1985"/>
                    </a:cubicBezTo>
                    <a:cubicBezTo>
                      <a:pt x="8740" y="1351"/>
                      <a:pt x="8073" y="851"/>
                      <a:pt x="7339" y="450"/>
                    </a:cubicBezTo>
                    <a:cubicBezTo>
                      <a:pt x="6726" y="144"/>
                      <a:pt x="6019" y="0"/>
                      <a:pt x="5317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3"/>
              <p:cNvSpPr/>
              <p:nvPr/>
            </p:nvSpPr>
            <p:spPr>
              <a:xfrm>
                <a:off x="1123697" y="2600868"/>
                <a:ext cx="242599" cy="135968"/>
              </a:xfrm>
              <a:custGeom>
                <a:avLst/>
                <a:gdLst/>
                <a:ahLst/>
                <a:cxnLst/>
                <a:rect l="l" t="t" r="r" b="b"/>
                <a:pathLst>
                  <a:path w="10775" h="6039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67" y="134"/>
                      <a:pt x="334" y="234"/>
                      <a:pt x="501" y="368"/>
                    </a:cubicBezTo>
                    <a:lnTo>
                      <a:pt x="1969" y="1235"/>
                    </a:lnTo>
                    <a:cubicBezTo>
                      <a:pt x="3203" y="2002"/>
                      <a:pt x="4904" y="2970"/>
                      <a:pt x="6772" y="4070"/>
                    </a:cubicBezTo>
                    <a:lnTo>
                      <a:pt x="10041" y="5972"/>
                    </a:lnTo>
                    <a:lnTo>
                      <a:pt x="10174" y="6039"/>
                    </a:lnTo>
                    <a:lnTo>
                      <a:pt x="10174" y="5905"/>
                    </a:lnTo>
                    <a:cubicBezTo>
                      <a:pt x="10475" y="4704"/>
                      <a:pt x="10508" y="3637"/>
                      <a:pt x="10608" y="2936"/>
                    </a:cubicBezTo>
                    <a:cubicBezTo>
                      <a:pt x="10675" y="2236"/>
                      <a:pt x="10775" y="1802"/>
                      <a:pt x="10742" y="1802"/>
                    </a:cubicBezTo>
                    <a:cubicBezTo>
                      <a:pt x="10708" y="1902"/>
                      <a:pt x="10675" y="2002"/>
                      <a:pt x="10641" y="2069"/>
                    </a:cubicBezTo>
                    <a:cubicBezTo>
                      <a:pt x="10608" y="2269"/>
                      <a:pt x="10541" y="2569"/>
                      <a:pt x="10475" y="2903"/>
                    </a:cubicBezTo>
                    <a:cubicBezTo>
                      <a:pt x="10379" y="3607"/>
                      <a:pt x="10313" y="4589"/>
                      <a:pt x="10043" y="5728"/>
                    </a:cubicBezTo>
                    <a:lnTo>
                      <a:pt x="10043" y="5728"/>
                    </a:lnTo>
                    <a:lnTo>
                      <a:pt x="6905" y="3904"/>
                    </a:lnTo>
                    <a:cubicBezTo>
                      <a:pt x="5004" y="2770"/>
                      <a:pt x="3303" y="1802"/>
                      <a:pt x="2035" y="1102"/>
                    </a:cubicBezTo>
                    <a:lnTo>
                      <a:pt x="568" y="268"/>
                    </a:lnTo>
                    <a:cubicBezTo>
                      <a:pt x="367" y="168"/>
                      <a:pt x="201" y="68"/>
                      <a:pt x="1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3"/>
              <p:cNvSpPr/>
              <p:nvPr/>
            </p:nvSpPr>
            <p:spPr>
              <a:xfrm>
                <a:off x="1898011" y="3080032"/>
                <a:ext cx="284680" cy="137049"/>
              </a:xfrm>
              <a:custGeom>
                <a:avLst/>
                <a:gdLst/>
                <a:ahLst/>
                <a:cxnLst/>
                <a:rect l="l" t="t" r="r" b="b"/>
                <a:pathLst>
                  <a:path w="12644" h="6087" extrusionOk="0">
                    <a:moveTo>
                      <a:pt x="5538" y="1"/>
                    </a:moveTo>
                    <a:lnTo>
                      <a:pt x="2202" y="1669"/>
                    </a:lnTo>
                    <a:lnTo>
                      <a:pt x="301" y="1669"/>
                    </a:lnTo>
                    <a:lnTo>
                      <a:pt x="1" y="1769"/>
                    </a:lnTo>
                    <a:lnTo>
                      <a:pt x="534" y="5371"/>
                    </a:lnTo>
                    <a:lnTo>
                      <a:pt x="1001" y="5438"/>
                    </a:lnTo>
                    <a:cubicBezTo>
                      <a:pt x="1502" y="5738"/>
                      <a:pt x="2036" y="5938"/>
                      <a:pt x="2603" y="6038"/>
                    </a:cubicBezTo>
                    <a:cubicBezTo>
                      <a:pt x="2755" y="6072"/>
                      <a:pt x="2917" y="6086"/>
                      <a:pt x="3083" y="6086"/>
                    </a:cubicBezTo>
                    <a:cubicBezTo>
                      <a:pt x="4077" y="6086"/>
                      <a:pt x="5204" y="5571"/>
                      <a:pt x="5204" y="5571"/>
                    </a:cubicBezTo>
                    <a:lnTo>
                      <a:pt x="7339" y="4404"/>
                    </a:lnTo>
                    <a:lnTo>
                      <a:pt x="8840" y="4004"/>
                    </a:lnTo>
                    <a:lnTo>
                      <a:pt x="9975" y="4671"/>
                    </a:lnTo>
                    <a:cubicBezTo>
                      <a:pt x="10041" y="4838"/>
                      <a:pt x="10075" y="5071"/>
                      <a:pt x="10108" y="5271"/>
                    </a:cubicBezTo>
                    <a:cubicBezTo>
                      <a:pt x="10108" y="5405"/>
                      <a:pt x="10508" y="5605"/>
                      <a:pt x="10742" y="5605"/>
                    </a:cubicBezTo>
                    <a:cubicBezTo>
                      <a:pt x="10975" y="5605"/>
                      <a:pt x="11042" y="5071"/>
                      <a:pt x="11042" y="5071"/>
                    </a:cubicBezTo>
                    <a:lnTo>
                      <a:pt x="10775" y="3937"/>
                    </a:lnTo>
                    <a:lnTo>
                      <a:pt x="11309" y="4437"/>
                    </a:lnTo>
                    <a:lnTo>
                      <a:pt x="12643" y="4437"/>
                    </a:lnTo>
                    <a:lnTo>
                      <a:pt x="12643" y="3603"/>
                    </a:lnTo>
                    <a:lnTo>
                      <a:pt x="9541" y="1102"/>
                    </a:lnTo>
                    <a:lnTo>
                      <a:pt x="5538" y="1"/>
                    </a:ln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1523249" y="3696650"/>
                <a:ext cx="551280" cy="833663"/>
              </a:xfrm>
              <a:custGeom>
                <a:avLst/>
                <a:gdLst/>
                <a:ahLst/>
                <a:cxnLst/>
                <a:rect l="l" t="t" r="r" b="b"/>
                <a:pathLst>
                  <a:path w="24485" h="37027" extrusionOk="0">
                    <a:moveTo>
                      <a:pt x="17280" y="0"/>
                    </a:moveTo>
                    <a:lnTo>
                      <a:pt x="1" y="30755"/>
                    </a:lnTo>
                    <a:lnTo>
                      <a:pt x="9240" y="37027"/>
                    </a:lnTo>
                    <a:lnTo>
                      <a:pt x="24485" y="9941"/>
                    </a:lnTo>
                    <a:lnTo>
                      <a:pt x="21916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3"/>
              <p:cNvSpPr/>
              <p:nvPr/>
            </p:nvSpPr>
            <p:spPr>
              <a:xfrm>
                <a:off x="1138715" y="3351923"/>
                <a:ext cx="1306838" cy="1372154"/>
              </a:xfrm>
              <a:custGeom>
                <a:avLst/>
                <a:gdLst/>
                <a:ahLst/>
                <a:cxnLst/>
                <a:rect l="l" t="t" r="r" b="b"/>
                <a:pathLst>
                  <a:path w="58043" h="60944" extrusionOk="0">
                    <a:moveTo>
                      <a:pt x="19114" y="0"/>
                    </a:moveTo>
                    <a:lnTo>
                      <a:pt x="1969" y="5371"/>
                    </a:lnTo>
                    <a:cubicBezTo>
                      <a:pt x="1969" y="5371"/>
                      <a:pt x="1" y="13710"/>
                      <a:pt x="5371" y="15411"/>
                    </a:cubicBezTo>
                    <a:cubicBezTo>
                      <a:pt x="10775" y="17112"/>
                      <a:pt x="38728" y="17980"/>
                      <a:pt x="38728" y="17980"/>
                    </a:cubicBezTo>
                    <a:lnTo>
                      <a:pt x="49136" y="60944"/>
                    </a:lnTo>
                    <a:lnTo>
                      <a:pt x="58042" y="59676"/>
                    </a:lnTo>
                    <a:lnTo>
                      <a:pt x="50370" y="13677"/>
                    </a:lnTo>
                    <a:cubicBezTo>
                      <a:pt x="49803" y="10441"/>
                      <a:pt x="47268" y="7906"/>
                      <a:pt x="44065" y="7339"/>
                    </a:cubicBezTo>
                    <a:cubicBezTo>
                      <a:pt x="35760" y="5871"/>
                      <a:pt x="20715" y="3136"/>
                      <a:pt x="20515" y="2835"/>
                    </a:cubicBezTo>
                    <a:cubicBezTo>
                      <a:pt x="20248" y="2402"/>
                      <a:pt x="19114" y="0"/>
                      <a:pt x="1911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1778591" y="3740194"/>
                <a:ext cx="307960" cy="312463"/>
              </a:xfrm>
              <a:custGeom>
                <a:avLst/>
                <a:gdLst/>
                <a:ahLst/>
                <a:cxnLst/>
                <a:rect l="l" t="t" r="r" b="b"/>
                <a:pathLst>
                  <a:path w="13678" h="13878" extrusionOk="0">
                    <a:moveTo>
                      <a:pt x="234" y="1"/>
                    </a:moveTo>
                    <a:cubicBezTo>
                      <a:pt x="134" y="1"/>
                      <a:pt x="68" y="1"/>
                      <a:pt x="1" y="34"/>
                    </a:cubicBezTo>
                    <a:lnTo>
                      <a:pt x="234" y="34"/>
                    </a:lnTo>
                    <a:lnTo>
                      <a:pt x="902" y="68"/>
                    </a:lnTo>
                    <a:cubicBezTo>
                      <a:pt x="1502" y="68"/>
                      <a:pt x="2369" y="101"/>
                      <a:pt x="3403" y="168"/>
                    </a:cubicBezTo>
                    <a:cubicBezTo>
                      <a:pt x="4471" y="234"/>
                      <a:pt x="5705" y="334"/>
                      <a:pt x="7106" y="535"/>
                    </a:cubicBezTo>
                    <a:cubicBezTo>
                      <a:pt x="7807" y="601"/>
                      <a:pt x="8540" y="768"/>
                      <a:pt x="9208" y="1002"/>
                    </a:cubicBezTo>
                    <a:cubicBezTo>
                      <a:pt x="9908" y="1202"/>
                      <a:pt x="10408" y="1902"/>
                      <a:pt x="10742" y="2603"/>
                    </a:cubicBezTo>
                    <a:cubicBezTo>
                      <a:pt x="11342" y="3970"/>
                      <a:pt x="11776" y="5438"/>
                      <a:pt x="12043" y="6906"/>
                    </a:cubicBezTo>
                    <a:cubicBezTo>
                      <a:pt x="12343" y="8273"/>
                      <a:pt x="12577" y="9541"/>
                      <a:pt x="12810" y="10575"/>
                    </a:cubicBezTo>
                    <a:cubicBezTo>
                      <a:pt x="13010" y="11609"/>
                      <a:pt x="13210" y="12443"/>
                      <a:pt x="13377" y="13010"/>
                    </a:cubicBezTo>
                    <a:cubicBezTo>
                      <a:pt x="13444" y="13277"/>
                      <a:pt x="13544" y="13510"/>
                      <a:pt x="13577" y="13644"/>
                    </a:cubicBezTo>
                    <a:cubicBezTo>
                      <a:pt x="13611" y="13744"/>
                      <a:pt x="13644" y="13811"/>
                      <a:pt x="13677" y="13877"/>
                    </a:cubicBezTo>
                    <a:cubicBezTo>
                      <a:pt x="13677" y="13877"/>
                      <a:pt x="13611" y="13577"/>
                      <a:pt x="13444" y="13010"/>
                    </a:cubicBezTo>
                    <a:cubicBezTo>
                      <a:pt x="13310" y="12443"/>
                      <a:pt x="13144" y="11609"/>
                      <a:pt x="12944" y="10575"/>
                    </a:cubicBezTo>
                    <a:cubicBezTo>
                      <a:pt x="12743" y="9541"/>
                      <a:pt x="12510" y="8273"/>
                      <a:pt x="12243" y="6906"/>
                    </a:cubicBezTo>
                    <a:cubicBezTo>
                      <a:pt x="11976" y="5405"/>
                      <a:pt x="11543" y="3937"/>
                      <a:pt x="10942" y="2536"/>
                    </a:cubicBezTo>
                    <a:cubicBezTo>
                      <a:pt x="10775" y="2169"/>
                      <a:pt x="10542" y="1802"/>
                      <a:pt x="10275" y="1502"/>
                    </a:cubicBezTo>
                    <a:cubicBezTo>
                      <a:pt x="10142" y="1335"/>
                      <a:pt x="10008" y="1202"/>
                      <a:pt x="9841" y="1102"/>
                    </a:cubicBezTo>
                    <a:cubicBezTo>
                      <a:pt x="9675" y="968"/>
                      <a:pt x="9474" y="901"/>
                      <a:pt x="9274" y="835"/>
                    </a:cubicBezTo>
                    <a:cubicBezTo>
                      <a:pt x="8574" y="601"/>
                      <a:pt x="7873" y="434"/>
                      <a:pt x="7139" y="368"/>
                    </a:cubicBezTo>
                    <a:cubicBezTo>
                      <a:pt x="5738" y="168"/>
                      <a:pt x="4471" y="101"/>
                      <a:pt x="3403" y="68"/>
                    </a:cubicBezTo>
                    <a:cubicBezTo>
                      <a:pt x="2369" y="1"/>
                      <a:pt x="1502" y="1"/>
                      <a:pt x="90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>
                <a:off x="1871725" y="3233250"/>
                <a:ext cx="1862824" cy="1529129"/>
              </a:xfrm>
              <a:custGeom>
                <a:avLst/>
                <a:gdLst/>
                <a:ahLst/>
                <a:cxnLst/>
                <a:rect l="l" t="t" r="r" b="b"/>
                <a:pathLst>
                  <a:path w="111147" h="67916" extrusionOk="0">
                    <a:moveTo>
                      <a:pt x="34" y="1"/>
                    </a:moveTo>
                    <a:lnTo>
                      <a:pt x="0" y="3303"/>
                    </a:lnTo>
                    <a:lnTo>
                      <a:pt x="6605" y="3336"/>
                    </a:lnTo>
                    <a:lnTo>
                      <a:pt x="6371" y="67582"/>
                    </a:lnTo>
                    <a:lnTo>
                      <a:pt x="8706" y="67582"/>
                    </a:lnTo>
                    <a:lnTo>
                      <a:pt x="8940" y="3336"/>
                    </a:lnTo>
                    <a:lnTo>
                      <a:pt x="100772" y="3670"/>
                    </a:lnTo>
                    <a:lnTo>
                      <a:pt x="100539" y="67916"/>
                    </a:lnTo>
                    <a:lnTo>
                      <a:pt x="102874" y="67916"/>
                    </a:lnTo>
                    <a:lnTo>
                      <a:pt x="103074" y="3670"/>
                    </a:lnTo>
                    <a:lnTo>
                      <a:pt x="111146" y="3703"/>
                    </a:lnTo>
                    <a:lnTo>
                      <a:pt x="111146" y="401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>
                <a:off x="2129330" y="2820187"/>
                <a:ext cx="767581" cy="405585"/>
              </a:xfrm>
              <a:custGeom>
                <a:avLst/>
                <a:gdLst/>
                <a:ahLst/>
                <a:cxnLst/>
                <a:rect l="l" t="t" r="r" b="b"/>
                <a:pathLst>
                  <a:path w="34092" h="18014" extrusionOk="0">
                    <a:moveTo>
                      <a:pt x="16679" y="0"/>
                    </a:moveTo>
                    <a:lnTo>
                      <a:pt x="11509" y="16746"/>
                    </a:lnTo>
                    <a:lnTo>
                      <a:pt x="201" y="17079"/>
                    </a:lnTo>
                    <a:lnTo>
                      <a:pt x="1" y="18013"/>
                    </a:lnTo>
                    <a:lnTo>
                      <a:pt x="27921" y="18013"/>
                    </a:lnTo>
                    <a:lnTo>
                      <a:pt x="34092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>
                <a:off x="2613763" y="2986190"/>
                <a:ext cx="55590" cy="61579"/>
              </a:xfrm>
              <a:custGeom>
                <a:avLst/>
                <a:gdLst/>
                <a:ahLst/>
                <a:cxnLst/>
                <a:rect l="l" t="t" r="r" b="b"/>
                <a:pathLst>
                  <a:path w="2469" h="2735" extrusionOk="0">
                    <a:moveTo>
                      <a:pt x="1344" y="0"/>
                    </a:moveTo>
                    <a:cubicBezTo>
                      <a:pt x="843" y="0"/>
                      <a:pt x="345" y="462"/>
                      <a:pt x="200" y="1100"/>
                    </a:cubicBezTo>
                    <a:cubicBezTo>
                      <a:pt x="0" y="1834"/>
                      <a:pt x="334" y="2568"/>
                      <a:pt x="901" y="2701"/>
                    </a:cubicBezTo>
                    <a:cubicBezTo>
                      <a:pt x="978" y="2724"/>
                      <a:pt x="1057" y="2735"/>
                      <a:pt x="1136" y="2735"/>
                    </a:cubicBezTo>
                    <a:cubicBezTo>
                      <a:pt x="1633" y="2735"/>
                      <a:pt x="2124" y="2300"/>
                      <a:pt x="2268" y="1667"/>
                    </a:cubicBezTo>
                    <a:cubicBezTo>
                      <a:pt x="2469" y="900"/>
                      <a:pt x="2135" y="199"/>
                      <a:pt x="1568" y="33"/>
                    </a:cubicBezTo>
                    <a:cubicBezTo>
                      <a:pt x="1494" y="11"/>
                      <a:pt x="1419" y="0"/>
                      <a:pt x="13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" name="Google Shape;120;p3"/>
            <p:cNvGrpSpPr/>
            <p:nvPr/>
          </p:nvGrpSpPr>
          <p:grpSpPr>
            <a:xfrm>
              <a:off x="1924750" y="1300850"/>
              <a:ext cx="817675" cy="769800"/>
              <a:chOff x="6121950" y="1526150"/>
              <a:chExt cx="817675" cy="769800"/>
            </a:xfrm>
          </p:grpSpPr>
          <p:sp>
            <p:nvSpPr>
              <p:cNvPr id="121" name="Google Shape;121;p3"/>
              <p:cNvSpPr/>
              <p:nvPr/>
            </p:nvSpPr>
            <p:spPr>
              <a:xfrm>
                <a:off x="6194150" y="2121150"/>
                <a:ext cx="19775" cy="174800"/>
              </a:xfrm>
              <a:custGeom>
                <a:avLst/>
                <a:gdLst/>
                <a:ahLst/>
                <a:cxnLst/>
                <a:rect l="l" t="t" r="r" b="b"/>
                <a:pathLst>
                  <a:path w="791" h="6992" extrusionOk="0">
                    <a:moveTo>
                      <a:pt x="1" y="0"/>
                    </a:moveTo>
                    <a:lnTo>
                      <a:pt x="1" y="6991"/>
                    </a:lnTo>
                    <a:lnTo>
                      <a:pt x="791" y="6991"/>
                    </a:lnTo>
                    <a:lnTo>
                      <a:pt x="791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>
                <a:off x="6837025" y="2121150"/>
                <a:ext cx="19775" cy="174800"/>
              </a:xfrm>
              <a:custGeom>
                <a:avLst/>
                <a:gdLst/>
                <a:ahLst/>
                <a:cxnLst/>
                <a:rect l="l" t="t" r="r" b="b"/>
                <a:pathLst>
                  <a:path w="791" h="6992" extrusionOk="0">
                    <a:moveTo>
                      <a:pt x="0" y="0"/>
                    </a:moveTo>
                    <a:lnTo>
                      <a:pt x="0" y="6991"/>
                    </a:lnTo>
                    <a:lnTo>
                      <a:pt x="791" y="6991"/>
                    </a:lnTo>
                    <a:lnTo>
                      <a:pt x="791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>
                <a:off x="6121950" y="2051225"/>
                <a:ext cx="817675" cy="70700"/>
              </a:xfrm>
              <a:custGeom>
                <a:avLst/>
                <a:gdLst/>
                <a:ahLst/>
                <a:cxnLst/>
                <a:rect l="l" t="t" r="r" b="b"/>
                <a:pathLst>
                  <a:path w="32707" h="2828" extrusionOk="0">
                    <a:moveTo>
                      <a:pt x="1" y="1"/>
                    </a:moveTo>
                    <a:lnTo>
                      <a:pt x="1" y="2828"/>
                    </a:lnTo>
                    <a:lnTo>
                      <a:pt x="32707" y="2828"/>
                    </a:lnTo>
                    <a:lnTo>
                      <a:pt x="32707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3"/>
              <p:cNvSpPr/>
              <p:nvPr/>
            </p:nvSpPr>
            <p:spPr>
              <a:xfrm>
                <a:off x="6665275" y="1526150"/>
                <a:ext cx="113250" cy="52510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21004" extrusionOk="0">
                    <a:moveTo>
                      <a:pt x="1" y="0"/>
                    </a:moveTo>
                    <a:lnTo>
                      <a:pt x="1" y="21004"/>
                    </a:lnTo>
                    <a:lnTo>
                      <a:pt x="4530" y="21004"/>
                    </a:lnTo>
                    <a:lnTo>
                      <a:pt x="4530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3"/>
              <p:cNvSpPr/>
              <p:nvPr/>
            </p:nvSpPr>
            <p:spPr>
              <a:xfrm>
                <a:off x="6694150" y="1903050"/>
                <a:ext cx="52475" cy="44700"/>
              </a:xfrm>
              <a:custGeom>
                <a:avLst/>
                <a:gdLst/>
                <a:ahLst/>
                <a:cxnLst/>
                <a:rect l="l" t="t" r="r" b="b"/>
                <a:pathLst>
                  <a:path w="2099" h="1788" extrusionOk="0">
                    <a:moveTo>
                      <a:pt x="1186" y="1"/>
                    </a:moveTo>
                    <a:cubicBezTo>
                      <a:pt x="396" y="1"/>
                      <a:pt x="1" y="973"/>
                      <a:pt x="548" y="1520"/>
                    </a:cubicBezTo>
                    <a:cubicBezTo>
                      <a:pt x="733" y="1706"/>
                      <a:pt x="959" y="1788"/>
                      <a:pt x="1180" y="1788"/>
                    </a:cubicBezTo>
                    <a:cubicBezTo>
                      <a:pt x="1649" y="1788"/>
                      <a:pt x="2098" y="1419"/>
                      <a:pt x="2098" y="882"/>
                    </a:cubicBezTo>
                    <a:cubicBezTo>
                      <a:pt x="2098" y="396"/>
                      <a:pt x="1673" y="1"/>
                      <a:pt x="1186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3"/>
              <p:cNvSpPr/>
              <p:nvPr/>
            </p:nvSpPr>
            <p:spPr>
              <a:xfrm>
                <a:off x="6705550" y="1665200"/>
                <a:ext cx="35000" cy="214325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8573" extrusionOk="0">
                    <a:moveTo>
                      <a:pt x="1" y="1"/>
                    </a:moveTo>
                    <a:lnTo>
                      <a:pt x="1" y="8572"/>
                    </a:lnTo>
                    <a:lnTo>
                      <a:pt x="1399" y="8572"/>
                    </a:lnTo>
                    <a:lnTo>
                      <a:pt x="1399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3"/>
              <p:cNvSpPr/>
              <p:nvPr/>
            </p:nvSpPr>
            <p:spPr>
              <a:xfrm>
                <a:off x="6550550" y="1526150"/>
                <a:ext cx="113250" cy="52510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21004" extrusionOk="0">
                    <a:moveTo>
                      <a:pt x="0" y="0"/>
                    </a:moveTo>
                    <a:lnTo>
                      <a:pt x="0" y="21004"/>
                    </a:lnTo>
                    <a:lnTo>
                      <a:pt x="4529" y="21004"/>
                    </a:lnTo>
                    <a:lnTo>
                      <a:pt x="4529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3"/>
              <p:cNvSpPr/>
              <p:nvPr/>
            </p:nvSpPr>
            <p:spPr>
              <a:xfrm>
                <a:off x="6579425" y="1903050"/>
                <a:ext cx="52450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1775" extrusionOk="0">
                    <a:moveTo>
                      <a:pt x="1216" y="1"/>
                    </a:moveTo>
                    <a:cubicBezTo>
                      <a:pt x="395" y="1"/>
                      <a:pt x="0" y="943"/>
                      <a:pt x="578" y="1520"/>
                    </a:cubicBezTo>
                    <a:cubicBezTo>
                      <a:pt x="753" y="1696"/>
                      <a:pt x="971" y="1774"/>
                      <a:pt x="1188" y="1774"/>
                    </a:cubicBezTo>
                    <a:cubicBezTo>
                      <a:pt x="1648" y="1774"/>
                      <a:pt x="2097" y="1419"/>
                      <a:pt x="2097" y="882"/>
                    </a:cubicBezTo>
                    <a:cubicBezTo>
                      <a:pt x="2097" y="396"/>
                      <a:pt x="1702" y="1"/>
                      <a:pt x="1216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3"/>
              <p:cNvSpPr/>
              <p:nvPr/>
            </p:nvSpPr>
            <p:spPr>
              <a:xfrm>
                <a:off x="6591575" y="1665200"/>
                <a:ext cx="34225" cy="21432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8573" extrusionOk="0">
                    <a:moveTo>
                      <a:pt x="0" y="1"/>
                    </a:moveTo>
                    <a:lnTo>
                      <a:pt x="0" y="8572"/>
                    </a:lnTo>
                    <a:lnTo>
                      <a:pt x="1368" y="8572"/>
                    </a:lnTo>
                    <a:lnTo>
                      <a:pt x="1368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3"/>
              <p:cNvSpPr/>
              <p:nvPr/>
            </p:nvSpPr>
            <p:spPr>
              <a:xfrm>
                <a:off x="6441875" y="1526150"/>
                <a:ext cx="112500" cy="525100"/>
              </a:xfrm>
              <a:custGeom>
                <a:avLst/>
                <a:gdLst/>
                <a:ahLst/>
                <a:cxnLst/>
                <a:rect l="l" t="t" r="r" b="b"/>
                <a:pathLst>
                  <a:path w="4500" h="21004" extrusionOk="0">
                    <a:moveTo>
                      <a:pt x="1" y="0"/>
                    </a:moveTo>
                    <a:lnTo>
                      <a:pt x="1" y="21004"/>
                    </a:lnTo>
                    <a:lnTo>
                      <a:pt x="4499" y="21004"/>
                    </a:lnTo>
                    <a:lnTo>
                      <a:pt x="4499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3"/>
              <p:cNvSpPr/>
              <p:nvPr/>
            </p:nvSpPr>
            <p:spPr>
              <a:xfrm>
                <a:off x="6470750" y="1903050"/>
                <a:ext cx="52450" cy="44700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1788" extrusionOk="0">
                    <a:moveTo>
                      <a:pt x="1186" y="1"/>
                    </a:moveTo>
                    <a:cubicBezTo>
                      <a:pt x="396" y="1"/>
                      <a:pt x="1" y="943"/>
                      <a:pt x="548" y="1520"/>
                    </a:cubicBezTo>
                    <a:cubicBezTo>
                      <a:pt x="733" y="1706"/>
                      <a:pt x="959" y="1788"/>
                      <a:pt x="1180" y="1788"/>
                    </a:cubicBezTo>
                    <a:cubicBezTo>
                      <a:pt x="1649" y="1788"/>
                      <a:pt x="2098" y="1419"/>
                      <a:pt x="2098" y="882"/>
                    </a:cubicBezTo>
                    <a:cubicBezTo>
                      <a:pt x="2098" y="396"/>
                      <a:pt x="1672" y="1"/>
                      <a:pt x="1186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3"/>
              <p:cNvSpPr/>
              <p:nvPr/>
            </p:nvSpPr>
            <p:spPr>
              <a:xfrm>
                <a:off x="6482150" y="1665200"/>
                <a:ext cx="34225" cy="21432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8573" extrusionOk="0">
                    <a:moveTo>
                      <a:pt x="0" y="1"/>
                    </a:moveTo>
                    <a:lnTo>
                      <a:pt x="0" y="8572"/>
                    </a:lnTo>
                    <a:lnTo>
                      <a:pt x="1368" y="8572"/>
                    </a:lnTo>
                    <a:lnTo>
                      <a:pt x="1368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3"/>
              <p:cNvSpPr/>
              <p:nvPr/>
            </p:nvSpPr>
            <p:spPr>
              <a:xfrm>
                <a:off x="6251900" y="1560350"/>
                <a:ext cx="186200" cy="483300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9332" extrusionOk="0">
                    <a:moveTo>
                      <a:pt x="5563" y="0"/>
                    </a:moveTo>
                    <a:lnTo>
                      <a:pt x="1" y="18663"/>
                    </a:lnTo>
                    <a:lnTo>
                      <a:pt x="2007" y="19332"/>
                    </a:lnTo>
                    <a:lnTo>
                      <a:pt x="7448" y="821"/>
                    </a:lnTo>
                    <a:lnTo>
                      <a:pt x="5563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4" name="Google Shape;134;p3"/>
          <p:cNvSpPr txBox="1">
            <a:spLocks noGrp="1"/>
          </p:cNvSpPr>
          <p:nvPr>
            <p:ph type="subTitle" idx="1"/>
          </p:nvPr>
        </p:nvSpPr>
        <p:spPr>
          <a:xfrm>
            <a:off x="4649550" y="3553100"/>
            <a:ext cx="3600000" cy="449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135" name="Google Shape;135;p3"/>
          <p:cNvSpPr txBox="1">
            <a:spLocks noGrp="1"/>
          </p:cNvSpPr>
          <p:nvPr>
            <p:ph type="title"/>
          </p:nvPr>
        </p:nvSpPr>
        <p:spPr>
          <a:xfrm>
            <a:off x="6162975" y="2181600"/>
            <a:ext cx="2086800" cy="1295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600"/>
              <a:buNone/>
              <a:defRPr sz="4600">
                <a:solidFill>
                  <a:srgbClr val="212121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36" name="Google Shape;136;p3"/>
          <p:cNvSpPr txBox="1">
            <a:spLocks noGrp="1"/>
          </p:cNvSpPr>
          <p:nvPr>
            <p:ph type="title" idx="2" hasCustomPrompt="1"/>
          </p:nvPr>
        </p:nvSpPr>
        <p:spPr>
          <a:xfrm>
            <a:off x="7116725" y="1138300"/>
            <a:ext cx="1132800" cy="1043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0"/>
              <a:buNone/>
              <a:defRPr sz="7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166341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lt1"/>
        </a:solidFill>
        <a:effectLst/>
      </p:bgPr>
    </p:bg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9"/>
          <p:cNvSpPr/>
          <p:nvPr/>
        </p:nvSpPr>
        <p:spPr>
          <a:xfrm>
            <a:off x="4937405" y="4062465"/>
            <a:ext cx="711416" cy="711416"/>
          </a:xfrm>
          <a:custGeom>
            <a:avLst/>
            <a:gdLst/>
            <a:ahLst/>
            <a:cxnLst/>
            <a:rect l="l" t="t" r="r" b="b"/>
            <a:pathLst>
              <a:path w="14682" h="14682" extrusionOk="0">
                <a:moveTo>
                  <a:pt x="7418" y="4690"/>
                </a:moveTo>
                <a:cubicBezTo>
                  <a:pt x="8715" y="4690"/>
                  <a:pt x="9863" y="5645"/>
                  <a:pt x="10031" y="6961"/>
                </a:cubicBezTo>
                <a:cubicBezTo>
                  <a:pt x="10254" y="8658"/>
                  <a:pt x="8902" y="9929"/>
                  <a:pt x="7434" y="9929"/>
                </a:cubicBezTo>
                <a:cubicBezTo>
                  <a:pt x="6904" y="9929"/>
                  <a:pt x="6358" y="9764"/>
                  <a:pt x="5867" y="9393"/>
                </a:cubicBezTo>
                <a:cubicBezTo>
                  <a:pt x="4012" y="7994"/>
                  <a:pt x="4772" y="5046"/>
                  <a:pt x="7082" y="4712"/>
                </a:cubicBezTo>
                <a:cubicBezTo>
                  <a:pt x="7195" y="4697"/>
                  <a:pt x="7307" y="4690"/>
                  <a:pt x="7418" y="4690"/>
                </a:cubicBezTo>
                <a:close/>
                <a:moveTo>
                  <a:pt x="7569" y="0"/>
                </a:moveTo>
                <a:lnTo>
                  <a:pt x="5168" y="335"/>
                </a:lnTo>
                <a:lnTo>
                  <a:pt x="5046" y="1794"/>
                </a:lnTo>
                <a:cubicBezTo>
                  <a:pt x="4529" y="2007"/>
                  <a:pt x="4073" y="2250"/>
                  <a:pt x="3648" y="2584"/>
                </a:cubicBezTo>
                <a:lnTo>
                  <a:pt x="2310" y="1976"/>
                </a:lnTo>
                <a:lnTo>
                  <a:pt x="851" y="3921"/>
                </a:lnTo>
                <a:lnTo>
                  <a:pt x="1794" y="5046"/>
                </a:lnTo>
                <a:cubicBezTo>
                  <a:pt x="1581" y="5532"/>
                  <a:pt x="1459" y="6049"/>
                  <a:pt x="1398" y="6596"/>
                </a:cubicBezTo>
                <a:lnTo>
                  <a:pt x="0" y="7113"/>
                </a:lnTo>
                <a:lnTo>
                  <a:pt x="335" y="9514"/>
                </a:lnTo>
                <a:lnTo>
                  <a:pt x="1794" y="9666"/>
                </a:lnTo>
                <a:cubicBezTo>
                  <a:pt x="2006" y="10153"/>
                  <a:pt x="2280" y="10608"/>
                  <a:pt x="2584" y="11034"/>
                </a:cubicBezTo>
                <a:lnTo>
                  <a:pt x="1976" y="12371"/>
                </a:lnTo>
                <a:lnTo>
                  <a:pt x="3921" y="13830"/>
                </a:lnTo>
                <a:lnTo>
                  <a:pt x="5076" y="12888"/>
                </a:lnTo>
                <a:cubicBezTo>
                  <a:pt x="5563" y="13101"/>
                  <a:pt x="6049" y="13223"/>
                  <a:pt x="6596" y="13314"/>
                </a:cubicBezTo>
                <a:lnTo>
                  <a:pt x="7113" y="14681"/>
                </a:lnTo>
                <a:lnTo>
                  <a:pt x="9514" y="14347"/>
                </a:lnTo>
                <a:lnTo>
                  <a:pt x="9636" y="12888"/>
                </a:lnTo>
                <a:cubicBezTo>
                  <a:pt x="10122" y="12675"/>
                  <a:pt x="10608" y="12402"/>
                  <a:pt x="11034" y="12098"/>
                </a:cubicBezTo>
                <a:lnTo>
                  <a:pt x="12341" y="12675"/>
                </a:lnTo>
                <a:lnTo>
                  <a:pt x="13830" y="10730"/>
                </a:lnTo>
                <a:lnTo>
                  <a:pt x="12888" y="9605"/>
                </a:lnTo>
                <a:cubicBezTo>
                  <a:pt x="13070" y="9119"/>
                  <a:pt x="13222" y="8602"/>
                  <a:pt x="13283" y="8086"/>
                </a:cubicBezTo>
                <a:lnTo>
                  <a:pt x="14681" y="7569"/>
                </a:lnTo>
                <a:lnTo>
                  <a:pt x="14347" y="5137"/>
                </a:lnTo>
                <a:lnTo>
                  <a:pt x="12888" y="5016"/>
                </a:lnTo>
                <a:cubicBezTo>
                  <a:pt x="12675" y="4529"/>
                  <a:pt x="12402" y="4073"/>
                  <a:pt x="12067" y="3648"/>
                </a:cubicBezTo>
                <a:lnTo>
                  <a:pt x="12675" y="2310"/>
                </a:lnTo>
                <a:lnTo>
                  <a:pt x="10760" y="821"/>
                </a:lnTo>
                <a:lnTo>
                  <a:pt x="9605" y="1794"/>
                </a:lnTo>
                <a:cubicBezTo>
                  <a:pt x="9119" y="1581"/>
                  <a:pt x="8602" y="1429"/>
                  <a:pt x="8086" y="1368"/>
                </a:cubicBezTo>
                <a:lnTo>
                  <a:pt x="7569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6" name="Google Shape;426;p9"/>
          <p:cNvGrpSpPr/>
          <p:nvPr/>
        </p:nvGrpSpPr>
        <p:grpSpPr>
          <a:xfrm>
            <a:off x="4518226" y="3934116"/>
            <a:ext cx="450728" cy="450728"/>
            <a:chOff x="2948201" y="3788666"/>
            <a:chExt cx="450728" cy="450728"/>
          </a:xfrm>
        </p:grpSpPr>
        <p:sp>
          <p:nvSpPr>
            <p:cNvPr id="427" name="Google Shape;427;p9"/>
            <p:cNvSpPr/>
            <p:nvPr/>
          </p:nvSpPr>
          <p:spPr>
            <a:xfrm>
              <a:off x="3092498" y="3933353"/>
              <a:ext cx="199732" cy="163729"/>
            </a:xfrm>
            <a:custGeom>
              <a:avLst/>
              <a:gdLst/>
              <a:ahLst/>
              <a:cxnLst/>
              <a:rect l="l" t="t" r="r" b="b"/>
              <a:pathLst>
                <a:path w="4122" h="3379" extrusionOk="0">
                  <a:moveTo>
                    <a:pt x="1806" y="1"/>
                  </a:moveTo>
                  <a:cubicBezTo>
                    <a:pt x="1756" y="1"/>
                    <a:pt x="1703" y="8"/>
                    <a:pt x="1642" y="24"/>
                  </a:cubicBezTo>
                  <a:lnTo>
                    <a:pt x="1551" y="24"/>
                  </a:lnTo>
                  <a:cubicBezTo>
                    <a:pt x="1551" y="54"/>
                    <a:pt x="1703" y="24"/>
                    <a:pt x="1977" y="84"/>
                  </a:cubicBezTo>
                  <a:cubicBezTo>
                    <a:pt x="2311" y="115"/>
                    <a:pt x="2645" y="297"/>
                    <a:pt x="2919" y="540"/>
                  </a:cubicBezTo>
                  <a:cubicBezTo>
                    <a:pt x="3284" y="935"/>
                    <a:pt x="3436" y="1483"/>
                    <a:pt x="3314" y="1999"/>
                  </a:cubicBezTo>
                  <a:cubicBezTo>
                    <a:pt x="3253" y="2303"/>
                    <a:pt x="3101" y="2607"/>
                    <a:pt x="2888" y="2820"/>
                  </a:cubicBezTo>
                  <a:cubicBezTo>
                    <a:pt x="2571" y="3100"/>
                    <a:pt x="2174" y="3253"/>
                    <a:pt x="1775" y="3253"/>
                  </a:cubicBezTo>
                  <a:cubicBezTo>
                    <a:pt x="1523" y="3253"/>
                    <a:pt x="1269" y="3192"/>
                    <a:pt x="1034" y="3063"/>
                  </a:cubicBezTo>
                  <a:cubicBezTo>
                    <a:pt x="761" y="2911"/>
                    <a:pt x="518" y="2698"/>
                    <a:pt x="396" y="2425"/>
                  </a:cubicBezTo>
                  <a:cubicBezTo>
                    <a:pt x="122" y="1938"/>
                    <a:pt x="122" y="1361"/>
                    <a:pt x="396" y="905"/>
                  </a:cubicBezTo>
                  <a:cubicBezTo>
                    <a:pt x="548" y="571"/>
                    <a:pt x="852" y="328"/>
                    <a:pt x="1186" y="176"/>
                  </a:cubicBezTo>
                  <a:cubicBezTo>
                    <a:pt x="1399" y="84"/>
                    <a:pt x="1551" y="54"/>
                    <a:pt x="1551" y="54"/>
                  </a:cubicBezTo>
                  <a:lnTo>
                    <a:pt x="1460" y="54"/>
                  </a:lnTo>
                  <a:cubicBezTo>
                    <a:pt x="1338" y="54"/>
                    <a:pt x="1247" y="84"/>
                    <a:pt x="1156" y="115"/>
                  </a:cubicBezTo>
                  <a:cubicBezTo>
                    <a:pt x="791" y="236"/>
                    <a:pt x="487" y="510"/>
                    <a:pt x="305" y="844"/>
                  </a:cubicBezTo>
                  <a:cubicBezTo>
                    <a:pt x="31" y="1331"/>
                    <a:pt x="1" y="1938"/>
                    <a:pt x="274" y="2455"/>
                  </a:cubicBezTo>
                  <a:cubicBezTo>
                    <a:pt x="426" y="2759"/>
                    <a:pt x="670" y="3002"/>
                    <a:pt x="974" y="3154"/>
                  </a:cubicBezTo>
                  <a:cubicBezTo>
                    <a:pt x="1254" y="3310"/>
                    <a:pt x="1534" y="3378"/>
                    <a:pt x="1800" y="3378"/>
                  </a:cubicBezTo>
                  <a:cubicBezTo>
                    <a:pt x="3145" y="3378"/>
                    <a:pt x="4122" y="1622"/>
                    <a:pt x="2980" y="479"/>
                  </a:cubicBezTo>
                  <a:cubicBezTo>
                    <a:pt x="2706" y="206"/>
                    <a:pt x="2341" y="54"/>
                    <a:pt x="1946" y="24"/>
                  </a:cubicBezTo>
                  <a:cubicBezTo>
                    <a:pt x="1901" y="8"/>
                    <a:pt x="1855" y="1"/>
                    <a:pt x="18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2948201" y="3788666"/>
              <a:ext cx="450728" cy="450728"/>
            </a:xfrm>
            <a:custGeom>
              <a:avLst/>
              <a:gdLst/>
              <a:ahLst/>
              <a:cxnLst/>
              <a:rect l="l" t="t" r="r" b="b"/>
              <a:pathLst>
                <a:path w="9302" h="9302" extrusionOk="0">
                  <a:moveTo>
                    <a:pt x="4987" y="483"/>
                  </a:moveTo>
                  <a:lnTo>
                    <a:pt x="5046" y="669"/>
                  </a:lnTo>
                  <a:lnTo>
                    <a:pt x="5107" y="821"/>
                  </a:lnTo>
                  <a:cubicBezTo>
                    <a:pt x="5114" y="828"/>
                    <a:pt x="5119" y="836"/>
                    <a:pt x="5124" y="843"/>
                  </a:cubicBezTo>
                  <a:lnTo>
                    <a:pt x="5124" y="843"/>
                  </a:lnTo>
                  <a:lnTo>
                    <a:pt x="5076" y="699"/>
                  </a:lnTo>
                  <a:cubicBezTo>
                    <a:pt x="5051" y="638"/>
                    <a:pt x="5022" y="565"/>
                    <a:pt x="4987" y="483"/>
                  </a:cubicBezTo>
                  <a:close/>
                  <a:moveTo>
                    <a:pt x="5124" y="843"/>
                  </a:moveTo>
                  <a:lnTo>
                    <a:pt x="5137" y="882"/>
                  </a:lnTo>
                  <a:lnTo>
                    <a:pt x="5167" y="912"/>
                  </a:lnTo>
                  <a:cubicBezTo>
                    <a:pt x="5144" y="889"/>
                    <a:pt x="5139" y="866"/>
                    <a:pt x="5124" y="843"/>
                  </a:cubicBezTo>
                  <a:close/>
                  <a:moveTo>
                    <a:pt x="4833" y="0"/>
                  </a:moveTo>
                  <a:lnTo>
                    <a:pt x="3313" y="213"/>
                  </a:lnTo>
                  <a:lnTo>
                    <a:pt x="3283" y="213"/>
                  </a:lnTo>
                  <a:lnTo>
                    <a:pt x="3283" y="244"/>
                  </a:lnTo>
                  <a:lnTo>
                    <a:pt x="3194" y="1136"/>
                  </a:lnTo>
                  <a:lnTo>
                    <a:pt x="3194" y="1136"/>
                  </a:lnTo>
                  <a:cubicBezTo>
                    <a:pt x="2881" y="1254"/>
                    <a:pt x="2622" y="1425"/>
                    <a:pt x="2363" y="1624"/>
                  </a:cubicBezTo>
                  <a:lnTo>
                    <a:pt x="2363" y="1624"/>
                  </a:lnTo>
                  <a:lnTo>
                    <a:pt x="1550" y="1247"/>
                  </a:lnTo>
                  <a:lnTo>
                    <a:pt x="1520" y="1247"/>
                  </a:lnTo>
                  <a:lnTo>
                    <a:pt x="1489" y="1277"/>
                  </a:lnTo>
                  <a:lnTo>
                    <a:pt x="547" y="2493"/>
                  </a:lnTo>
                  <a:lnTo>
                    <a:pt x="547" y="2523"/>
                  </a:lnTo>
                  <a:lnTo>
                    <a:pt x="578" y="2554"/>
                  </a:lnTo>
                  <a:lnTo>
                    <a:pt x="1137" y="3260"/>
                  </a:lnTo>
                  <a:lnTo>
                    <a:pt x="1137" y="3260"/>
                  </a:lnTo>
                  <a:cubicBezTo>
                    <a:pt x="1001" y="3547"/>
                    <a:pt x="942" y="3860"/>
                    <a:pt x="885" y="4174"/>
                  </a:cubicBezTo>
                  <a:lnTo>
                    <a:pt x="885" y="4174"/>
                  </a:lnTo>
                  <a:lnTo>
                    <a:pt x="61" y="4469"/>
                  </a:lnTo>
                  <a:lnTo>
                    <a:pt x="0" y="4469"/>
                  </a:lnTo>
                  <a:lnTo>
                    <a:pt x="0" y="4529"/>
                  </a:lnTo>
                  <a:cubicBezTo>
                    <a:pt x="91" y="5016"/>
                    <a:pt x="152" y="5532"/>
                    <a:pt x="213" y="6049"/>
                  </a:cubicBezTo>
                  <a:lnTo>
                    <a:pt x="213" y="6110"/>
                  </a:lnTo>
                  <a:lnTo>
                    <a:pt x="274" y="6110"/>
                  </a:lnTo>
                  <a:lnTo>
                    <a:pt x="1138" y="6168"/>
                  </a:lnTo>
                  <a:lnTo>
                    <a:pt x="1138" y="6168"/>
                  </a:lnTo>
                  <a:cubicBezTo>
                    <a:pt x="1282" y="6454"/>
                    <a:pt x="1427" y="6740"/>
                    <a:pt x="1624" y="7000"/>
                  </a:cubicBezTo>
                  <a:lnTo>
                    <a:pt x="1624" y="7000"/>
                  </a:lnTo>
                  <a:lnTo>
                    <a:pt x="1277" y="7782"/>
                  </a:lnTo>
                  <a:lnTo>
                    <a:pt x="1246" y="7842"/>
                  </a:lnTo>
                  <a:lnTo>
                    <a:pt x="1277" y="7873"/>
                  </a:lnTo>
                  <a:lnTo>
                    <a:pt x="2493" y="8785"/>
                  </a:lnTo>
                  <a:lnTo>
                    <a:pt x="2523" y="8815"/>
                  </a:lnTo>
                  <a:lnTo>
                    <a:pt x="2584" y="8785"/>
                  </a:lnTo>
                  <a:lnTo>
                    <a:pt x="3264" y="8193"/>
                  </a:lnTo>
                  <a:lnTo>
                    <a:pt x="3264" y="8193"/>
                  </a:lnTo>
                  <a:cubicBezTo>
                    <a:pt x="3538" y="8299"/>
                    <a:pt x="3835" y="8381"/>
                    <a:pt x="4134" y="8439"/>
                  </a:cubicBezTo>
                  <a:lnTo>
                    <a:pt x="4134" y="8439"/>
                  </a:lnTo>
                  <a:lnTo>
                    <a:pt x="4134" y="8450"/>
                  </a:lnTo>
                  <a:lnTo>
                    <a:pt x="4134" y="8511"/>
                  </a:lnTo>
                  <a:lnTo>
                    <a:pt x="4195" y="8602"/>
                  </a:lnTo>
                  <a:lnTo>
                    <a:pt x="4286" y="8815"/>
                  </a:lnTo>
                  <a:lnTo>
                    <a:pt x="4438" y="9271"/>
                  </a:lnTo>
                  <a:lnTo>
                    <a:pt x="4438" y="9301"/>
                  </a:lnTo>
                  <a:lnTo>
                    <a:pt x="4499" y="9301"/>
                  </a:lnTo>
                  <a:lnTo>
                    <a:pt x="6018" y="9089"/>
                  </a:lnTo>
                  <a:lnTo>
                    <a:pt x="6079" y="9089"/>
                  </a:lnTo>
                  <a:lnTo>
                    <a:pt x="6079" y="9058"/>
                  </a:lnTo>
                  <a:cubicBezTo>
                    <a:pt x="6108" y="8742"/>
                    <a:pt x="6137" y="8452"/>
                    <a:pt x="6140" y="8165"/>
                  </a:cubicBezTo>
                  <a:lnTo>
                    <a:pt x="6140" y="8165"/>
                  </a:lnTo>
                  <a:cubicBezTo>
                    <a:pt x="6425" y="8047"/>
                    <a:pt x="6709" y="7876"/>
                    <a:pt x="6968" y="7678"/>
                  </a:cubicBezTo>
                  <a:lnTo>
                    <a:pt x="6968" y="7678"/>
                  </a:lnTo>
                  <a:lnTo>
                    <a:pt x="7751" y="8055"/>
                  </a:lnTo>
                  <a:lnTo>
                    <a:pt x="7812" y="8055"/>
                  </a:lnTo>
                  <a:lnTo>
                    <a:pt x="7842" y="7994"/>
                  </a:lnTo>
                  <a:lnTo>
                    <a:pt x="8754" y="6779"/>
                  </a:lnTo>
                  <a:lnTo>
                    <a:pt x="8784" y="6748"/>
                  </a:lnTo>
                  <a:lnTo>
                    <a:pt x="8754" y="6718"/>
                  </a:lnTo>
                  <a:lnTo>
                    <a:pt x="8192" y="6037"/>
                  </a:lnTo>
                  <a:lnTo>
                    <a:pt x="8192" y="6037"/>
                  </a:lnTo>
                  <a:cubicBezTo>
                    <a:pt x="8300" y="5734"/>
                    <a:pt x="8381" y="5431"/>
                    <a:pt x="8415" y="5128"/>
                  </a:cubicBezTo>
                  <a:lnTo>
                    <a:pt x="8415" y="5128"/>
                  </a:lnTo>
                  <a:lnTo>
                    <a:pt x="9271" y="4803"/>
                  </a:lnTo>
                  <a:lnTo>
                    <a:pt x="9301" y="4803"/>
                  </a:lnTo>
                  <a:lnTo>
                    <a:pt x="9301" y="4772"/>
                  </a:lnTo>
                  <a:cubicBezTo>
                    <a:pt x="9240" y="4225"/>
                    <a:pt x="9149" y="3709"/>
                    <a:pt x="9088" y="3253"/>
                  </a:cubicBezTo>
                  <a:lnTo>
                    <a:pt x="9088" y="3192"/>
                  </a:lnTo>
                  <a:lnTo>
                    <a:pt x="9058" y="3192"/>
                  </a:lnTo>
                  <a:lnTo>
                    <a:pt x="8166" y="3134"/>
                  </a:lnTo>
                  <a:lnTo>
                    <a:pt x="8166" y="3134"/>
                  </a:lnTo>
                  <a:cubicBezTo>
                    <a:pt x="8048" y="2821"/>
                    <a:pt x="7877" y="2561"/>
                    <a:pt x="7677" y="2303"/>
                  </a:cubicBezTo>
                  <a:lnTo>
                    <a:pt x="7677" y="2303"/>
                  </a:lnTo>
                  <a:cubicBezTo>
                    <a:pt x="7821" y="1985"/>
                    <a:pt x="7937" y="1724"/>
                    <a:pt x="8025" y="1490"/>
                  </a:cubicBezTo>
                  <a:lnTo>
                    <a:pt x="8025" y="1459"/>
                  </a:lnTo>
                  <a:lnTo>
                    <a:pt x="6778" y="548"/>
                  </a:lnTo>
                  <a:lnTo>
                    <a:pt x="6079" y="1125"/>
                  </a:lnTo>
                  <a:cubicBezTo>
                    <a:pt x="5866" y="1034"/>
                    <a:pt x="5623" y="973"/>
                    <a:pt x="5350" y="943"/>
                  </a:cubicBezTo>
                  <a:lnTo>
                    <a:pt x="5350" y="943"/>
                  </a:lnTo>
                  <a:cubicBezTo>
                    <a:pt x="5593" y="1003"/>
                    <a:pt x="5836" y="1064"/>
                    <a:pt x="6079" y="1155"/>
                  </a:cubicBezTo>
                  <a:lnTo>
                    <a:pt x="6764" y="590"/>
                  </a:lnTo>
                  <a:lnTo>
                    <a:pt x="6764" y="590"/>
                  </a:lnTo>
                  <a:lnTo>
                    <a:pt x="7944" y="1505"/>
                  </a:lnTo>
                  <a:lnTo>
                    <a:pt x="7944" y="1505"/>
                  </a:lnTo>
                  <a:cubicBezTo>
                    <a:pt x="7829" y="1763"/>
                    <a:pt x="7714" y="2023"/>
                    <a:pt x="7599" y="2310"/>
                  </a:cubicBezTo>
                  <a:lnTo>
                    <a:pt x="7599" y="2341"/>
                  </a:lnTo>
                  <a:cubicBezTo>
                    <a:pt x="7781" y="2614"/>
                    <a:pt x="7964" y="2888"/>
                    <a:pt x="8085" y="3192"/>
                  </a:cubicBezTo>
                  <a:lnTo>
                    <a:pt x="8085" y="3222"/>
                  </a:lnTo>
                  <a:lnTo>
                    <a:pt x="8116" y="3222"/>
                  </a:lnTo>
                  <a:lnTo>
                    <a:pt x="9001" y="3311"/>
                  </a:lnTo>
                  <a:lnTo>
                    <a:pt x="9001" y="3311"/>
                  </a:lnTo>
                  <a:cubicBezTo>
                    <a:pt x="9059" y="3747"/>
                    <a:pt x="9116" y="4237"/>
                    <a:pt x="9174" y="4755"/>
                  </a:cubicBezTo>
                  <a:lnTo>
                    <a:pt x="9174" y="4755"/>
                  </a:lnTo>
                  <a:lnTo>
                    <a:pt x="8359" y="5046"/>
                  </a:lnTo>
                  <a:lnTo>
                    <a:pt x="8328" y="5046"/>
                  </a:lnTo>
                  <a:lnTo>
                    <a:pt x="8328" y="5076"/>
                  </a:lnTo>
                  <a:cubicBezTo>
                    <a:pt x="8268" y="5411"/>
                    <a:pt x="8207" y="5745"/>
                    <a:pt x="8055" y="6049"/>
                  </a:cubicBezTo>
                  <a:lnTo>
                    <a:pt x="8055" y="6080"/>
                  </a:lnTo>
                  <a:lnTo>
                    <a:pt x="8085" y="6110"/>
                  </a:lnTo>
                  <a:lnTo>
                    <a:pt x="8657" y="6768"/>
                  </a:lnTo>
                  <a:lnTo>
                    <a:pt x="8657" y="6768"/>
                  </a:lnTo>
                  <a:cubicBezTo>
                    <a:pt x="8378" y="7157"/>
                    <a:pt x="8098" y="7522"/>
                    <a:pt x="7793" y="7911"/>
                  </a:cubicBezTo>
                  <a:lnTo>
                    <a:pt x="7793" y="7911"/>
                  </a:lnTo>
                  <a:lnTo>
                    <a:pt x="6991" y="7538"/>
                  </a:lnTo>
                  <a:lnTo>
                    <a:pt x="6961" y="7538"/>
                  </a:lnTo>
                  <a:lnTo>
                    <a:pt x="6930" y="7569"/>
                  </a:lnTo>
                  <a:cubicBezTo>
                    <a:pt x="6657" y="7782"/>
                    <a:pt x="6383" y="7934"/>
                    <a:pt x="6079" y="8055"/>
                  </a:cubicBezTo>
                  <a:lnTo>
                    <a:pt x="6049" y="8055"/>
                  </a:lnTo>
                  <a:lnTo>
                    <a:pt x="6049" y="8116"/>
                  </a:lnTo>
                  <a:cubicBezTo>
                    <a:pt x="6020" y="8402"/>
                    <a:pt x="5992" y="8689"/>
                    <a:pt x="5963" y="8975"/>
                  </a:cubicBezTo>
                  <a:lnTo>
                    <a:pt x="5963" y="8975"/>
                  </a:lnTo>
                  <a:lnTo>
                    <a:pt x="4551" y="9173"/>
                  </a:lnTo>
                  <a:lnTo>
                    <a:pt x="4551" y="9173"/>
                  </a:lnTo>
                  <a:cubicBezTo>
                    <a:pt x="4519" y="9038"/>
                    <a:pt x="4463" y="8924"/>
                    <a:pt x="4407" y="8785"/>
                  </a:cubicBezTo>
                  <a:lnTo>
                    <a:pt x="4316" y="8572"/>
                  </a:lnTo>
                  <a:lnTo>
                    <a:pt x="4286" y="8450"/>
                  </a:lnTo>
                  <a:lnTo>
                    <a:pt x="4255" y="8390"/>
                  </a:lnTo>
                  <a:lnTo>
                    <a:pt x="4255" y="8359"/>
                  </a:lnTo>
                  <a:lnTo>
                    <a:pt x="4225" y="8298"/>
                  </a:lnTo>
                  <a:cubicBezTo>
                    <a:pt x="3891" y="8268"/>
                    <a:pt x="3556" y="8177"/>
                    <a:pt x="3283" y="8055"/>
                  </a:cubicBezTo>
                  <a:lnTo>
                    <a:pt x="3222" y="8055"/>
                  </a:lnTo>
                  <a:lnTo>
                    <a:pt x="3192" y="8086"/>
                  </a:lnTo>
                  <a:cubicBezTo>
                    <a:pt x="2969" y="8281"/>
                    <a:pt x="2746" y="8450"/>
                    <a:pt x="2546" y="8641"/>
                  </a:cubicBezTo>
                  <a:lnTo>
                    <a:pt x="2546" y="8641"/>
                  </a:lnTo>
                  <a:lnTo>
                    <a:pt x="1428" y="7774"/>
                  </a:lnTo>
                  <a:lnTo>
                    <a:pt x="1428" y="7774"/>
                  </a:lnTo>
                  <a:lnTo>
                    <a:pt x="1763" y="6991"/>
                  </a:lnTo>
                  <a:lnTo>
                    <a:pt x="1763" y="6961"/>
                  </a:lnTo>
                  <a:lnTo>
                    <a:pt x="1763" y="6931"/>
                  </a:lnTo>
                  <a:cubicBezTo>
                    <a:pt x="1550" y="6657"/>
                    <a:pt x="1398" y="6383"/>
                    <a:pt x="1246" y="6080"/>
                  </a:cubicBezTo>
                  <a:lnTo>
                    <a:pt x="1246" y="6049"/>
                  </a:lnTo>
                  <a:lnTo>
                    <a:pt x="1216" y="6049"/>
                  </a:lnTo>
                  <a:lnTo>
                    <a:pt x="355" y="5963"/>
                  </a:lnTo>
                  <a:lnTo>
                    <a:pt x="355" y="5963"/>
                  </a:lnTo>
                  <a:cubicBezTo>
                    <a:pt x="272" y="5481"/>
                    <a:pt x="215" y="5001"/>
                    <a:pt x="158" y="4546"/>
                  </a:cubicBezTo>
                  <a:lnTo>
                    <a:pt x="158" y="4546"/>
                  </a:lnTo>
                  <a:lnTo>
                    <a:pt x="973" y="4225"/>
                  </a:lnTo>
                  <a:lnTo>
                    <a:pt x="1003" y="4225"/>
                  </a:lnTo>
                  <a:lnTo>
                    <a:pt x="1003" y="4195"/>
                  </a:lnTo>
                  <a:cubicBezTo>
                    <a:pt x="1034" y="3891"/>
                    <a:pt x="1125" y="3557"/>
                    <a:pt x="1246" y="3253"/>
                  </a:cubicBezTo>
                  <a:lnTo>
                    <a:pt x="1246" y="3222"/>
                  </a:lnTo>
                  <a:lnTo>
                    <a:pt x="1246" y="3192"/>
                  </a:lnTo>
                  <a:lnTo>
                    <a:pt x="663" y="2521"/>
                  </a:lnTo>
                  <a:lnTo>
                    <a:pt x="663" y="2521"/>
                  </a:lnTo>
                  <a:lnTo>
                    <a:pt x="1565" y="1328"/>
                  </a:lnTo>
                  <a:lnTo>
                    <a:pt x="1565" y="1328"/>
                  </a:lnTo>
                  <a:lnTo>
                    <a:pt x="2371" y="1703"/>
                  </a:lnTo>
                  <a:lnTo>
                    <a:pt x="2401" y="1703"/>
                  </a:lnTo>
                  <a:cubicBezTo>
                    <a:pt x="2645" y="1490"/>
                    <a:pt x="2948" y="1307"/>
                    <a:pt x="3252" y="1186"/>
                  </a:cubicBezTo>
                  <a:lnTo>
                    <a:pt x="3252" y="1155"/>
                  </a:lnTo>
                  <a:cubicBezTo>
                    <a:pt x="3282" y="832"/>
                    <a:pt x="3311" y="537"/>
                    <a:pt x="3341" y="270"/>
                  </a:cubicBezTo>
                  <a:lnTo>
                    <a:pt x="3341" y="270"/>
                  </a:lnTo>
                  <a:lnTo>
                    <a:pt x="4804" y="65"/>
                  </a:lnTo>
                  <a:lnTo>
                    <a:pt x="4804" y="65"/>
                  </a:lnTo>
                  <a:cubicBezTo>
                    <a:pt x="4876" y="226"/>
                    <a:pt x="4936" y="365"/>
                    <a:pt x="4987" y="483"/>
                  </a:cubicBezTo>
                  <a:lnTo>
                    <a:pt x="4987" y="483"/>
                  </a:lnTo>
                  <a:lnTo>
                    <a:pt x="48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9" name="Google Shape;429;p9"/>
          <p:cNvSpPr/>
          <p:nvPr/>
        </p:nvSpPr>
        <p:spPr>
          <a:xfrm rot="-8100000">
            <a:off x="6542439" y="941222"/>
            <a:ext cx="1738681" cy="1143439"/>
          </a:xfrm>
          <a:custGeom>
            <a:avLst/>
            <a:gdLst/>
            <a:ahLst/>
            <a:cxnLst/>
            <a:rect l="l" t="t" r="r" b="b"/>
            <a:pathLst>
              <a:path w="21916" h="14413" extrusionOk="0">
                <a:moveTo>
                  <a:pt x="17442" y="1"/>
                </a:moveTo>
                <a:cubicBezTo>
                  <a:pt x="16743" y="1"/>
                  <a:pt x="16031" y="157"/>
                  <a:pt x="15472" y="431"/>
                </a:cubicBezTo>
                <a:cubicBezTo>
                  <a:pt x="14104" y="1099"/>
                  <a:pt x="13162" y="2376"/>
                  <a:pt x="12250" y="3561"/>
                </a:cubicBezTo>
                <a:cubicBezTo>
                  <a:pt x="11307" y="4777"/>
                  <a:pt x="10274" y="5993"/>
                  <a:pt x="8815" y="6510"/>
                </a:cubicBezTo>
                <a:cubicBezTo>
                  <a:pt x="8221" y="6708"/>
                  <a:pt x="7609" y="6767"/>
                  <a:pt x="6988" y="6767"/>
                </a:cubicBezTo>
                <a:cubicBezTo>
                  <a:pt x="6046" y="6767"/>
                  <a:pt x="5081" y="6630"/>
                  <a:pt x="4125" y="6630"/>
                </a:cubicBezTo>
                <a:cubicBezTo>
                  <a:pt x="4067" y="6630"/>
                  <a:pt x="4009" y="6630"/>
                  <a:pt x="3952" y="6631"/>
                </a:cubicBezTo>
                <a:cubicBezTo>
                  <a:pt x="2310" y="6631"/>
                  <a:pt x="395" y="7422"/>
                  <a:pt x="152" y="9033"/>
                </a:cubicBezTo>
                <a:cubicBezTo>
                  <a:pt x="0" y="9975"/>
                  <a:pt x="304" y="10917"/>
                  <a:pt x="973" y="11616"/>
                </a:cubicBezTo>
                <a:cubicBezTo>
                  <a:pt x="1611" y="12224"/>
                  <a:pt x="2371" y="12741"/>
                  <a:pt x="3222" y="13075"/>
                </a:cubicBezTo>
                <a:cubicBezTo>
                  <a:pt x="5380" y="13957"/>
                  <a:pt x="7721" y="14413"/>
                  <a:pt x="10061" y="14413"/>
                </a:cubicBezTo>
                <a:cubicBezTo>
                  <a:pt x="13101" y="14352"/>
                  <a:pt x="15958" y="12893"/>
                  <a:pt x="17782" y="10461"/>
                </a:cubicBezTo>
                <a:cubicBezTo>
                  <a:pt x="19545" y="8030"/>
                  <a:pt x="21915" y="3805"/>
                  <a:pt x="19849" y="1099"/>
                </a:cubicBezTo>
                <a:lnTo>
                  <a:pt x="19879" y="1099"/>
                </a:lnTo>
                <a:cubicBezTo>
                  <a:pt x="19430" y="327"/>
                  <a:pt x="18450" y="1"/>
                  <a:pt x="17442" y="1"/>
                </a:cubicBezTo>
                <a:close/>
              </a:path>
            </a:pathLst>
          </a:custGeom>
          <a:solidFill>
            <a:srgbClr val="E0E0E0">
              <a:alpha val="29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0" name="Google Shape;430;p9"/>
          <p:cNvGrpSpPr/>
          <p:nvPr/>
        </p:nvGrpSpPr>
        <p:grpSpPr>
          <a:xfrm rot="-900422">
            <a:off x="686526" y="712216"/>
            <a:ext cx="818901" cy="807182"/>
            <a:chOff x="2786800" y="3847650"/>
            <a:chExt cx="607925" cy="590950"/>
          </a:xfrm>
        </p:grpSpPr>
        <p:sp>
          <p:nvSpPr>
            <p:cNvPr id="431" name="Google Shape;431;p9"/>
            <p:cNvSpPr/>
            <p:nvPr/>
          </p:nvSpPr>
          <p:spPr>
            <a:xfrm>
              <a:off x="2786800" y="3847650"/>
              <a:ext cx="607925" cy="590950"/>
            </a:xfrm>
            <a:custGeom>
              <a:avLst/>
              <a:gdLst/>
              <a:ahLst/>
              <a:cxnLst/>
              <a:rect l="l" t="t" r="r" b="b"/>
              <a:pathLst>
                <a:path w="24317" h="23638" extrusionOk="0">
                  <a:moveTo>
                    <a:pt x="12666" y="1"/>
                  </a:moveTo>
                  <a:cubicBezTo>
                    <a:pt x="11403" y="1"/>
                    <a:pt x="10142" y="205"/>
                    <a:pt x="8937" y="607"/>
                  </a:cubicBezTo>
                  <a:cubicBezTo>
                    <a:pt x="7842" y="941"/>
                    <a:pt x="6839" y="1458"/>
                    <a:pt x="5897" y="2127"/>
                  </a:cubicBezTo>
                  <a:cubicBezTo>
                    <a:pt x="5411" y="2461"/>
                    <a:pt x="4955" y="2826"/>
                    <a:pt x="4529" y="3221"/>
                  </a:cubicBezTo>
                  <a:cubicBezTo>
                    <a:pt x="4104" y="3646"/>
                    <a:pt x="3708" y="4102"/>
                    <a:pt x="3313" y="4558"/>
                  </a:cubicBezTo>
                  <a:cubicBezTo>
                    <a:pt x="122" y="8662"/>
                    <a:pt x="0" y="14346"/>
                    <a:pt x="2979" y="18601"/>
                  </a:cubicBezTo>
                  <a:cubicBezTo>
                    <a:pt x="3344" y="19087"/>
                    <a:pt x="3708" y="19543"/>
                    <a:pt x="4134" y="19999"/>
                  </a:cubicBezTo>
                  <a:cubicBezTo>
                    <a:pt x="4529" y="20425"/>
                    <a:pt x="4985" y="20790"/>
                    <a:pt x="5441" y="21154"/>
                  </a:cubicBezTo>
                  <a:cubicBezTo>
                    <a:pt x="6353" y="21884"/>
                    <a:pt x="7356" y="22431"/>
                    <a:pt x="8420" y="22826"/>
                  </a:cubicBezTo>
                  <a:cubicBezTo>
                    <a:pt x="9772" y="23367"/>
                    <a:pt x="11195" y="23637"/>
                    <a:pt x="12630" y="23637"/>
                  </a:cubicBezTo>
                  <a:cubicBezTo>
                    <a:pt x="13293" y="23637"/>
                    <a:pt x="13958" y="23580"/>
                    <a:pt x="14621" y="23464"/>
                  </a:cubicBezTo>
                  <a:cubicBezTo>
                    <a:pt x="17964" y="22917"/>
                    <a:pt x="20882" y="20941"/>
                    <a:pt x="22645" y="18054"/>
                  </a:cubicBezTo>
                  <a:cubicBezTo>
                    <a:pt x="23253" y="17081"/>
                    <a:pt x="23678" y="16048"/>
                    <a:pt x="23952" y="14954"/>
                  </a:cubicBezTo>
                  <a:cubicBezTo>
                    <a:pt x="24074" y="14528"/>
                    <a:pt x="24134" y="14133"/>
                    <a:pt x="24195" y="13738"/>
                  </a:cubicBezTo>
                  <a:cubicBezTo>
                    <a:pt x="24256" y="13434"/>
                    <a:pt x="24286" y="13130"/>
                    <a:pt x="24286" y="12826"/>
                  </a:cubicBezTo>
                  <a:cubicBezTo>
                    <a:pt x="24317" y="12583"/>
                    <a:pt x="24317" y="12340"/>
                    <a:pt x="24286" y="12096"/>
                  </a:cubicBezTo>
                  <a:cubicBezTo>
                    <a:pt x="24195" y="12340"/>
                    <a:pt x="24165" y="12583"/>
                    <a:pt x="24165" y="12826"/>
                  </a:cubicBezTo>
                  <a:cubicBezTo>
                    <a:pt x="24134" y="13130"/>
                    <a:pt x="24074" y="13403"/>
                    <a:pt x="24013" y="13707"/>
                  </a:cubicBezTo>
                  <a:cubicBezTo>
                    <a:pt x="23952" y="14102"/>
                    <a:pt x="23861" y="14498"/>
                    <a:pt x="23739" y="14862"/>
                  </a:cubicBezTo>
                  <a:cubicBezTo>
                    <a:pt x="23435" y="15926"/>
                    <a:pt x="22949" y="16929"/>
                    <a:pt x="22341" y="17872"/>
                  </a:cubicBezTo>
                  <a:cubicBezTo>
                    <a:pt x="20201" y="21193"/>
                    <a:pt x="16540" y="23076"/>
                    <a:pt x="12749" y="23076"/>
                  </a:cubicBezTo>
                  <a:cubicBezTo>
                    <a:pt x="11372" y="23076"/>
                    <a:pt x="9977" y="22828"/>
                    <a:pt x="8633" y="22309"/>
                  </a:cubicBezTo>
                  <a:cubicBezTo>
                    <a:pt x="7630" y="21914"/>
                    <a:pt x="6687" y="21367"/>
                    <a:pt x="5836" y="20698"/>
                  </a:cubicBezTo>
                  <a:cubicBezTo>
                    <a:pt x="5380" y="20334"/>
                    <a:pt x="4955" y="19969"/>
                    <a:pt x="4590" y="19574"/>
                  </a:cubicBezTo>
                  <a:cubicBezTo>
                    <a:pt x="4195" y="19148"/>
                    <a:pt x="3830" y="18692"/>
                    <a:pt x="3496" y="18236"/>
                  </a:cubicBezTo>
                  <a:cubicBezTo>
                    <a:pt x="699" y="14224"/>
                    <a:pt x="821" y="8814"/>
                    <a:pt x="3830" y="4953"/>
                  </a:cubicBezTo>
                  <a:cubicBezTo>
                    <a:pt x="4499" y="4042"/>
                    <a:pt x="5319" y="3251"/>
                    <a:pt x="6262" y="2613"/>
                  </a:cubicBezTo>
                  <a:cubicBezTo>
                    <a:pt x="7143" y="1975"/>
                    <a:pt x="8116" y="1488"/>
                    <a:pt x="9149" y="1124"/>
                  </a:cubicBezTo>
                  <a:cubicBezTo>
                    <a:pt x="10332" y="729"/>
                    <a:pt x="11561" y="532"/>
                    <a:pt x="12794" y="532"/>
                  </a:cubicBezTo>
                  <a:cubicBezTo>
                    <a:pt x="13557" y="532"/>
                    <a:pt x="14321" y="608"/>
                    <a:pt x="15076" y="759"/>
                  </a:cubicBezTo>
                  <a:cubicBezTo>
                    <a:pt x="16809" y="1124"/>
                    <a:pt x="18390" y="1883"/>
                    <a:pt x="19788" y="2978"/>
                  </a:cubicBezTo>
                  <a:cubicBezTo>
                    <a:pt x="20912" y="3859"/>
                    <a:pt x="21885" y="4984"/>
                    <a:pt x="22615" y="6230"/>
                  </a:cubicBezTo>
                  <a:cubicBezTo>
                    <a:pt x="23162" y="7172"/>
                    <a:pt x="23587" y="8206"/>
                    <a:pt x="23861" y="9270"/>
                  </a:cubicBezTo>
                  <a:cubicBezTo>
                    <a:pt x="23952" y="9665"/>
                    <a:pt x="24043" y="10060"/>
                    <a:pt x="24074" y="10455"/>
                  </a:cubicBezTo>
                  <a:cubicBezTo>
                    <a:pt x="24134" y="10759"/>
                    <a:pt x="24165" y="11033"/>
                    <a:pt x="24165" y="11336"/>
                  </a:cubicBezTo>
                  <a:cubicBezTo>
                    <a:pt x="24165" y="11580"/>
                    <a:pt x="24195" y="11823"/>
                    <a:pt x="24256" y="12066"/>
                  </a:cubicBezTo>
                  <a:cubicBezTo>
                    <a:pt x="24286" y="11823"/>
                    <a:pt x="24317" y="11610"/>
                    <a:pt x="24317" y="11367"/>
                  </a:cubicBezTo>
                  <a:cubicBezTo>
                    <a:pt x="24317" y="11063"/>
                    <a:pt x="24317" y="10759"/>
                    <a:pt x="24256" y="10455"/>
                  </a:cubicBezTo>
                  <a:cubicBezTo>
                    <a:pt x="24226" y="10060"/>
                    <a:pt x="24165" y="9634"/>
                    <a:pt x="24074" y="9239"/>
                  </a:cubicBezTo>
                  <a:cubicBezTo>
                    <a:pt x="23861" y="8145"/>
                    <a:pt x="23466" y="7051"/>
                    <a:pt x="22919" y="6078"/>
                  </a:cubicBezTo>
                  <a:cubicBezTo>
                    <a:pt x="21308" y="3099"/>
                    <a:pt x="18481" y="1002"/>
                    <a:pt x="15168" y="273"/>
                  </a:cubicBezTo>
                  <a:cubicBezTo>
                    <a:pt x="14343" y="91"/>
                    <a:pt x="13504" y="1"/>
                    <a:pt x="1266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2881025" y="3957700"/>
              <a:ext cx="455200" cy="95975"/>
            </a:xfrm>
            <a:custGeom>
              <a:avLst/>
              <a:gdLst/>
              <a:ahLst/>
              <a:cxnLst/>
              <a:rect l="l" t="t" r="r" b="b"/>
              <a:pathLst>
                <a:path w="18208" h="3839" extrusionOk="0">
                  <a:moveTo>
                    <a:pt x="72" y="1"/>
                  </a:moveTo>
                  <a:cubicBezTo>
                    <a:pt x="67" y="1"/>
                    <a:pt x="64" y="2"/>
                    <a:pt x="61" y="4"/>
                  </a:cubicBezTo>
                  <a:cubicBezTo>
                    <a:pt x="0" y="65"/>
                    <a:pt x="760" y="916"/>
                    <a:pt x="2310" y="1858"/>
                  </a:cubicBezTo>
                  <a:cubicBezTo>
                    <a:pt x="3222" y="2406"/>
                    <a:pt x="4164" y="2831"/>
                    <a:pt x="5198" y="3196"/>
                  </a:cubicBezTo>
                  <a:cubicBezTo>
                    <a:pt x="5471" y="3287"/>
                    <a:pt x="5775" y="3348"/>
                    <a:pt x="6079" y="3439"/>
                  </a:cubicBezTo>
                  <a:lnTo>
                    <a:pt x="6535" y="3561"/>
                  </a:lnTo>
                  <a:cubicBezTo>
                    <a:pt x="6687" y="3591"/>
                    <a:pt x="6839" y="3621"/>
                    <a:pt x="7022" y="3621"/>
                  </a:cubicBezTo>
                  <a:lnTo>
                    <a:pt x="7994" y="3804"/>
                  </a:lnTo>
                  <a:lnTo>
                    <a:pt x="9028" y="3834"/>
                  </a:lnTo>
                  <a:cubicBezTo>
                    <a:pt x="9136" y="3837"/>
                    <a:pt x="9244" y="3838"/>
                    <a:pt x="9352" y="3838"/>
                  </a:cubicBezTo>
                  <a:cubicBezTo>
                    <a:pt x="11612" y="3838"/>
                    <a:pt x="13832" y="3234"/>
                    <a:pt x="15776" y="2132"/>
                  </a:cubicBezTo>
                  <a:lnTo>
                    <a:pt x="16353" y="1828"/>
                  </a:lnTo>
                  <a:cubicBezTo>
                    <a:pt x="16536" y="1706"/>
                    <a:pt x="16688" y="1615"/>
                    <a:pt x="16839" y="1494"/>
                  </a:cubicBezTo>
                  <a:lnTo>
                    <a:pt x="17599" y="977"/>
                  </a:lnTo>
                  <a:cubicBezTo>
                    <a:pt x="17995" y="673"/>
                    <a:pt x="18207" y="491"/>
                    <a:pt x="18177" y="460"/>
                  </a:cubicBezTo>
                  <a:cubicBezTo>
                    <a:pt x="18173" y="456"/>
                    <a:pt x="18166" y="455"/>
                    <a:pt x="18156" y="455"/>
                  </a:cubicBezTo>
                  <a:cubicBezTo>
                    <a:pt x="18083" y="455"/>
                    <a:pt x="17847" y="551"/>
                    <a:pt x="17447" y="764"/>
                  </a:cubicBezTo>
                  <a:lnTo>
                    <a:pt x="16657" y="1190"/>
                  </a:lnTo>
                  <a:cubicBezTo>
                    <a:pt x="16505" y="1281"/>
                    <a:pt x="16353" y="1372"/>
                    <a:pt x="16171" y="1463"/>
                  </a:cubicBezTo>
                  <a:lnTo>
                    <a:pt x="15593" y="1706"/>
                  </a:lnTo>
                  <a:cubicBezTo>
                    <a:pt x="13617" y="2710"/>
                    <a:pt x="11439" y="3197"/>
                    <a:pt x="9229" y="3197"/>
                  </a:cubicBezTo>
                  <a:cubicBezTo>
                    <a:pt x="9162" y="3197"/>
                    <a:pt x="9095" y="3197"/>
                    <a:pt x="9028" y="3196"/>
                  </a:cubicBezTo>
                  <a:lnTo>
                    <a:pt x="8055" y="3165"/>
                  </a:lnTo>
                  <a:lnTo>
                    <a:pt x="7113" y="3013"/>
                  </a:lnTo>
                  <a:lnTo>
                    <a:pt x="6657" y="2953"/>
                  </a:lnTo>
                  <a:lnTo>
                    <a:pt x="6201" y="2831"/>
                  </a:lnTo>
                  <a:cubicBezTo>
                    <a:pt x="5897" y="2770"/>
                    <a:pt x="5623" y="2710"/>
                    <a:pt x="5350" y="2618"/>
                  </a:cubicBezTo>
                  <a:cubicBezTo>
                    <a:pt x="4377" y="2314"/>
                    <a:pt x="3435" y="1919"/>
                    <a:pt x="2523" y="1463"/>
                  </a:cubicBezTo>
                  <a:cubicBezTo>
                    <a:pt x="1036" y="676"/>
                    <a:pt x="192" y="1"/>
                    <a:pt x="7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2872650" y="4235800"/>
              <a:ext cx="455975" cy="95225"/>
            </a:xfrm>
            <a:custGeom>
              <a:avLst/>
              <a:gdLst/>
              <a:ahLst/>
              <a:cxnLst/>
              <a:rect l="l" t="t" r="r" b="b"/>
              <a:pathLst>
                <a:path w="18239" h="3809" extrusionOk="0">
                  <a:moveTo>
                    <a:pt x="8872" y="1"/>
                  </a:moveTo>
                  <a:cubicBezTo>
                    <a:pt x="6615" y="1"/>
                    <a:pt x="4371" y="578"/>
                    <a:pt x="2402" y="1707"/>
                  </a:cubicBezTo>
                  <a:lnTo>
                    <a:pt x="1855" y="2011"/>
                  </a:lnTo>
                  <a:cubicBezTo>
                    <a:pt x="1673" y="2102"/>
                    <a:pt x="1521" y="2224"/>
                    <a:pt x="1369" y="2346"/>
                  </a:cubicBezTo>
                  <a:lnTo>
                    <a:pt x="609" y="2862"/>
                  </a:lnTo>
                  <a:cubicBezTo>
                    <a:pt x="214" y="3166"/>
                    <a:pt x="1" y="3349"/>
                    <a:pt x="31" y="3379"/>
                  </a:cubicBezTo>
                  <a:cubicBezTo>
                    <a:pt x="35" y="3383"/>
                    <a:pt x="42" y="3385"/>
                    <a:pt x="52" y="3385"/>
                  </a:cubicBezTo>
                  <a:cubicBezTo>
                    <a:pt x="125" y="3385"/>
                    <a:pt x="361" y="3288"/>
                    <a:pt x="761" y="3075"/>
                  </a:cubicBezTo>
                  <a:lnTo>
                    <a:pt x="1551" y="2619"/>
                  </a:lnTo>
                  <a:cubicBezTo>
                    <a:pt x="1703" y="2558"/>
                    <a:pt x="1855" y="2437"/>
                    <a:pt x="2037" y="2346"/>
                  </a:cubicBezTo>
                  <a:lnTo>
                    <a:pt x="2615" y="2102"/>
                  </a:lnTo>
                  <a:cubicBezTo>
                    <a:pt x="4544" y="1152"/>
                    <a:pt x="6664" y="639"/>
                    <a:pt x="8819" y="639"/>
                  </a:cubicBezTo>
                  <a:cubicBezTo>
                    <a:pt x="8940" y="639"/>
                    <a:pt x="9060" y="640"/>
                    <a:pt x="9180" y="643"/>
                  </a:cubicBezTo>
                  <a:lnTo>
                    <a:pt x="10183" y="674"/>
                  </a:lnTo>
                  <a:lnTo>
                    <a:pt x="11126" y="795"/>
                  </a:lnTo>
                  <a:lnTo>
                    <a:pt x="11582" y="887"/>
                  </a:lnTo>
                  <a:lnTo>
                    <a:pt x="12007" y="978"/>
                  </a:lnTo>
                  <a:cubicBezTo>
                    <a:pt x="12311" y="1069"/>
                    <a:pt x="12585" y="1130"/>
                    <a:pt x="12889" y="1191"/>
                  </a:cubicBezTo>
                  <a:cubicBezTo>
                    <a:pt x="13861" y="1494"/>
                    <a:pt x="14804" y="1890"/>
                    <a:pt x="15715" y="2376"/>
                  </a:cubicBezTo>
                  <a:cubicBezTo>
                    <a:pt x="17203" y="3134"/>
                    <a:pt x="18046" y="3808"/>
                    <a:pt x="18166" y="3808"/>
                  </a:cubicBezTo>
                  <a:cubicBezTo>
                    <a:pt x="18171" y="3808"/>
                    <a:pt x="18175" y="3807"/>
                    <a:pt x="18178" y="3805"/>
                  </a:cubicBezTo>
                  <a:cubicBezTo>
                    <a:pt x="18238" y="3774"/>
                    <a:pt x="17478" y="2923"/>
                    <a:pt x="15928" y="1981"/>
                  </a:cubicBezTo>
                  <a:cubicBezTo>
                    <a:pt x="15016" y="1434"/>
                    <a:pt x="14044" y="978"/>
                    <a:pt x="13041" y="643"/>
                  </a:cubicBezTo>
                  <a:cubicBezTo>
                    <a:pt x="12767" y="552"/>
                    <a:pt x="12463" y="491"/>
                    <a:pt x="12159" y="400"/>
                  </a:cubicBezTo>
                  <a:lnTo>
                    <a:pt x="11703" y="279"/>
                  </a:lnTo>
                  <a:cubicBezTo>
                    <a:pt x="11551" y="248"/>
                    <a:pt x="11369" y="218"/>
                    <a:pt x="11217" y="187"/>
                  </a:cubicBezTo>
                  <a:lnTo>
                    <a:pt x="10244" y="35"/>
                  </a:lnTo>
                  <a:lnTo>
                    <a:pt x="9211" y="5"/>
                  </a:lnTo>
                  <a:cubicBezTo>
                    <a:pt x="9098" y="2"/>
                    <a:pt x="8985" y="1"/>
                    <a:pt x="887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2815675" y="4138500"/>
              <a:ext cx="577525" cy="21175"/>
            </a:xfrm>
            <a:custGeom>
              <a:avLst/>
              <a:gdLst/>
              <a:ahLst/>
              <a:cxnLst/>
              <a:rect l="l" t="t" r="r" b="b"/>
              <a:pathLst>
                <a:path w="23101" h="847" extrusionOk="0">
                  <a:moveTo>
                    <a:pt x="4274" y="0"/>
                  </a:moveTo>
                  <a:cubicBezTo>
                    <a:pt x="1666" y="0"/>
                    <a:pt x="0" y="55"/>
                    <a:pt x="0" y="158"/>
                  </a:cubicBezTo>
                  <a:cubicBezTo>
                    <a:pt x="0" y="310"/>
                    <a:pt x="5167" y="584"/>
                    <a:pt x="11520" y="736"/>
                  </a:cubicBezTo>
                  <a:cubicBezTo>
                    <a:pt x="14566" y="808"/>
                    <a:pt x="17343" y="846"/>
                    <a:pt x="19413" y="846"/>
                  </a:cubicBezTo>
                  <a:cubicBezTo>
                    <a:pt x="21680" y="846"/>
                    <a:pt x="23101" y="801"/>
                    <a:pt x="23101" y="706"/>
                  </a:cubicBezTo>
                  <a:cubicBezTo>
                    <a:pt x="23101" y="523"/>
                    <a:pt x="17934" y="250"/>
                    <a:pt x="11551" y="98"/>
                  </a:cubicBezTo>
                  <a:cubicBezTo>
                    <a:pt x="8792" y="32"/>
                    <a:pt x="6260" y="0"/>
                    <a:pt x="427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3086200" y="3853700"/>
              <a:ext cx="23575" cy="577525"/>
            </a:xfrm>
            <a:custGeom>
              <a:avLst/>
              <a:gdLst/>
              <a:ahLst/>
              <a:cxnLst/>
              <a:rect l="l" t="t" r="r" b="b"/>
              <a:pathLst>
                <a:path w="943" h="23101" extrusionOk="0">
                  <a:moveTo>
                    <a:pt x="760" y="0"/>
                  </a:moveTo>
                  <a:cubicBezTo>
                    <a:pt x="578" y="0"/>
                    <a:pt x="304" y="5167"/>
                    <a:pt x="152" y="11550"/>
                  </a:cubicBezTo>
                  <a:cubicBezTo>
                    <a:pt x="0" y="17903"/>
                    <a:pt x="30" y="23101"/>
                    <a:pt x="182" y="23101"/>
                  </a:cubicBezTo>
                  <a:cubicBezTo>
                    <a:pt x="183" y="23101"/>
                    <a:pt x="184" y="23101"/>
                    <a:pt x="184" y="23101"/>
                  </a:cubicBezTo>
                  <a:cubicBezTo>
                    <a:pt x="366" y="23101"/>
                    <a:pt x="639" y="17915"/>
                    <a:pt x="790" y="11550"/>
                  </a:cubicBezTo>
                  <a:cubicBezTo>
                    <a:pt x="942" y="5167"/>
                    <a:pt x="912" y="0"/>
                    <a:pt x="76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2946375" y="3852900"/>
              <a:ext cx="159600" cy="577650"/>
            </a:xfrm>
            <a:custGeom>
              <a:avLst/>
              <a:gdLst/>
              <a:ahLst/>
              <a:cxnLst/>
              <a:rect l="l" t="t" r="r" b="b"/>
              <a:pathLst>
                <a:path w="6384" h="23106" extrusionOk="0">
                  <a:moveTo>
                    <a:pt x="6348" y="1"/>
                  </a:moveTo>
                  <a:cubicBezTo>
                    <a:pt x="6245" y="1"/>
                    <a:pt x="4987" y="797"/>
                    <a:pt x="3465" y="2677"/>
                  </a:cubicBezTo>
                  <a:cubicBezTo>
                    <a:pt x="2554" y="3771"/>
                    <a:pt x="1794" y="4987"/>
                    <a:pt x="1216" y="6294"/>
                  </a:cubicBezTo>
                  <a:cubicBezTo>
                    <a:pt x="487" y="7905"/>
                    <a:pt x="91" y="9668"/>
                    <a:pt x="31" y="11430"/>
                  </a:cubicBezTo>
                  <a:cubicBezTo>
                    <a:pt x="0" y="13193"/>
                    <a:pt x="304" y="14956"/>
                    <a:pt x="943" y="16598"/>
                  </a:cubicBezTo>
                  <a:cubicBezTo>
                    <a:pt x="1429" y="17935"/>
                    <a:pt x="2128" y="19212"/>
                    <a:pt x="3009" y="20367"/>
                  </a:cubicBezTo>
                  <a:cubicBezTo>
                    <a:pt x="4420" y="22247"/>
                    <a:pt x="5660" y="23105"/>
                    <a:pt x="5768" y="23105"/>
                  </a:cubicBezTo>
                  <a:cubicBezTo>
                    <a:pt x="5772" y="23105"/>
                    <a:pt x="5774" y="23104"/>
                    <a:pt x="5775" y="23102"/>
                  </a:cubicBezTo>
                  <a:cubicBezTo>
                    <a:pt x="5836" y="23042"/>
                    <a:pt x="4712" y="22069"/>
                    <a:pt x="3374" y="20093"/>
                  </a:cubicBezTo>
                  <a:cubicBezTo>
                    <a:pt x="2584" y="18938"/>
                    <a:pt x="1946" y="17722"/>
                    <a:pt x="1490" y="16415"/>
                  </a:cubicBezTo>
                  <a:cubicBezTo>
                    <a:pt x="912" y="14804"/>
                    <a:pt x="639" y="13133"/>
                    <a:pt x="669" y="11430"/>
                  </a:cubicBezTo>
                  <a:cubicBezTo>
                    <a:pt x="699" y="9728"/>
                    <a:pt x="1064" y="8087"/>
                    <a:pt x="1733" y="6506"/>
                  </a:cubicBezTo>
                  <a:cubicBezTo>
                    <a:pt x="2280" y="5260"/>
                    <a:pt x="2979" y="4044"/>
                    <a:pt x="3800" y="2920"/>
                  </a:cubicBezTo>
                  <a:cubicBezTo>
                    <a:pt x="5228" y="1035"/>
                    <a:pt x="6383" y="63"/>
                    <a:pt x="6353" y="2"/>
                  </a:cubicBezTo>
                  <a:cubicBezTo>
                    <a:pt x="6352" y="1"/>
                    <a:pt x="6350" y="1"/>
                    <a:pt x="634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3096075" y="3853625"/>
              <a:ext cx="159600" cy="577675"/>
            </a:xfrm>
            <a:custGeom>
              <a:avLst/>
              <a:gdLst/>
              <a:ahLst/>
              <a:cxnLst/>
              <a:rect l="l" t="t" r="r" b="b"/>
              <a:pathLst>
                <a:path w="6384" h="23107" extrusionOk="0">
                  <a:moveTo>
                    <a:pt x="618" y="0"/>
                  </a:moveTo>
                  <a:cubicBezTo>
                    <a:pt x="614" y="0"/>
                    <a:pt x="610" y="1"/>
                    <a:pt x="608" y="3"/>
                  </a:cubicBezTo>
                  <a:cubicBezTo>
                    <a:pt x="547" y="64"/>
                    <a:pt x="1702" y="1037"/>
                    <a:pt x="3040" y="3012"/>
                  </a:cubicBezTo>
                  <a:cubicBezTo>
                    <a:pt x="3830" y="4167"/>
                    <a:pt x="4468" y="5383"/>
                    <a:pt x="4924" y="6690"/>
                  </a:cubicBezTo>
                  <a:cubicBezTo>
                    <a:pt x="5502" y="8301"/>
                    <a:pt x="5775" y="9973"/>
                    <a:pt x="5745" y="11675"/>
                  </a:cubicBezTo>
                  <a:cubicBezTo>
                    <a:pt x="5684" y="13377"/>
                    <a:pt x="5319" y="15019"/>
                    <a:pt x="4651" y="16599"/>
                  </a:cubicBezTo>
                  <a:cubicBezTo>
                    <a:pt x="4104" y="17876"/>
                    <a:pt x="3405" y="19061"/>
                    <a:pt x="2584" y="20186"/>
                  </a:cubicBezTo>
                  <a:cubicBezTo>
                    <a:pt x="1155" y="22070"/>
                    <a:pt x="0" y="23043"/>
                    <a:pt x="61" y="23104"/>
                  </a:cubicBezTo>
                  <a:cubicBezTo>
                    <a:pt x="62" y="23106"/>
                    <a:pt x="64" y="23107"/>
                    <a:pt x="68" y="23107"/>
                  </a:cubicBezTo>
                  <a:cubicBezTo>
                    <a:pt x="177" y="23107"/>
                    <a:pt x="1421" y="22251"/>
                    <a:pt x="2949" y="20429"/>
                  </a:cubicBezTo>
                  <a:cubicBezTo>
                    <a:pt x="3860" y="19335"/>
                    <a:pt x="4590" y="18119"/>
                    <a:pt x="5198" y="16812"/>
                  </a:cubicBezTo>
                  <a:cubicBezTo>
                    <a:pt x="5927" y="15201"/>
                    <a:pt x="6323" y="13438"/>
                    <a:pt x="6353" y="11675"/>
                  </a:cubicBezTo>
                  <a:cubicBezTo>
                    <a:pt x="6383" y="9912"/>
                    <a:pt x="6079" y="8149"/>
                    <a:pt x="5471" y="6508"/>
                  </a:cubicBezTo>
                  <a:cubicBezTo>
                    <a:pt x="4955" y="5170"/>
                    <a:pt x="4256" y="3894"/>
                    <a:pt x="3405" y="2739"/>
                  </a:cubicBezTo>
                  <a:cubicBezTo>
                    <a:pt x="1965" y="858"/>
                    <a:pt x="752" y="0"/>
                    <a:pt x="61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9"/>
          <p:cNvSpPr txBox="1">
            <a:spLocks noGrp="1"/>
          </p:cNvSpPr>
          <p:nvPr>
            <p:ph type="title"/>
          </p:nvPr>
        </p:nvSpPr>
        <p:spPr>
          <a:xfrm>
            <a:off x="1532450" y="3267225"/>
            <a:ext cx="2536800" cy="6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200"/>
              <a:buNone/>
              <a:defRPr sz="3200">
                <a:solidFill>
                  <a:srgbClr val="21212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200"/>
              <a:buNone/>
              <a:defRPr sz="4200">
                <a:solidFill>
                  <a:srgbClr val="21212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200"/>
              <a:buNone/>
              <a:defRPr sz="4200">
                <a:solidFill>
                  <a:srgbClr val="21212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200"/>
              <a:buNone/>
              <a:defRPr sz="4200">
                <a:solidFill>
                  <a:srgbClr val="21212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200"/>
              <a:buNone/>
              <a:defRPr sz="4200">
                <a:solidFill>
                  <a:srgbClr val="21212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200"/>
              <a:buNone/>
              <a:defRPr sz="4200">
                <a:solidFill>
                  <a:srgbClr val="21212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200"/>
              <a:buNone/>
              <a:defRPr sz="4200">
                <a:solidFill>
                  <a:srgbClr val="21212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200"/>
              <a:buNone/>
              <a:defRPr sz="4200">
                <a:solidFill>
                  <a:srgbClr val="21212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200"/>
              <a:buNone/>
              <a:defRPr sz="4200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439" name="Google Shape;439;p9"/>
          <p:cNvSpPr txBox="1">
            <a:spLocks noGrp="1"/>
          </p:cNvSpPr>
          <p:nvPr>
            <p:ph type="subTitle" idx="1"/>
          </p:nvPr>
        </p:nvSpPr>
        <p:spPr>
          <a:xfrm>
            <a:off x="4572000" y="1972725"/>
            <a:ext cx="3858900" cy="5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100"/>
              <a:buNone/>
              <a:defRPr sz="2100" b="1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100"/>
              <a:buNone/>
              <a:defRPr sz="2100">
                <a:solidFill>
                  <a:srgbClr val="21212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100"/>
              <a:buNone/>
              <a:defRPr sz="2100">
                <a:solidFill>
                  <a:srgbClr val="21212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100"/>
              <a:buNone/>
              <a:defRPr sz="2100">
                <a:solidFill>
                  <a:srgbClr val="21212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100"/>
              <a:buNone/>
              <a:defRPr sz="2100">
                <a:solidFill>
                  <a:srgbClr val="21212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100"/>
              <a:buNone/>
              <a:defRPr sz="2100">
                <a:solidFill>
                  <a:srgbClr val="21212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100"/>
              <a:buNone/>
              <a:defRPr sz="2100">
                <a:solidFill>
                  <a:srgbClr val="21212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100"/>
              <a:buNone/>
              <a:defRPr sz="2100">
                <a:solidFill>
                  <a:srgbClr val="21212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100"/>
              <a:buNone/>
              <a:defRPr sz="2100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2"/>
          </p:nvPr>
        </p:nvSpPr>
        <p:spPr>
          <a:xfrm>
            <a:off x="4572000" y="2491275"/>
            <a:ext cx="3858900" cy="11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Char char="●"/>
              <a:defRPr sz="1400">
                <a:solidFill>
                  <a:schemeClr val="dk2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○"/>
              <a:defRPr>
                <a:solidFill>
                  <a:srgbClr val="21212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■"/>
              <a:defRPr>
                <a:solidFill>
                  <a:srgbClr val="21212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  <a:defRPr>
                <a:solidFill>
                  <a:srgbClr val="21212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○"/>
              <a:defRPr>
                <a:solidFill>
                  <a:srgbClr val="21212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■"/>
              <a:defRPr>
                <a:solidFill>
                  <a:srgbClr val="21212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  <a:defRPr>
                <a:solidFill>
                  <a:srgbClr val="21212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○"/>
              <a:defRPr>
                <a:solidFill>
                  <a:srgbClr val="21212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400"/>
              <a:buChar char="■"/>
              <a:defRPr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8461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4"/>
          <p:cNvGrpSpPr/>
          <p:nvPr/>
        </p:nvGrpSpPr>
        <p:grpSpPr>
          <a:xfrm rot="-184338">
            <a:off x="662433" y="577129"/>
            <a:ext cx="456160" cy="524019"/>
            <a:chOff x="991175" y="3562625"/>
            <a:chExt cx="329050" cy="378000"/>
          </a:xfrm>
        </p:grpSpPr>
        <p:sp>
          <p:nvSpPr>
            <p:cNvPr id="139" name="Google Shape;139;p4"/>
            <p:cNvSpPr/>
            <p:nvPr/>
          </p:nvSpPr>
          <p:spPr>
            <a:xfrm>
              <a:off x="991175" y="3562625"/>
              <a:ext cx="329050" cy="313875"/>
            </a:xfrm>
            <a:custGeom>
              <a:avLst/>
              <a:gdLst/>
              <a:ahLst/>
              <a:cxnLst/>
              <a:rect l="l" t="t" r="r" b="b"/>
              <a:pathLst>
                <a:path w="13162" h="12555" extrusionOk="0">
                  <a:moveTo>
                    <a:pt x="7152" y="0"/>
                  </a:moveTo>
                  <a:cubicBezTo>
                    <a:pt x="5605" y="0"/>
                    <a:pt x="4041" y="630"/>
                    <a:pt x="2888" y="1977"/>
                  </a:cubicBezTo>
                  <a:cubicBezTo>
                    <a:pt x="0" y="5351"/>
                    <a:pt x="2006" y="10610"/>
                    <a:pt x="6414" y="11218"/>
                  </a:cubicBezTo>
                  <a:lnTo>
                    <a:pt x="6809" y="12555"/>
                  </a:lnTo>
                  <a:lnTo>
                    <a:pt x="11520" y="11096"/>
                  </a:lnTo>
                  <a:cubicBezTo>
                    <a:pt x="11520" y="11096"/>
                    <a:pt x="11338" y="10336"/>
                    <a:pt x="11125" y="9637"/>
                  </a:cubicBezTo>
                  <a:cubicBezTo>
                    <a:pt x="12614" y="8178"/>
                    <a:pt x="13161" y="5990"/>
                    <a:pt x="12554" y="3983"/>
                  </a:cubicBezTo>
                  <a:cubicBezTo>
                    <a:pt x="11768" y="1427"/>
                    <a:pt x="9480" y="0"/>
                    <a:pt x="7152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1111225" y="3702175"/>
              <a:ext cx="150500" cy="160650"/>
            </a:xfrm>
            <a:custGeom>
              <a:avLst/>
              <a:gdLst/>
              <a:ahLst/>
              <a:cxnLst/>
              <a:rect l="l" t="t" r="r" b="b"/>
              <a:pathLst>
                <a:path w="6020" h="6426" extrusionOk="0">
                  <a:moveTo>
                    <a:pt x="3679" y="73"/>
                  </a:moveTo>
                  <a:cubicBezTo>
                    <a:pt x="3770" y="73"/>
                    <a:pt x="3891" y="104"/>
                    <a:pt x="3952" y="164"/>
                  </a:cubicBezTo>
                  <a:cubicBezTo>
                    <a:pt x="4013" y="256"/>
                    <a:pt x="4074" y="347"/>
                    <a:pt x="4074" y="438"/>
                  </a:cubicBezTo>
                  <a:cubicBezTo>
                    <a:pt x="4074" y="651"/>
                    <a:pt x="4013" y="863"/>
                    <a:pt x="3891" y="1046"/>
                  </a:cubicBezTo>
                  <a:cubicBezTo>
                    <a:pt x="3840" y="1129"/>
                    <a:pt x="3781" y="1206"/>
                    <a:pt x="3716" y="1277"/>
                  </a:cubicBezTo>
                  <a:lnTo>
                    <a:pt x="3716" y="1277"/>
                  </a:lnTo>
                  <a:cubicBezTo>
                    <a:pt x="3669" y="1224"/>
                    <a:pt x="3626" y="1167"/>
                    <a:pt x="3587" y="1107"/>
                  </a:cubicBezTo>
                  <a:cubicBezTo>
                    <a:pt x="3466" y="955"/>
                    <a:pt x="3375" y="742"/>
                    <a:pt x="3375" y="529"/>
                  </a:cubicBezTo>
                  <a:cubicBezTo>
                    <a:pt x="3375" y="438"/>
                    <a:pt x="3375" y="347"/>
                    <a:pt x="3435" y="256"/>
                  </a:cubicBezTo>
                  <a:cubicBezTo>
                    <a:pt x="3496" y="164"/>
                    <a:pt x="3587" y="104"/>
                    <a:pt x="3679" y="73"/>
                  </a:cubicBezTo>
                  <a:close/>
                  <a:moveTo>
                    <a:pt x="1686" y="426"/>
                  </a:moveTo>
                  <a:cubicBezTo>
                    <a:pt x="1713" y="426"/>
                    <a:pt x="1739" y="430"/>
                    <a:pt x="1764" y="438"/>
                  </a:cubicBezTo>
                  <a:cubicBezTo>
                    <a:pt x="1976" y="499"/>
                    <a:pt x="2128" y="651"/>
                    <a:pt x="2189" y="833"/>
                  </a:cubicBezTo>
                  <a:cubicBezTo>
                    <a:pt x="2311" y="1137"/>
                    <a:pt x="2333" y="1455"/>
                    <a:pt x="2273" y="1751"/>
                  </a:cubicBezTo>
                  <a:lnTo>
                    <a:pt x="2273" y="1751"/>
                  </a:lnTo>
                  <a:cubicBezTo>
                    <a:pt x="2009" y="1690"/>
                    <a:pt x="1767" y="1554"/>
                    <a:pt x="1581" y="1350"/>
                  </a:cubicBezTo>
                  <a:cubicBezTo>
                    <a:pt x="1429" y="1198"/>
                    <a:pt x="1338" y="985"/>
                    <a:pt x="1338" y="772"/>
                  </a:cubicBezTo>
                  <a:cubicBezTo>
                    <a:pt x="1368" y="651"/>
                    <a:pt x="1399" y="560"/>
                    <a:pt x="1490" y="499"/>
                  </a:cubicBezTo>
                  <a:cubicBezTo>
                    <a:pt x="1535" y="454"/>
                    <a:pt x="1612" y="426"/>
                    <a:pt x="1686" y="426"/>
                  </a:cubicBezTo>
                  <a:close/>
                  <a:moveTo>
                    <a:pt x="5558" y="657"/>
                  </a:moveTo>
                  <a:cubicBezTo>
                    <a:pt x="5601" y="657"/>
                    <a:pt x="5644" y="665"/>
                    <a:pt x="5685" y="681"/>
                  </a:cubicBezTo>
                  <a:cubicBezTo>
                    <a:pt x="5867" y="711"/>
                    <a:pt x="5989" y="863"/>
                    <a:pt x="5958" y="1046"/>
                  </a:cubicBezTo>
                  <a:cubicBezTo>
                    <a:pt x="5897" y="1228"/>
                    <a:pt x="5806" y="1380"/>
                    <a:pt x="5654" y="1502"/>
                  </a:cubicBezTo>
                  <a:cubicBezTo>
                    <a:pt x="5422" y="1665"/>
                    <a:pt x="5136" y="1756"/>
                    <a:pt x="4837" y="1763"/>
                  </a:cubicBezTo>
                  <a:lnTo>
                    <a:pt x="4837" y="1763"/>
                  </a:lnTo>
                  <a:cubicBezTo>
                    <a:pt x="4879" y="1585"/>
                    <a:pt x="4932" y="1406"/>
                    <a:pt x="4986" y="1228"/>
                  </a:cubicBezTo>
                  <a:cubicBezTo>
                    <a:pt x="5016" y="1046"/>
                    <a:pt x="5107" y="924"/>
                    <a:pt x="5229" y="803"/>
                  </a:cubicBezTo>
                  <a:cubicBezTo>
                    <a:pt x="5318" y="714"/>
                    <a:pt x="5439" y="657"/>
                    <a:pt x="5558" y="657"/>
                  </a:cubicBezTo>
                  <a:close/>
                  <a:moveTo>
                    <a:pt x="459" y="2315"/>
                  </a:moveTo>
                  <a:cubicBezTo>
                    <a:pt x="488" y="2315"/>
                    <a:pt x="517" y="2317"/>
                    <a:pt x="548" y="2322"/>
                  </a:cubicBezTo>
                  <a:cubicBezTo>
                    <a:pt x="700" y="2353"/>
                    <a:pt x="852" y="2444"/>
                    <a:pt x="943" y="2566"/>
                  </a:cubicBezTo>
                  <a:cubicBezTo>
                    <a:pt x="1063" y="2686"/>
                    <a:pt x="1169" y="2807"/>
                    <a:pt x="1271" y="2927"/>
                  </a:cubicBezTo>
                  <a:lnTo>
                    <a:pt x="1271" y="2927"/>
                  </a:lnTo>
                  <a:cubicBezTo>
                    <a:pt x="1128" y="2979"/>
                    <a:pt x="977" y="3010"/>
                    <a:pt x="821" y="3022"/>
                  </a:cubicBezTo>
                  <a:cubicBezTo>
                    <a:pt x="776" y="3029"/>
                    <a:pt x="730" y="3033"/>
                    <a:pt x="685" y="3033"/>
                  </a:cubicBezTo>
                  <a:cubicBezTo>
                    <a:pt x="550" y="3033"/>
                    <a:pt x="419" y="2999"/>
                    <a:pt x="305" y="2930"/>
                  </a:cubicBezTo>
                  <a:cubicBezTo>
                    <a:pt x="153" y="2839"/>
                    <a:pt x="61" y="2687"/>
                    <a:pt x="122" y="2505"/>
                  </a:cubicBezTo>
                  <a:cubicBezTo>
                    <a:pt x="198" y="2378"/>
                    <a:pt x="316" y="2315"/>
                    <a:pt x="459" y="2315"/>
                  </a:cubicBezTo>
                  <a:close/>
                  <a:moveTo>
                    <a:pt x="3769" y="1"/>
                  </a:moveTo>
                  <a:cubicBezTo>
                    <a:pt x="3739" y="1"/>
                    <a:pt x="3709" y="5"/>
                    <a:pt x="3679" y="12"/>
                  </a:cubicBezTo>
                  <a:cubicBezTo>
                    <a:pt x="3435" y="73"/>
                    <a:pt x="3283" y="286"/>
                    <a:pt x="3283" y="529"/>
                  </a:cubicBezTo>
                  <a:cubicBezTo>
                    <a:pt x="3314" y="742"/>
                    <a:pt x="3375" y="955"/>
                    <a:pt x="3527" y="1137"/>
                  </a:cubicBezTo>
                  <a:cubicBezTo>
                    <a:pt x="3571" y="1204"/>
                    <a:pt x="3620" y="1266"/>
                    <a:pt x="3672" y="1323"/>
                  </a:cubicBezTo>
                  <a:lnTo>
                    <a:pt x="3672" y="1323"/>
                  </a:lnTo>
                  <a:cubicBezTo>
                    <a:pt x="3431" y="1567"/>
                    <a:pt x="3114" y="1730"/>
                    <a:pt x="2797" y="1775"/>
                  </a:cubicBezTo>
                  <a:cubicBezTo>
                    <a:pt x="2731" y="1784"/>
                    <a:pt x="2665" y="1788"/>
                    <a:pt x="2600" y="1788"/>
                  </a:cubicBezTo>
                  <a:cubicBezTo>
                    <a:pt x="2511" y="1788"/>
                    <a:pt x="2423" y="1780"/>
                    <a:pt x="2337" y="1765"/>
                  </a:cubicBezTo>
                  <a:lnTo>
                    <a:pt x="2337" y="1765"/>
                  </a:lnTo>
                  <a:cubicBezTo>
                    <a:pt x="2360" y="1658"/>
                    <a:pt x="2372" y="1550"/>
                    <a:pt x="2372" y="1441"/>
                  </a:cubicBezTo>
                  <a:cubicBezTo>
                    <a:pt x="2372" y="1228"/>
                    <a:pt x="2341" y="1015"/>
                    <a:pt x="2250" y="803"/>
                  </a:cubicBezTo>
                  <a:cubicBezTo>
                    <a:pt x="2220" y="711"/>
                    <a:pt x="2159" y="620"/>
                    <a:pt x="2068" y="529"/>
                  </a:cubicBezTo>
                  <a:cubicBezTo>
                    <a:pt x="2007" y="438"/>
                    <a:pt x="1885" y="377"/>
                    <a:pt x="1794" y="377"/>
                  </a:cubicBezTo>
                  <a:cubicBezTo>
                    <a:pt x="1761" y="369"/>
                    <a:pt x="1729" y="365"/>
                    <a:pt x="1696" y="365"/>
                  </a:cubicBezTo>
                  <a:cubicBezTo>
                    <a:pt x="1607" y="365"/>
                    <a:pt x="1518" y="393"/>
                    <a:pt x="1429" y="438"/>
                  </a:cubicBezTo>
                  <a:cubicBezTo>
                    <a:pt x="1338" y="529"/>
                    <a:pt x="1277" y="620"/>
                    <a:pt x="1277" y="742"/>
                  </a:cubicBezTo>
                  <a:cubicBezTo>
                    <a:pt x="1277" y="985"/>
                    <a:pt x="1338" y="1228"/>
                    <a:pt x="1520" y="1380"/>
                  </a:cubicBezTo>
                  <a:cubicBezTo>
                    <a:pt x="1727" y="1606"/>
                    <a:pt x="1981" y="1750"/>
                    <a:pt x="2259" y="1813"/>
                  </a:cubicBezTo>
                  <a:lnTo>
                    <a:pt x="2259" y="1813"/>
                  </a:lnTo>
                  <a:cubicBezTo>
                    <a:pt x="2192" y="2086"/>
                    <a:pt x="2053" y="2337"/>
                    <a:pt x="1855" y="2535"/>
                  </a:cubicBezTo>
                  <a:cubicBezTo>
                    <a:pt x="1703" y="2704"/>
                    <a:pt x="1523" y="2826"/>
                    <a:pt x="1325" y="2906"/>
                  </a:cubicBezTo>
                  <a:lnTo>
                    <a:pt x="1325" y="2906"/>
                  </a:lnTo>
                  <a:cubicBezTo>
                    <a:pt x="1220" y="2783"/>
                    <a:pt x="1112" y="2659"/>
                    <a:pt x="1004" y="2535"/>
                  </a:cubicBezTo>
                  <a:cubicBezTo>
                    <a:pt x="882" y="2383"/>
                    <a:pt x="730" y="2292"/>
                    <a:pt x="548" y="2262"/>
                  </a:cubicBezTo>
                  <a:cubicBezTo>
                    <a:pt x="521" y="2253"/>
                    <a:pt x="494" y="2249"/>
                    <a:pt x="468" y="2249"/>
                  </a:cubicBezTo>
                  <a:cubicBezTo>
                    <a:pt x="403" y="2249"/>
                    <a:pt x="339" y="2271"/>
                    <a:pt x="274" y="2292"/>
                  </a:cubicBezTo>
                  <a:cubicBezTo>
                    <a:pt x="183" y="2322"/>
                    <a:pt x="122" y="2383"/>
                    <a:pt x="61" y="2474"/>
                  </a:cubicBezTo>
                  <a:cubicBezTo>
                    <a:pt x="1" y="2657"/>
                    <a:pt x="92" y="2870"/>
                    <a:pt x="274" y="2991"/>
                  </a:cubicBezTo>
                  <a:cubicBezTo>
                    <a:pt x="388" y="3060"/>
                    <a:pt x="536" y="3094"/>
                    <a:pt x="680" y="3094"/>
                  </a:cubicBezTo>
                  <a:cubicBezTo>
                    <a:pt x="728" y="3094"/>
                    <a:pt x="776" y="3090"/>
                    <a:pt x="821" y="3082"/>
                  </a:cubicBezTo>
                  <a:cubicBezTo>
                    <a:pt x="986" y="3070"/>
                    <a:pt x="1151" y="3031"/>
                    <a:pt x="1306" y="2970"/>
                  </a:cubicBezTo>
                  <a:lnTo>
                    <a:pt x="1306" y="2970"/>
                  </a:lnTo>
                  <a:cubicBezTo>
                    <a:pt x="1397" y="3078"/>
                    <a:pt x="1486" y="3187"/>
                    <a:pt x="1581" y="3295"/>
                  </a:cubicBezTo>
                  <a:cubicBezTo>
                    <a:pt x="2341" y="4237"/>
                    <a:pt x="2919" y="5028"/>
                    <a:pt x="3344" y="5575"/>
                  </a:cubicBezTo>
                  <a:cubicBezTo>
                    <a:pt x="3527" y="5848"/>
                    <a:pt x="3679" y="6061"/>
                    <a:pt x="3800" y="6213"/>
                  </a:cubicBezTo>
                  <a:cubicBezTo>
                    <a:pt x="3709" y="6061"/>
                    <a:pt x="3557" y="5848"/>
                    <a:pt x="3344" y="5544"/>
                  </a:cubicBezTo>
                  <a:cubicBezTo>
                    <a:pt x="2949" y="4997"/>
                    <a:pt x="2372" y="4207"/>
                    <a:pt x="1612" y="3265"/>
                  </a:cubicBezTo>
                  <a:cubicBezTo>
                    <a:pt x="1532" y="3159"/>
                    <a:pt x="1448" y="3054"/>
                    <a:pt x="1359" y="2948"/>
                  </a:cubicBezTo>
                  <a:lnTo>
                    <a:pt x="1359" y="2948"/>
                  </a:lnTo>
                  <a:cubicBezTo>
                    <a:pt x="1557" y="2863"/>
                    <a:pt x="1739" y="2743"/>
                    <a:pt x="1885" y="2596"/>
                  </a:cubicBezTo>
                  <a:cubicBezTo>
                    <a:pt x="2097" y="2384"/>
                    <a:pt x="2249" y="2114"/>
                    <a:pt x="2323" y="1826"/>
                  </a:cubicBezTo>
                  <a:lnTo>
                    <a:pt x="2323" y="1826"/>
                  </a:lnTo>
                  <a:cubicBezTo>
                    <a:pt x="2410" y="1841"/>
                    <a:pt x="2500" y="1849"/>
                    <a:pt x="2591" y="1849"/>
                  </a:cubicBezTo>
                  <a:cubicBezTo>
                    <a:pt x="2659" y="1849"/>
                    <a:pt x="2728" y="1845"/>
                    <a:pt x="2797" y="1836"/>
                  </a:cubicBezTo>
                  <a:cubicBezTo>
                    <a:pt x="3155" y="1769"/>
                    <a:pt x="3463" y="1603"/>
                    <a:pt x="3710" y="1363"/>
                  </a:cubicBezTo>
                  <a:lnTo>
                    <a:pt x="3710" y="1363"/>
                  </a:lnTo>
                  <a:cubicBezTo>
                    <a:pt x="3994" y="1652"/>
                    <a:pt x="4372" y="1805"/>
                    <a:pt x="4757" y="1813"/>
                  </a:cubicBezTo>
                  <a:lnTo>
                    <a:pt x="4757" y="1813"/>
                  </a:lnTo>
                  <a:cubicBezTo>
                    <a:pt x="4737" y="1914"/>
                    <a:pt x="4722" y="2013"/>
                    <a:pt x="4712" y="2110"/>
                  </a:cubicBezTo>
                  <a:cubicBezTo>
                    <a:pt x="4651" y="2657"/>
                    <a:pt x="4651" y="3204"/>
                    <a:pt x="4712" y="3751"/>
                  </a:cubicBezTo>
                  <a:cubicBezTo>
                    <a:pt x="4742" y="4237"/>
                    <a:pt x="4803" y="4663"/>
                    <a:pt x="4864" y="4997"/>
                  </a:cubicBezTo>
                  <a:cubicBezTo>
                    <a:pt x="4894" y="5332"/>
                    <a:pt x="4955" y="5575"/>
                    <a:pt x="4986" y="5757"/>
                  </a:cubicBezTo>
                  <a:cubicBezTo>
                    <a:pt x="5016" y="5848"/>
                    <a:pt x="5016" y="5909"/>
                    <a:pt x="5016" y="5970"/>
                  </a:cubicBezTo>
                  <a:lnTo>
                    <a:pt x="5016" y="6031"/>
                  </a:lnTo>
                  <a:lnTo>
                    <a:pt x="5046" y="5970"/>
                  </a:lnTo>
                  <a:lnTo>
                    <a:pt x="5016" y="5788"/>
                  </a:lnTo>
                  <a:cubicBezTo>
                    <a:pt x="4986" y="5605"/>
                    <a:pt x="4925" y="5362"/>
                    <a:pt x="4894" y="5028"/>
                  </a:cubicBezTo>
                  <a:cubicBezTo>
                    <a:pt x="4834" y="4663"/>
                    <a:pt x="4773" y="4268"/>
                    <a:pt x="4742" y="3781"/>
                  </a:cubicBezTo>
                  <a:cubicBezTo>
                    <a:pt x="4712" y="3234"/>
                    <a:pt x="4712" y="2687"/>
                    <a:pt x="4773" y="2140"/>
                  </a:cubicBezTo>
                  <a:cubicBezTo>
                    <a:pt x="4784" y="2031"/>
                    <a:pt x="4802" y="1922"/>
                    <a:pt x="4826" y="1813"/>
                  </a:cubicBezTo>
                  <a:lnTo>
                    <a:pt x="4826" y="1813"/>
                  </a:lnTo>
                  <a:cubicBezTo>
                    <a:pt x="5124" y="1806"/>
                    <a:pt x="5423" y="1714"/>
                    <a:pt x="5685" y="1532"/>
                  </a:cubicBezTo>
                  <a:cubicBezTo>
                    <a:pt x="5837" y="1411"/>
                    <a:pt x="5958" y="1228"/>
                    <a:pt x="5989" y="1046"/>
                  </a:cubicBezTo>
                  <a:cubicBezTo>
                    <a:pt x="6019" y="924"/>
                    <a:pt x="5989" y="833"/>
                    <a:pt x="5928" y="742"/>
                  </a:cubicBezTo>
                  <a:cubicBezTo>
                    <a:pt x="5867" y="681"/>
                    <a:pt x="5776" y="620"/>
                    <a:pt x="5685" y="590"/>
                  </a:cubicBezTo>
                  <a:cubicBezTo>
                    <a:pt x="5644" y="583"/>
                    <a:pt x="5603" y="579"/>
                    <a:pt x="5562" y="579"/>
                  </a:cubicBezTo>
                  <a:cubicBezTo>
                    <a:pt x="5422" y="579"/>
                    <a:pt x="5286" y="624"/>
                    <a:pt x="5168" y="742"/>
                  </a:cubicBezTo>
                  <a:cubicBezTo>
                    <a:pt x="5046" y="863"/>
                    <a:pt x="4955" y="1015"/>
                    <a:pt x="4925" y="1167"/>
                  </a:cubicBezTo>
                  <a:cubicBezTo>
                    <a:pt x="4867" y="1359"/>
                    <a:pt x="4810" y="1563"/>
                    <a:pt x="4768" y="1763"/>
                  </a:cubicBezTo>
                  <a:lnTo>
                    <a:pt x="4768" y="1763"/>
                  </a:lnTo>
                  <a:cubicBezTo>
                    <a:pt x="4699" y="1762"/>
                    <a:pt x="4629" y="1756"/>
                    <a:pt x="4560" y="1745"/>
                  </a:cubicBezTo>
                  <a:cubicBezTo>
                    <a:pt x="4254" y="1698"/>
                    <a:pt x="3967" y="1542"/>
                    <a:pt x="3754" y="1319"/>
                  </a:cubicBezTo>
                  <a:lnTo>
                    <a:pt x="3754" y="1319"/>
                  </a:lnTo>
                  <a:cubicBezTo>
                    <a:pt x="3826" y="1244"/>
                    <a:pt x="3892" y="1163"/>
                    <a:pt x="3952" y="1076"/>
                  </a:cubicBezTo>
                  <a:cubicBezTo>
                    <a:pt x="4074" y="894"/>
                    <a:pt x="4134" y="651"/>
                    <a:pt x="4134" y="438"/>
                  </a:cubicBezTo>
                  <a:cubicBezTo>
                    <a:pt x="4134" y="316"/>
                    <a:pt x="4074" y="195"/>
                    <a:pt x="4013" y="104"/>
                  </a:cubicBezTo>
                  <a:cubicBezTo>
                    <a:pt x="3945" y="35"/>
                    <a:pt x="3859" y="1"/>
                    <a:pt x="3769" y="1"/>
                  </a:cubicBezTo>
                  <a:close/>
                  <a:moveTo>
                    <a:pt x="3922" y="6365"/>
                  </a:moveTo>
                  <a:cubicBezTo>
                    <a:pt x="3922" y="6380"/>
                    <a:pt x="3929" y="6388"/>
                    <a:pt x="3937" y="6395"/>
                  </a:cubicBezTo>
                  <a:lnTo>
                    <a:pt x="3922" y="6365"/>
                  </a:lnTo>
                  <a:close/>
                  <a:moveTo>
                    <a:pt x="3937" y="6395"/>
                  </a:moveTo>
                  <a:lnTo>
                    <a:pt x="3952" y="6426"/>
                  </a:lnTo>
                  <a:cubicBezTo>
                    <a:pt x="3952" y="6411"/>
                    <a:pt x="3945" y="6403"/>
                    <a:pt x="3937" y="639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1165175" y="3849750"/>
              <a:ext cx="118575" cy="46675"/>
            </a:xfrm>
            <a:custGeom>
              <a:avLst/>
              <a:gdLst/>
              <a:ahLst/>
              <a:cxnLst/>
              <a:rect l="l" t="t" r="r" b="b"/>
              <a:pathLst>
                <a:path w="4743" h="1867" extrusionOk="0">
                  <a:moveTo>
                    <a:pt x="4377" y="0"/>
                  </a:moveTo>
                  <a:cubicBezTo>
                    <a:pt x="4357" y="0"/>
                    <a:pt x="4337" y="2"/>
                    <a:pt x="4317" y="6"/>
                  </a:cubicBezTo>
                  <a:lnTo>
                    <a:pt x="274" y="1283"/>
                  </a:lnTo>
                  <a:cubicBezTo>
                    <a:pt x="92" y="1313"/>
                    <a:pt x="1" y="1496"/>
                    <a:pt x="62" y="1647"/>
                  </a:cubicBezTo>
                  <a:cubicBezTo>
                    <a:pt x="114" y="1780"/>
                    <a:pt x="237" y="1866"/>
                    <a:pt x="368" y="1866"/>
                  </a:cubicBezTo>
                  <a:cubicBezTo>
                    <a:pt x="387" y="1866"/>
                    <a:pt x="407" y="1864"/>
                    <a:pt x="426" y="1860"/>
                  </a:cubicBezTo>
                  <a:lnTo>
                    <a:pt x="4469" y="614"/>
                  </a:lnTo>
                  <a:cubicBezTo>
                    <a:pt x="4651" y="553"/>
                    <a:pt x="4742" y="371"/>
                    <a:pt x="4682" y="219"/>
                  </a:cubicBezTo>
                  <a:cubicBezTo>
                    <a:pt x="4655" y="87"/>
                    <a:pt x="4514" y="0"/>
                    <a:pt x="4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1168625" y="3870775"/>
              <a:ext cx="124125" cy="69850"/>
            </a:xfrm>
            <a:custGeom>
              <a:avLst/>
              <a:gdLst/>
              <a:ahLst/>
              <a:cxnLst/>
              <a:rect l="l" t="t" r="r" b="b"/>
              <a:pathLst>
                <a:path w="4965" h="2794" extrusionOk="0">
                  <a:moveTo>
                    <a:pt x="4523" y="0"/>
                  </a:moveTo>
                  <a:cubicBezTo>
                    <a:pt x="4492" y="0"/>
                    <a:pt x="4458" y="5"/>
                    <a:pt x="4422" y="16"/>
                  </a:cubicBezTo>
                  <a:lnTo>
                    <a:pt x="410" y="1293"/>
                  </a:lnTo>
                  <a:cubicBezTo>
                    <a:pt x="0" y="1375"/>
                    <a:pt x="130" y="1923"/>
                    <a:pt x="470" y="1923"/>
                  </a:cubicBezTo>
                  <a:cubicBezTo>
                    <a:pt x="508" y="1923"/>
                    <a:pt x="549" y="1916"/>
                    <a:pt x="592" y="1901"/>
                  </a:cubicBezTo>
                  <a:lnTo>
                    <a:pt x="1018" y="1749"/>
                  </a:lnTo>
                  <a:lnTo>
                    <a:pt x="1960" y="2691"/>
                  </a:lnTo>
                  <a:cubicBezTo>
                    <a:pt x="2028" y="2759"/>
                    <a:pt x="2131" y="2794"/>
                    <a:pt x="2242" y="2794"/>
                  </a:cubicBezTo>
                  <a:cubicBezTo>
                    <a:pt x="2279" y="2794"/>
                    <a:pt x="2317" y="2790"/>
                    <a:pt x="2355" y="2782"/>
                  </a:cubicBezTo>
                  <a:lnTo>
                    <a:pt x="3814" y="2326"/>
                  </a:lnTo>
                  <a:cubicBezTo>
                    <a:pt x="3966" y="2265"/>
                    <a:pt x="4057" y="2144"/>
                    <a:pt x="4088" y="2022"/>
                  </a:cubicBezTo>
                  <a:lnTo>
                    <a:pt x="4301" y="715"/>
                  </a:lnTo>
                  <a:lnTo>
                    <a:pt x="4604" y="624"/>
                  </a:lnTo>
                  <a:cubicBezTo>
                    <a:pt x="4964" y="513"/>
                    <a:pt x="4845" y="0"/>
                    <a:pt x="45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1042075" y="3604150"/>
              <a:ext cx="65375" cy="174475"/>
            </a:xfrm>
            <a:custGeom>
              <a:avLst/>
              <a:gdLst/>
              <a:ahLst/>
              <a:cxnLst/>
              <a:rect l="l" t="t" r="r" b="b"/>
              <a:pathLst>
                <a:path w="2615" h="6979" extrusionOk="0">
                  <a:moveTo>
                    <a:pt x="2541" y="0"/>
                  </a:moveTo>
                  <a:cubicBezTo>
                    <a:pt x="2484" y="0"/>
                    <a:pt x="2383" y="29"/>
                    <a:pt x="2250" y="73"/>
                  </a:cubicBezTo>
                  <a:cubicBezTo>
                    <a:pt x="1946" y="195"/>
                    <a:pt x="1703" y="377"/>
                    <a:pt x="1490" y="590"/>
                  </a:cubicBezTo>
                  <a:cubicBezTo>
                    <a:pt x="1125" y="894"/>
                    <a:pt x="852" y="1228"/>
                    <a:pt x="639" y="1623"/>
                  </a:cubicBezTo>
                  <a:lnTo>
                    <a:pt x="92" y="3204"/>
                  </a:lnTo>
                  <a:cubicBezTo>
                    <a:pt x="1" y="3781"/>
                    <a:pt x="31" y="4329"/>
                    <a:pt x="183" y="4876"/>
                  </a:cubicBezTo>
                  <a:cubicBezTo>
                    <a:pt x="305" y="5332"/>
                    <a:pt x="487" y="5757"/>
                    <a:pt x="730" y="6122"/>
                  </a:cubicBezTo>
                  <a:cubicBezTo>
                    <a:pt x="882" y="6365"/>
                    <a:pt x="1095" y="6608"/>
                    <a:pt x="1308" y="6791"/>
                  </a:cubicBezTo>
                  <a:cubicBezTo>
                    <a:pt x="1440" y="6901"/>
                    <a:pt x="1508" y="6979"/>
                    <a:pt x="1570" y="6979"/>
                  </a:cubicBezTo>
                  <a:cubicBezTo>
                    <a:pt x="1594" y="6979"/>
                    <a:pt x="1617" y="6968"/>
                    <a:pt x="1642" y="6943"/>
                  </a:cubicBezTo>
                  <a:cubicBezTo>
                    <a:pt x="1703" y="6882"/>
                    <a:pt x="1429" y="6517"/>
                    <a:pt x="1156" y="5879"/>
                  </a:cubicBezTo>
                  <a:cubicBezTo>
                    <a:pt x="365" y="4237"/>
                    <a:pt x="639" y="2292"/>
                    <a:pt x="1824" y="924"/>
                  </a:cubicBezTo>
                  <a:cubicBezTo>
                    <a:pt x="2280" y="377"/>
                    <a:pt x="2615" y="73"/>
                    <a:pt x="2584" y="12"/>
                  </a:cubicBezTo>
                  <a:cubicBezTo>
                    <a:pt x="2576" y="4"/>
                    <a:pt x="2561" y="0"/>
                    <a:pt x="2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1222175" y="3922650"/>
              <a:ext cx="47900" cy="17700"/>
            </a:xfrm>
            <a:custGeom>
              <a:avLst/>
              <a:gdLst/>
              <a:ahLst/>
              <a:cxnLst/>
              <a:rect l="l" t="t" r="r" b="b"/>
              <a:pathLst>
                <a:path w="1916" h="708" extrusionOk="0">
                  <a:moveTo>
                    <a:pt x="1447" y="0"/>
                  </a:moveTo>
                  <a:cubicBezTo>
                    <a:pt x="1249" y="0"/>
                    <a:pt x="1050" y="50"/>
                    <a:pt x="852" y="99"/>
                  </a:cubicBezTo>
                  <a:cubicBezTo>
                    <a:pt x="608" y="190"/>
                    <a:pt x="396" y="312"/>
                    <a:pt x="213" y="494"/>
                  </a:cubicBezTo>
                  <a:cubicBezTo>
                    <a:pt x="122" y="555"/>
                    <a:pt x="61" y="616"/>
                    <a:pt x="0" y="707"/>
                  </a:cubicBezTo>
                  <a:cubicBezTo>
                    <a:pt x="0" y="707"/>
                    <a:pt x="92" y="646"/>
                    <a:pt x="244" y="525"/>
                  </a:cubicBezTo>
                  <a:cubicBezTo>
                    <a:pt x="426" y="373"/>
                    <a:pt x="639" y="282"/>
                    <a:pt x="882" y="190"/>
                  </a:cubicBezTo>
                  <a:cubicBezTo>
                    <a:pt x="1125" y="99"/>
                    <a:pt x="1338" y="69"/>
                    <a:pt x="1581" y="69"/>
                  </a:cubicBezTo>
                  <a:lnTo>
                    <a:pt x="1915" y="69"/>
                  </a:lnTo>
                  <a:cubicBezTo>
                    <a:pt x="1794" y="38"/>
                    <a:pt x="1703" y="8"/>
                    <a:pt x="1581" y="8"/>
                  </a:cubicBezTo>
                  <a:cubicBezTo>
                    <a:pt x="1536" y="3"/>
                    <a:pt x="1492" y="0"/>
                    <a:pt x="144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1194825" y="3889325"/>
              <a:ext cx="82075" cy="25250"/>
            </a:xfrm>
            <a:custGeom>
              <a:avLst/>
              <a:gdLst/>
              <a:ahLst/>
              <a:cxnLst/>
              <a:rect l="l" t="t" r="r" b="b"/>
              <a:pathLst>
                <a:path w="3283" h="1010" extrusionOk="0">
                  <a:moveTo>
                    <a:pt x="3274" y="1"/>
                  </a:moveTo>
                  <a:cubicBezTo>
                    <a:pt x="3189" y="1"/>
                    <a:pt x="2495" y="204"/>
                    <a:pt x="1642" y="460"/>
                  </a:cubicBezTo>
                  <a:cubicBezTo>
                    <a:pt x="730" y="764"/>
                    <a:pt x="0" y="976"/>
                    <a:pt x="0" y="1007"/>
                  </a:cubicBezTo>
                  <a:cubicBezTo>
                    <a:pt x="2" y="1009"/>
                    <a:pt x="7" y="1010"/>
                    <a:pt x="14" y="1010"/>
                  </a:cubicBezTo>
                  <a:cubicBezTo>
                    <a:pt x="124" y="1010"/>
                    <a:pt x="816" y="805"/>
                    <a:pt x="1642" y="520"/>
                  </a:cubicBezTo>
                  <a:cubicBezTo>
                    <a:pt x="2553" y="247"/>
                    <a:pt x="3283" y="4"/>
                    <a:pt x="3283" y="4"/>
                  </a:cubicBezTo>
                  <a:cubicBezTo>
                    <a:pt x="3283" y="2"/>
                    <a:pt x="3280" y="1"/>
                    <a:pt x="3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1206225" y="3903075"/>
              <a:ext cx="67650" cy="22075"/>
            </a:xfrm>
            <a:custGeom>
              <a:avLst/>
              <a:gdLst/>
              <a:ahLst/>
              <a:cxnLst/>
              <a:rect l="l" t="t" r="r" b="b"/>
              <a:pathLst>
                <a:path w="2706" h="883" extrusionOk="0">
                  <a:moveTo>
                    <a:pt x="2705" y="1"/>
                  </a:moveTo>
                  <a:lnTo>
                    <a:pt x="2705" y="1"/>
                  </a:lnTo>
                  <a:cubicBezTo>
                    <a:pt x="2584" y="31"/>
                    <a:pt x="2432" y="62"/>
                    <a:pt x="2310" y="122"/>
                  </a:cubicBezTo>
                  <a:lnTo>
                    <a:pt x="1338" y="426"/>
                  </a:lnTo>
                  <a:lnTo>
                    <a:pt x="395" y="761"/>
                  </a:lnTo>
                  <a:cubicBezTo>
                    <a:pt x="243" y="791"/>
                    <a:pt x="122" y="821"/>
                    <a:pt x="0" y="882"/>
                  </a:cubicBezTo>
                  <a:cubicBezTo>
                    <a:pt x="152" y="882"/>
                    <a:pt x="274" y="821"/>
                    <a:pt x="426" y="791"/>
                  </a:cubicBezTo>
                  <a:cubicBezTo>
                    <a:pt x="669" y="730"/>
                    <a:pt x="1003" y="609"/>
                    <a:pt x="1368" y="487"/>
                  </a:cubicBezTo>
                  <a:cubicBezTo>
                    <a:pt x="1763" y="366"/>
                    <a:pt x="2097" y="244"/>
                    <a:pt x="2341" y="153"/>
                  </a:cubicBezTo>
                  <a:cubicBezTo>
                    <a:pt x="2462" y="122"/>
                    <a:pt x="2584" y="62"/>
                    <a:pt x="27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4"/>
          <p:cNvSpPr/>
          <p:nvPr/>
        </p:nvSpPr>
        <p:spPr>
          <a:xfrm>
            <a:off x="7752001" y="454024"/>
            <a:ext cx="770200" cy="770200"/>
          </a:xfrm>
          <a:custGeom>
            <a:avLst/>
            <a:gdLst/>
            <a:ahLst/>
            <a:cxnLst/>
            <a:rect l="l" t="t" r="r" b="b"/>
            <a:pathLst>
              <a:path w="22129" h="22129" extrusionOk="0">
                <a:moveTo>
                  <a:pt x="11242" y="7061"/>
                </a:moveTo>
                <a:cubicBezTo>
                  <a:pt x="13026" y="7061"/>
                  <a:pt x="14637" y="8278"/>
                  <a:pt x="15077" y="10092"/>
                </a:cubicBezTo>
                <a:cubicBezTo>
                  <a:pt x="15740" y="12744"/>
                  <a:pt x="13635" y="14991"/>
                  <a:pt x="11235" y="14991"/>
                </a:cubicBezTo>
                <a:cubicBezTo>
                  <a:pt x="10555" y="14991"/>
                  <a:pt x="9851" y="14810"/>
                  <a:pt x="9180" y="14408"/>
                </a:cubicBezTo>
                <a:cubicBezTo>
                  <a:pt x="6171" y="12584"/>
                  <a:pt x="6870" y="8025"/>
                  <a:pt x="10305" y="7174"/>
                </a:cubicBezTo>
                <a:cubicBezTo>
                  <a:pt x="10619" y="7097"/>
                  <a:pt x="10933" y="7061"/>
                  <a:pt x="11242" y="7061"/>
                </a:cubicBezTo>
                <a:close/>
                <a:moveTo>
                  <a:pt x="10244" y="0"/>
                </a:moveTo>
                <a:lnTo>
                  <a:pt x="6657" y="882"/>
                </a:lnTo>
                <a:lnTo>
                  <a:pt x="6718" y="3101"/>
                </a:lnTo>
                <a:cubicBezTo>
                  <a:pt x="5989" y="3496"/>
                  <a:pt x="5350" y="3952"/>
                  <a:pt x="4773" y="4529"/>
                </a:cubicBezTo>
                <a:lnTo>
                  <a:pt x="2645" y="3800"/>
                </a:lnTo>
                <a:lnTo>
                  <a:pt x="761" y="6961"/>
                </a:lnTo>
                <a:lnTo>
                  <a:pt x="2372" y="8511"/>
                </a:lnTo>
                <a:cubicBezTo>
                  <a:pt x="2128" y="9271"/>
                  <a:pt x="2007" y="10092"/>
                  <a:pt x="1976" y="10882"/>
                </a:cubicBezTo>
                <a:lnTo>
                  <a:pt x="1" y="11885"/>
                </a:lnTo>
                <a:lnTo>
                  <a:pt x="882" y="15472"/>
                </a:lnTo>
                <a:lnTo>
                  <a:pt x="3101" y="15411"/>
                </a:lnTo>
                <a:cubicBezTo>
                  <a:pt x="3466" y="16140"/>
                  <a:pt x="3952" y="16779"/>
                  <a:pt x="4530" y="17356"/>
                </a:cubicBezTo>
                <a:lnTo>
                  <a:pt x="3800" y="19484"/>
                </a:lnTo>
                <a:lnTo>
                  <a:pt x="6961" y="21368"/>
                </a:lnTo>
                <a:lnTo>
                  <a:pt x="8511" y="19757"/>
                </a:lnTo>
                <a:cubicBezTo>
                  <a:pt x="9271" y="20001"/>
                  <a:pt x="10092" y="20122"/>
                  <a:pt x="10882" y="20153"/>
                </a:cubicBezTo>
                <a:lnTo>
                  <a:pt x="11885" y="22128"/>
                </a:lnTo>
                <a:lnTo>
                  <a:pt x="15472" y="21277"/>
                </a:lnTo>
                <a:lnTo>
                  <a:pt x="15411" y="19028"/>
                </a:lnTo>
                <a:cubicBezTo>
                  <a:pt x="16141" y="18663"/>
                  <a:pt x="16779" y="18177"/>
                  <a:pt x="17357" y="17630"/>
                </a:cubicBezTo>
                <a:lnTo>
                  <a:pt x="19484" y="18329"/>
                </a:lnTo>
                <a:lnTo>
                  <a:pt x="21369" y="15168"/>
                </a:lnTo>
                <a:lnTo>
                  <a:pt x="19758" y="13617"/>
                </a:lnTo>
                <a:cubicBezTo>
                  <a:pt x="20001" y="12858"/>
                  <a:pt x="20123" y="12037"/>
                  <a:pt x="20153" y="11247"/>
                </a:cubicBezTo>
                <a:lnTo>
                  <a:pt x="22129" y="10244"/>
                </a:lnTo>
                <a:lnTo>
                  <a:pt x="21278" y="6657"/>
                </a:lnTo>
                <a:lnTo>
                  <a:pt x="19028" y="6718"/>
                </a:lnTo>
                <a:cubicBezTo>
                  <a:pt x="18664" y="5988"/>
                  <a:pt x="18177" y="5350"/>
                  <a:pt x="17630" y="4772"/>
                </a:cubicBezTo>
                <a:lnTo>
                  <a:pt x="18329" y="2645"/>
                </a:lnTo>
                <a:lnTo>
                  <a:pt x="15168" y="760"/>
                </a:lnTo>
                <a:lnTo>
                  <a:pt x="13618" y="2371"/>
                </a:lnTo>
                <a:cubicBezTo>
                  <a:pt x="12858" y="2128"/>
                  <a:pt x="12037" y="2006"/>
                  <a:pt x="11247" y="1976"/>
                </a:cubicBezTo>
                <a:lnTo>
                  <a:pt x="10244" y="0"/>
                </a:lnTo>
                <a:close/>
              </a:path>
            </a:pathLst>
          </a:custGeom>
          <a:solidFill>
            <a:srgbClr val="E0E0E0">
              <a:alpha val="364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None/>
              <a:defRPr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49" name="Google Shape;149;p4"/>
          <p:cNvSpPr txBox="1">
            <a:spLocks noGrp="1"/>
          </p:cNvSpPr>
          <p:nvPr>
            <p:ph type="subTitle" idx="1"/>
          </p:nvPr>
        </p:nvSpPr>
        <p:spPr>
          <a:xfrm>
            <a:off x="756600" y="1415400"/>
            <a:ext cx="7630800" cy="3188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2000">
                <a:solidFill>
                  <a:srgbClr val="21212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2000">
                <a:solidFill>
                  <a:srgbClr val="21212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2000">
                <a:solidFill>
                  <a:srgbClr val="21212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2000">
                <a:solidFill>
                  <a:srgbClr val="21212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2000">
                <a:solidFill>
                  <a:srgbClr val="21212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2000">
                <a:solidFill>
                  <a:srgbClr val="21212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2000">
                <a:solidFill>
                  <a:srgbClr val="21212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2000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_1">
    <p:bg>
      <p:bgPr>
        <a:solidFill>
          <a:schemeClr val="lt1"/>
        </a:solidFill>
        <a:effectLst/>
      </p:bgPr>
    </p:bg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oogle Shape;462;p13"/>
          <p:cNvGrpSpPr/>
          <p:nvPr/>
        </p:nvGrpSpPr>
        <p:grpSpPr>
          <a:xfrm rot="316148">
            <a:off x="7570830" y="480834"/>
            <a:ext cx="818870" cy="807208"/>
            <a:chOff x="2786800" y="3847650"/>
            <a:chExt cx="607925" cy="590950"/>
          </a:xfrm>
        </p:grpSpPr>
        <p:sp>
          <p:nvSpPr>
            <p:cNvPr id="463" name="Google Shape;463;p13"/>
            <p:cNvSpPr/>
            <p:nvPr/>
          </p:nvSpPr>
          <p:spPr>
            <a:xfrm>
              <a:off x="2786800" y="3847650"/>
              <a:ext cx="607925" cy="590950"/>
            </a:xfrm>
            <a:custGeom>
              <a:avLst/>
              <a:gdLst/>
              <a:ahLst/>
              <a:cxnLst/>
              <a:rect l="l" t="t" r="r" b="b"/>
              <a:pathLst>
                <a:path w="24317" h="23638" extrusionOk="0">
                  <a:moveTo>
                    <a:pt x="12666" y="1"/>
                  </a:moveTo>
                  <a:cubicBezTo>
                    <a:pt x="11403" y="1"/>
                    <a:pt x="10142" y="205"/>
                    <a:pt x="8937" y="607"/>
                  </a:cubicBezTo>
                  <a:cubicBezTo>
                    <a:pt x="7842" y="941"/>
                    <a:pt x="6839" y="1458"/>
                    <a:pt x="5897" y="2127"/>
                  </a:cubicBezTo>
                  <a:cubicBezTo>
                    <a:pt x="5411" y="2461"/>
                    <a:pt x="4955" y="2826"/>
                    <a:pt x="4529" y="3221"/>
                  </a:cubicBezTo>
                  <a:cubicBezTo>
                    <a:pt x="4104" y="3646"/>
                    <a:pt x="3708" y="4102"/>
                    <a:pt x="3313" y="4558"/>
                  </a:cubicBezTo>
                  <a:cubicBezTo>
                    <a:pt x="122" y="8662"/>
                    <a:pt x="0" y="14346"/>
                    <a:pt x="2979" y="18601"/>
                  </a:cubicBezTo>
                  <a:cubicBezTo>
                    <a:pt x="3344" y="19087"/>
                    <a:pt x="3708" y="19543"/>
                    <a:pt x="4134" y="19999"/>
                  </a:cubicBezTo>
                  <a:cubicBezTo>
                    <a:pt x="4529" y="20425"/>
                    <a:pt x="4985" y="20790"/>
                    <a:pt x="5441" y="21154"/>
                  </a:cubicBezTo>
                  <a:cubicBezTo>
                    <a:pt x="6353" y="21884"/>
                    <a:pt x="7356" y="22431"/>
                    <a:pt x="8420" y="22826"/>
                  </a:cubicBezTo>
                  <a:cubicBezTo>
                    <a:pt x="9772" y="23367"/>
                    <a:pt x="11195" y="23637"/>
                    <a:pt x="12630" y="23637"/>
                  </a:cubicBezTo>
                  <a:cubicBezTo>
                    <a:pt x="13293" y="23637"/>
                    <a:pt x="13958" y="23580"/>
                    <a:pt x="14621" y="23464"/>
                  </a:cubicBezTo>
                  <a:cubicBezTo>
                    <a:pt x="17964" y="22917"/>
                    <a:pt x="20882" y="20941"/>
                    <a:pt x="22645" y="18054"/>
                  </a:cubicBezTo>
                  <a:cubicBezTo>
                    <a:pt x="23253" y="17081"/>
                    <a:pt x="23678" y="16048"/>
                    <a:pt x="23952" y="14954"/>
                  </a:cubicBezTo>
                  <a:cubicBezTo>
                    <a:pt x="24074" y="14528"/>
                    <a:pt x="24134" y="14133"/>
                    <a:pt x="24195" y="13738"/>
                  </a:cubicBezTo>
                  <a:cubicBezTo>
                    <a:pt x="24256" y="13434"/>
                    <a:pt x="24286" y="13130"/>
                    <a:pt x="24286" y="12826"/>
                  </a:cubicBezTo>
                  <a:cubicBezTo>
                    <a:pt x="24317" y="12583"/>
                    <a:pt x="24317" y="12340"/>
                    <a:pt x="24286" y="12096"/>
                  </a:cubicBezTo>
                  <a:cubicBezTo>
                    <a:pt x="24195" y="12340"/>
                    <a:pt x="24165" y="12583"/>
                    <a:pt x="24165" y="12826"/>
                  </a:cubicBezTo>
                  <a:cubicBezTo>
                    <a:pt x="24134" y="13130"/>
                    <a:pt x="24074" y="13403"/>
                    <a:pt x="24013" y="13707"/>
                  </a:cubicBezTo>
                  <a:cubicBezTo>
                    <a:pt x="23952" y="14102"/>
                    <a:pt x="23861" y="14498"/>
                    <a:pt x="23739" y="14862"/>
                  </a:cubicBezTo>
                  <a:cubicBezTo>
                    <a:pt x="23435" y="15926"/>
                    <a:pt x="22949" y="16929"/>
                    <a:pt x="22341" y="17872"/>
                  </a:cubicBezTo>
                  <a:cubicBezTo>
                    <a:pt x="20201" y="21193"/>
                    <a:pt x="16540" y="23076"/>
                    <a:pt x="12749" y="23076"/>
                  </a:cubicBezTo>
                  <a:cubicBezTo>
                    <a:pt x="11372" y="23076"/>
                    <a:pt x="9977" y="22828"/>
                    <a:pt x="8633" y="22309"/>
                  </a:cubicBezTo>
                  <a:cubicBezTo>
                    <a:pt x="7630" y="21914"/>
                    <a:pt x="6687" y="21367"/>
                    <a:pt x="5836" y="20698"/>
                  </a:cubicBezTo>
                  <a:cubicBezTo>
                    <a:pt x="5380" y="20334"/>
                    <a:pt x="4955" y="19969"/>
                    <a:pt x="4590" y="19574"/>
                  </a:cubicBezTo>
                  <a:cubicBezTo>
                    <a:pt x="4195" y="19148"/>
                    <a:pt x="3830" y="18692"/>
                    <a:pt x="3496" y="18236"/>
                  </a:cubicBezTo>
                  <a:cubicBezTo>
                    <a:pt x="699" y="14224"/>
                    <a:pt x="821" y="8814"/>
                    <a:pt x="3830" y="4953"/>
                  </a:cubicBezTo>
                  <a:cubicBezTo>
                    <a:pt x="4499" y="4042"/>
                    <a:pt x="5319" y="3251"/>
                    <a:pt x="6262" y="2613"/>
                  </a:cubicBezTo>
                  <a:cubicBezTo>
                    <a:pt x="7143" y="1975"/>
                    <a:pt x="8116" y="1488"/>
                    <a:pt x="9149" y="1124"/>
                  </a:cubicBezTo>
                  <a:cubicBezTo>
                    <a:pt x="10332" y="729"/>
                    <a:pt x="11561" y="532"/>
                    <a:pt x="12794" y="532"/>
                  </a:cubicBezTo>
                  <a:cubicBezTo>
                    <a:pt x="13557" y="532"/>
                    <a:pt x="14321" y="608"/>
                    <a:pt x="15076" y="759"/>
                  </a:cubicBezTo>
                  <a:cubicBezTo>
                    <a:pt x="16809" y="1124"/>
                    <a:pt x="18390" y="1883"/>
                    <a:pt x="19788" y="2978"/>
                  </a:cubicBezTo>
                  <a:cubicBezTo>
                    <a:pt x="20912" y="3859"/>
                    <a:pt x="21885" y="4984"/>
                    <a:pt x="22615" y="6230"/>
                  </a:cubicBezTo>
                  <a:cubicBezTo>
                    <a:pt x="23162" y="7172"/>
                    <a:pt x="23587" y="8206"/>
                    <a:pt x="23861" y="9270"/>
                  </a:cubicBezTo>
                  <a:cubicBezTo>
                    <a:pt x="23952" y="9665"/>
                    <a:pt x="24043" y="10060"/>
                    <a:pt x="24074" y="10455"/>
                  </a:cubicBezTo>
                  <a:cubicBezTo>
                    <a:pt x="24134" y="10759"/>
                    <a:pt x="24165" y="11033"/>
                    <a:pt x="24165" y="11336"/>
                  </a:cubicBezTo>
                  <a:cubicBezTo>
                    <a:pt x="24165" y="11580"/>
                    <a:pt x="24195" y="11823"/>
                    <a:pt x="24256" y="12066"/>
                  </a:cubicBezTo>
                  <a:cubicBezTo>
                    <a:pt x="24286" y="11823"/>
                    <a:pt x="24317" y="11610"/>
                    <a:pt x="24317" y="11367"/>
                  </a:cubicBezTo>
                  <a:cubicBezTo>
                    <a:pt x="24317" y="11063"/>
                    <a:pt x="24317" y="10759"/>
                    <a:pt x="24256" y="10455"/>
                  </a:cubicBezTo>
                  <a:cubicBezTo>
                    <a:pt x="24226" y="10060"/>
                    <a:pt x="24165" y="9634"/>
                    <a:pt x="24074" y="9239"/>
                  </a:cubicBezTo>
                  <a:cubicBezTo>
                    <a:pt x="23861" y="8145"/>
                    <a:pt x="23466" y="7051"/>
                    <a:pt x="22919" y="6078"/>
                  </a:cubicBezTo>
                  <a:cubicBezTo>
                    <a:pt x="21308" y="3099"/>
                    <a:pt x="18481" y="1002"/>
                    <a:pt x="15168" y="273"/>
                  </a:cubicBezTo>
                  <a:cubicBezTo>
                    <a:pt x="14343" y="91"/>
                    <a:pt x="13504" y="1"/>
                    <a:pt x="12666" y="1"/>
                  </a:cubicBezTo>
                  <a:close/>
                </a:path>
              </a:pathLst>
            </a:custGeom>
            <a:solidFill>
              <a:srgbClr val="E0E0E0">
                <a:alpha val="4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2881025" y="3957700"/>
              <a:ext cx="455200" cy="95975"/>
            </a:xfrm>
            <a:custGeom>
              <a:avLst/>
              <a:gdLst/>
              <a:ahLst/>
              <a:cxnLst/>
              <a:rect l="l" t="t" r="r" b="b"/>
              <a:pathLst>
                <a:path w="18208" h="3839" extrusionOk="0">
                  <a:moveTo>
                    <a:pt x="72" y="1"/>
                  </a:moveTo>
                  <a:cubicBezTo>
                    <a:pt x="67" y="1"/>
                    <a:pt x="64" y="2"/>
                    <a:pt x="61" y="4"/>
                  </a:cubicBezTo>
                  <a:cubicBezTo>
                    <a:pt x="0" y="65"/>
                    <a:pt x="760" y="916"/>
                    <a:pt x="2310" y="1858"/>
                  </a:cubicBezTo>
                  <a:cubicBezTo>
                    <a:pt x="3222" y="2406"/>
                    <a:pt x="4164" y="2831"/>
                    <a:pt x="5198" y="3196"/>
                  </a:cubicBezTo>
                  <a:cubicBezTo>
                    <a:pt x="5471" y="3287"/>
                    <a:pt x="5775" y="3348"/>
                    <a:pt x="6079" y="3439"/>
                  </a:cubicBezTo>
                  <a:lnTo>
                    <a:pt x="6535" y="3561"/>
                  </a:lnTo>
                  <a:cubicBezTo>
                    <a:pt x="6687" y="3591"/>
                    <a:pt x="6839" y="3621"/>
                    <a:pt x="7022" y="3621"/>
                  </a:cubicBezTo>
                  <a:lnTo>
                    <a:pt x="7994" y="3804"/>
                  </a:lnTo>
                  <a:lnTo>
                    <a:pt x="9028" y="3834"/>
                  </a:lnTo>
                  <a:cubicBezTo>
                    <a:pt x="9136" y="3837"/>
                    <a:pt x="9244" y="3838"/>
                    <a:pt x="9352" y="3838"/>
                  </a:cubicBezTo>
                  <a:cubicBezTo>
                    <a:pt x="11612" y="3838"/>
                    <a:pt x="13832" y="3234"/>
                    <a:pt x="15776" y="2132"/>
                  </a:cubicBezTo>
                  <a:lnTo>
                    <a:pt x="16353" y="1828"/>
                  </a:lnTo>
                  <a:cubicBezTo>
                    <a:pt x="16536" y="1706"/>
                    <a:pt x="16688" y="1615"/>
                    <a:pt x="16839" y="1494"/>
                  </a:cubicBezTo>
                  <a:lnTo>
                    <a:pt x="17599" y="977"/>
                  </a:lnTo>
                  <a:cubicBezTo>
                    <a:pt x="17995" y="673"/>
                    <a:pt x="18207" y="491"/>
                    <a:pt x="18177" y="460"/>
                  </a:cubicBezTo>
                  <a:cubicBezTo>
                    <a:pt x="18173" y="456"/>
                    <a:pt x="18166" y="455"/>
                    <a:pt x="18156" y="455"/>
                  </a:cubicBezTo>
                  <a:cubicBezTo>
                    <a:pt x="18083" y="455"/>
                    <a:pt x="17847" y="551"/>
                    <a:pt x="17447" y="764"/>
                  </a:cubicBezTo>
                  <a:lnTo>
                    <a:pt x="16657" y="1190"/>
                  </a:lnTo>
                  <a:cubicBezTo>
                    <a:pt x="16505" y="1281"/>
                    <a:pt x="16353" y="1372"/>
                    <a:pt x="16171" y="1463"/>
                  </a:cubicBezTo>
                  <a:lnTo>
                    <a:pt x="15593" y="1706"/>
                  </a:lnTo>
                  <a:cubicBezTo>
                    <a:pt x="13617" y="2710"/>
                    <a:pt x="11439" y="3197"/>
                    <a:pt x="9229" y="3197"/>
                  </a:cubicBezTo>
                  <a:cubicBezTo>
                    <a:pt x="9162" y="3197"/>
                    <a:pt x="9095" y="3197"/>
                    <a:pt x="9028" y="3196"/>
                  </a:cubicBezTo>
                  <a:lnTo>
                    <a:pt x="8055" y="3165"/>
                  </a:lnTo>
                  <a:lnTo>
                    <a:pt x="7113" y="3013"/>
                  </a:lnTo>
                  <a:lnTo>
                    <a:pt x="6657" y="2953"/>
                  </a:lnTo>
                  <a:lnTo>
                    <a:pt x="6201" y="2831"/>
                  </a:lnTo>
                  <a:cubicBezTo>
                    <a:pt x="5897" y="2770"/>
                    <a:pt x="5623" y="2710"/>
                    <a:pt x="5350" y="2618"/>
                  </a:cubicBezTo>
                  <a:cubicBezTo>
                    <a:pt x="4377" y="2314"/>
                    <a:pt x="3435" y="1919"/>
                    <a:pt x="2523" y="1463"/>
                  </a:cubicBezTo>
                  <a:cubicBezTo>
                    <a:pt x="1036" y="676"/>
                    <a:pt x="192" y="1"/>
                    <a:pt x="72" y="1"/>
                  </a:cubicBezTo>
                  <a:close/>
                </a:path>
              </a:pathLst>
            </a:custGeom>
            <a:solidFill>
              <a:srgbClr val="E0E0E0">
                <a:alpha val="4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2872650" y="4235800"/>
              <a:ext cx="455975" cy="95225"/>
            </a:xfrm>
            <a:custGeom>
              <a:avLst/>
              <a:gdLst/>
              <a:ahLst/>
              <a:cxnLst/>
              <a:rect l="l" t="t" r="r" b="b"/>
              <a:pathLst>
                <a:path w="18239" h="3809" extrusionOk="0">
                  <a:moveTo>
                    <a:pt x="8872" y="1"/>
                  </a:moveTo>
                  <a:cubicBezTo>
                    <a:pt x="6615" y="1"/>
                    <a:pt x="4371" y="578"/>
                    <a:pt x="2402" y="1707"/>
                  </a:cubicBezTo>
                  <a:lnTo>
                    <a:pt x="1855" y="2011"/>
                  </a:lnTo>
                  <a:cubicBezTo>
                    <a:pt x="1673" y="2102"/>
                    <a:pt x="1521" y="2224"/>
                    <a:pt x="1369" y="2346"/>
                  </a:cubicBezTo>
                  <a:lnTo>
                    <a:pt x="609" y="2862"/>
                  </a:lnTo>
                  <a:cubicBezTo>
                    <a:pt x="214" y="3166"/>
                    <a:pt x="1" y="3349"/>
                    <a:pt x="31" y="3379"/>
                  </a:cubicBezTo>
                  <a:cubicBezTo>
                    <a:pt x="35" y="3383"/>
                    <a:pt x="42" y="3385"/>
                    <a:pt x="52" y="3385"/>
                  </a:cubicBezTo>
                  <a:cubicBezTo>
                    <a:pt x="125" y="3385"/>
                    <a:pt x="361" y="3288"/>
                    <a:pt x="761" y="3075"/>
                  </a:cubicBezTo>
                  <a:lnTo>
                    <a:pt x="1551" y="2619"/>
                  </a:lnTo>
                  <a:cubicBezTo>
                    <a:pt x="1703" y="2558"/>
                    <a:pt x="1855" y="2437"/>
                    <a:pt x="2037" y="2346"/>
                  </a:cubicBezTo>
                  <a:lnTo>
                    <a:pt x="2615" y="2102"/>
                  </a:lnTo>
                  <a:cubicBezTo>
                    <a:pt x="4544" y="1152"/>
                    <a:pt x="6664" y="639"/>
                    <a:pt x="8819" y="639"/>
                  </a:cubicBezTo>
                  <a:cubicBezTo>
                    <a:pt x="8940" y="639"/>
                    <a:pt x="9060" y="640"/>
                    <a:pt x="9180" y="643"/>
                  </a:cubicBezTo>
                  <a:lnTo>
                    <a:pt x="10183" y="674"/>
                  </a:lnTo>
                  <a:lnTo>
                    <a:pt x="11126" y="795"/>
                  </a:lnTo>
                  <a:lnTo>
                    <a:pt x="11582" y="887"/>
                  </a:lnTo>
                  <a:lnTo>
                    <a:pt x="12007" y="978"/>
                  </a:lnTo>
                  <a:cubicBezTo>
                    <a:pt x="12311" y="1069"/>
                    <a:pt x="12585" y="1130"/>
                    <a:pt x="12889" y="1191"/>
                  </a:cubicBezTo>
                  <a:cubicBezTo>
                    <a:pt x="13861" y="1494"/>
                    <a:pt x="14804" y="1890"/>
                    <a:pt x="15715" y="2376"/>
                  </a:cubicBezTo>
                  <a:cubicBezTo>
                    <a:pt x="17203" y="3134"/>
                    <a:pt x="18046" y="3808"/>
                    <a:pt x="18166" y="3808"/>
                  </a:cubicBezTo>
                  <a:cubicBezTo>
                    <a:pt x="18171" y="3808"/>
                    <a:pt x="18175" y="3807"/>
                    <a:pt x="18178" y="3805"/>
                  </a:cubicBezTo>
                  <a:cubicBezTo>
                    <a:pt x="18238" y="3774"/>
                    <a:pt x="17478" y="2923"/>
                    <a:pt x="15928" y="1981"/>
                  </a:cubicBezTo>
                  <a:cubicBezTo>
                    <a:pt x="15016" y="1434"/>
                    <a:pt x="14044" y="978"/>
                    <a:pt x="13041" y="643"/>
                  </a:cubicBezTo>
                  <a:cubicBezTo>
                    <a:pt x="12767" y="552"/>
                    <a:pt x="12463" y="491"/>
                    <a:pt x="12159" y="400"/>
                  </a:cubicBezTo>
                  <a:lnTo>
                    <a:pt x="11703" y="279"/>
                  </a:lnTo>
                  <a:cubicBezTo>
                    <a:pt x="11551" y="248"/>
                    <a:pt x="11369" y="218"/>
                    <a:pt x="11217" y="187"/>
                  </a:cubicBezTo>
                  <a:lnTo>
                    <a:pt x="10244" y="35"/>
                  </a:lnTo>
                  <a:lnTo>
                    <a:pt x="9211" y="5"/>
                  </a:lnTo>
                  <a:cubicBezTo>
                    <a:pt x="9098" y="2"/>
                    <a:pt x="8985" y="1"/>
                    <a:pt x="8872" y="1"/>
                  </a:cubicBezTo>
                  <a:close/>
                </a:path>
              </a:pathLst>
            </a:custGeom>
            <a:solidFill>
              <a:srgbClr val="E0E0E0">
                <a:alpha val="4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2815675" y="4138500"/>
              <a:ext cx="577525" cy="21175"/>
            </a:xfrm>
            <a:custGeom>
              <a:avLst/>
              <a:gdLst/>
              <a:ahLst/>
              <a:cxnLst/>
              <a:rect l="l" t="t" r="r" b="b"/>
              <a:pathLst>
                <a:path w="23101" h="847" extrusionOk="0">
                  <a:moveTo>
                    <a:pt x="4274" y="0"/>
                  </a:moveTo>
                  <a:cubicBezTo>
                    <a:pt x="1666" y="0"/>
                    <a:pt x="0" y="55"/>
                    <a:pt x="0" y="158"/>
                  </a:cubicBezTo>
                  <a:cubicBezTo>
                    <a:pt x="0" y="310"/>
                    <a:pt x="5167" y="584"/>
                    <a:pt x="11520" y="736"/>
                  </a:cubicBezTo>
                  <a:cubicBezTo>
                    <a:pt x="14566" y="808"/>
                    <a:pt x="17343" y="846"/>
                    <a:pt x="19413" y="846"/>
                  </a:cubicBezTo>
                  <a:cubicBezTo>
                    <a:pt x="21680" y="846"/>
                    <a:pt x="23101" y="801"/>
                    <a:pt x="23101" y="706"/>
                  </a:cubicBezTo>
                  <a:cubicBezTo>
                    <a:pt x="23101" y="523"/>
                    <a:pt x="17934" y="250"/>
                    <a:pt x="11551" y="98"/>
                  </a:cubicBezTo>
                  <a:cubicBezTo>
                    <a:pt x="8792" y="32"/>
                    <a:pt x="6260" y="0"/>
                    <a:pt x="4274" y="0"/>
                  </a:cubicBezTo>
                  <a:close/>
                </a:path>
              </a:pathLst>
            </a:custGeom>
            <a:solidFill>
              <a:srgbClr val="E0E0E0">
                <a:alpha val="4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3086200" y="3853700"/>
              <a:ext cx="23575" cy="577525"/>
            </a:xfrm>
            <a:custGeom>
              <a:avLst/>
              <a:gdLst/>
              <a:ahLst/>
              <a:cxnLst/>
              <a:rect l="l" t="t" r="r" b="b"/>
              <a:pathLst>
                <a:path w="943" h="23101" extrusionOk="0">
                  <a:moveTo>
                    <a:pt x="760" y="0"/>
                  </a:moveTo>
                  <a:cubicBezTo>
                    <a:pt x="578" y="0"/>
                    <a:pt x="304" y="5167"/>
                    <a:pt x="152" y="11550"/>
                  </a:cubicBezTo>
                  <a:cubicBezTo>
                    <a:pt x="0" y="17903"/>
                    <a:pt x="30" y="23101"/>
                    <a:pt x="182" y="23101"/>
                  </a:cubicBezTo>
                  <a:cubicBezTo>
                    <a:pt x="183" y="23101"/>
                    <a:pt x="184" y="23101"/>
                    <a:pt x="184" y="23101"/>
                  </a:cubicBezTo>
                  <a:cubicBezTo>
                    <a:pt x="366" y="23101"/>
                    <a:pt x="639" y="17915"/>
                    <a:pt x="790" y="11550"/>
                  </a:cubicBezTo>
                  <a:cubicBezTo>
                    <a:pt x="942" y="5167"/>
                    <a:pt x="912" y="0"/>
                    <a:pt x="760" y="0"/>
                  </a:cubicBezTo>
                  <a:close/>
                </a:path>
              </a:pathLst>
            </a:custGeom>
            <a:solidFill>
              <a:srgbClr val="E0E0E0">
                <a:alpha val="4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3"/>
            <p:cNvSpPr/>
            <p:nvPr/>
          </p:nvSpPr>
          <p:spPr>
            <a:xfrm>
              <a:off x="2946375" y="3852900"/>
              <a:ext cx="159600" cy="577650"/>
            </a:xfrm>
            <a:custGeom>
              <a:avLst/>
              <a:gdLst/>
              <a:ahLst/>
              <a:cxnLst/>
              <a:rect l="l" t="t" r="r" b="b"/>
              <a:pathLst>
                <a:path w="6384" h="23106" extrusionOk="0">
                  <a:moveTo>
                    <a:pt x="6348" y="1"/>
                  </a:moveTo>
                  <a:cubicBezTo>
                    <a:pt x="6245" y="1"/>
                    <a:pt x="4987" y="797"/>
                    <a:pt x="3465" y="2677"/>
                  </a:cubicBezTo>
                  <a:cubicBezTo>
                    <a:pt x="2554" y="3771"/>
                    <a:pt x="1794" y="4987"/>
                    <a:pt x="1216" y="6294"/>
                  </a:cubicBezTo>
                  <a:cubicBezTo>
                    <a:pt x="487" y="7905"/>
                    <a:pt x="91" y="9668"/>
                    <a:pt x="31" y="11430"/>
                  </a:cubicBezTo>
                  <a:cubicBezTo>
                    <a:pt x="0" y="13193"/>
                    <a:pt x="304" y="14956"/>
                    <a:pt x="943" y="16598"/>
                  </a:cubicBezTo>
                  <a:cubicBezTo>
                    <a:pt x="1429" y="17935"/>
                    <a:pt x="2128" y="19212"/>
                    <a:pt x="3009" y="20367"/>
                  </a:cubicBezTo>
                  <a:cubicBezTo>
                    <a:pt x="4420" y="22247"/>
                    <a:pt x="5660" y="23105"/>
                    <a:pt x="5768" y="23105"/>
                  </a:cubicBezTo>
                  <a:cubicBezTo>
                    <a:pt x="5772" y="23105"/>
                    <a:pt x="5774" y="23104"/>
                    <a:pt x="5775" y="23102"/>
                  </a:cubicBezTo>
                  <a:cubicBezTo>
                    <a:pt x="5836" y="23042"/>
                    <a:pt x="4712" y="22069"/>
                    <a:pt x="3374" y="20093"/>
                  </a:cubicBezTo>
                  <a:cubicBezTo>
                    <a:pt x="2584" y="18938"/>
                    <a:pt x="1946" y="17722"/>
                    <a:pt x="1490" y="16415"/>
                  </a:cubicBezTo>
                  <a:cubicBezTo>
                    <a:pt x="912" y="14804"/>
                    <a:pt x="639" y="13133"/>
                    <a:pt x="669" y="11430"/>
                  </a:cubicBezTo>
                  <a:cubicBezTo>
                    <a:pt x="699" y="9728"/>
                    <a:pt x="1064" y="8087"/>
                    <a:pt x="1733" y="6506"/>
                  </a:cubicBezTo>
                  <a:cubicBezTo>
                    <a:pt x="2280" y="5260"/>
                    <a:pt x="2979" y="4044"/>
                    <a:pt x="3800" y="2920"/>
                  </a:cubicBezTo>
                  <a:cubicBezTo>
                    <a:pt x="5228" y="1035"/>
                    <a:pt x="6383" y="63"/>
                    <a:pt x="6353" y="2"/>
                  </a:cubicBezTo>
                  <a:cubicBezTo>
                    <a:pt x="6352" y="1"/>
                    <a:pt x="6350" y="1"/>
                    <a:pt x="6348" y="1"/>
                  </a:cubicBezTo>
                  <a:close/>
                </a:path>
              </a:pathLst>
            </a:custGeom>
            <a:solidFill>
              <a:srgbClr val="E0E0E0">
                <a:alpha val="4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3"/>
            <p:cNvSpPr/>
            <p:nvPr/>
          </p:nvSpPr>
          <p:spPr>
            <a:xfrm>
              <a:off x="3096075" y="3853625"/>
              <a:ext cx="159600" cy="577675"/>
            </a:xfrm>
            <a:custGeom>
              <a:avLst/>
              <a:gdLst/>
              <a:ahLst/>
              <a:cxnLst/>
              <a:rect l="l" t="t" r="r" b="b"/>
              <a:pathLst>
                <a:path w="6384" h="23107" extrusionOk="0">
                  <a:moveTo>
                    <a:pt x="618" y="0"/>
                  </a:moveTo>
                  <a:cubicBezTo>
                    <a:pt x="614" y="0"/>
                    <a:pt x="610" y="1"/>
                    <a:pt x="608" y="3"/>
                  </a:cubicBezTo>
                  <a:cubicBezTo>
                    <a:pt x="547" y="64"/>
                    <a:pt x="1702" y="1037"/>
                    <a:pt x="3040" y="3012"/>
                  </a:cubicBezTo>
                  <a:cubicBezTo>
                    <a:pt x="3830" y="4167"/>
                    <a:pt x="4468" y="5383"/>
                    <a:pt x="4924" y="6690"/>
                  </a:cubicBezTo>
                  <a:cubicBezTo>
                    <a:pt x="5502" y="8301"/>
                    <a:pt x="5775" y="9973"/>
                    <a:pt x="5745" y="11675"/>
                  </a:cubicBezTo>
                  <a:cubicBezTo>
                    <a:pt x="5684" y="13377"/>
                    <a:pt x="5319" y="15019"/>
                    <a:pt x="4651" y="16599"/>
                  </a:cubicBezTo>
                  <a:cubicBezTo>
                    <a:pt x="4104" y="17876"/>
                    <a:pt x="3405" y="19061"/>
                    <a:pt x="2584" y="20186"/>
                  </a:cubicBezTo>
                  <a:cubicBezTo>
                    <a:pt x="1155" y="22070"/>
                    <a:pt x="0" y="23043"/>
                    <a:pt x="61" y="23104"/>
                  </a:cubicBezTo>
                  <a:cubicBezTo>
                    <a:pt x="62" y="23106"/>
                    <a:pt x="64" y="23107"/>
                    <a:pt x="68" y="23107"/>
                  </a:cubicBezTo>
                  <a:cubicBezTo>
                    <a:pt x="177" y="23107"/>
                    <a:pt x="1421" y="22251"/>
                    <a:pt x="2949" y="20429"/>
                  </a:cubicBezTo>
                  <a:cubicBezTo>
                    <a:pt x="3860" y="19335"/>
                    <a:pt x="4590" y="18119"/>
                    <a:pt x="5198" y="16812"/>
                  </a:cubicBezTo>
                  <a:cubicBezTo>
                    <a:pt x="5927" y="15201"/>
                    <a:pt x="6323" y="13438"/>
                    <a:pt x="6353" y="11675"/>
                  </a:cubicBezTo>
                  <a:cubicBezTo>
                    <a:pt x="6383" y="9912"/>
                    <a:pt x="6079" y="8149"/>
                    <a:pt x="5471" y="6508"/>
                  </a:cubicBezTo>
                  <a:cubicBezTo>
                    <a:pt x="4955" y="5170"/>
                    <a:pt x="4256" y="3894"/>
                    <a:pt x="3405" y="2739"/>
                  </a:cubicBezTo>
                  <a:cubicBezTo>
                    <a:pt x="1965" y="858"/>
                    <a:pt x="752" y="0"/>
                    <a:pt x="618" y="0"/>
                  </a:cubicBezTo>
                  <a:close/>
                </a:path>
              </a:pathLst>
            </a:custGeom>
            <a:solidFill>
              <a:srgbClr val="E0E0E0">
                <a:alpha val="4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0" name="Google Shape;470;p13"/>
          <p:cNvSpPr/>
          <p:nvPr/>
        </p:nvSpPr>
        <p:spPr>
          <a:xfrm rot="-10325680">
            <a:off x="558384" y="451163"/>
            <a:ext cx="1372769" cy="902798"/>
          </a:xfrm>
          <a:custGeom>
            <a:avLst/>
            <a:gdLst/>
            <a:ahLst/>
            <a:cxnLst/>
            <a:rect l="l" t="t" r="r" b="b"/>
            <a:pathLst>
              <a:path w="21916" h="14413" extrusionOk="0">
                <a:moveTo>
                  <a:pt x="17442" y="1"/>
                </a:moveTo>
                <a:cubicBezTo>
                  <a:pt x="16743" y="1"/>
                  <a:pt x="16031" y="157"/>
                  <a:pt x="15472" y="431"/>
                </a:cubicBezTo>
                <a:cubicBezTo>
                  <a:pt x="14104" y="1099"/>
                  <a:pt x="13162" y="2376"/>
                  <a:pt x="12250" y="3561"/>
                </a:cubicBezTo>
                <a:cubicBezTo>
                  <a:pt x="11307" y="4777"/>
                  <a:pt x="10274" y="5993"/>
                  <a:pt x="8815" y="6510"/>
                </a:cubicBezTo>
                <a:cubicBezTo>
                  <a:pt x="8221" y="6708"/>
                  <a:pt x="7609" y="6767"/>
                  <a:pt x="6988" y="6767"/>
                </a:cubicBezTo>
                <a:cubicBezTo>
                  <a:pt x="6046" y="6767"/>
                  <a:pt x="5081" y="6630"/>
                  <a:pt x="4125" y="6630"/>
                </a:cubicBezTo>
                <a:cubicBezTo>
                  <a:pt x="4067" y="6630"/>
                  <a:pt x="4009" y="6630"/>
                  <a:pt x="3952" y="6631"/>
                </a:cubicBezTo>
                <a:cubicBezTo>
                  <a:pt x="2310" y="6631"/>
                  <a:pt x="395" y="7422"/>
                  <a:pt x="152" y="9033"/>
                </a:cubicBezTo>
                <a:cubicBezTo>
                  <a:pt x="0" y="9975"/>
                  <a:pt x="304" y="10917"/>
                  <a:pt x="973" y="11616"/>
                </a:cubicBezTo>
                <a:cubicBezTo>
                  <a:pt x="1611" y="12224"/>
                  <a:pt x="2371" y="12741"/>
                  <a:pt x="3222" y="13075"/>
                </a:cubicBezTo>
                <a:cubicBezTo>
                  <a:pt x="5380" y="13957"/>
                  <a:pt x="7721" y="14413"/>
                  <a:pt x="10061" y="14413"/>
                </a:cubicBezTo>
                <a:cubicBezTo>
                  <a:pt x="13101" y="14352"/>
                  <a:pt x="15958" y="12893"/>
                  <a:pt x="17782" y="10461"/>
                </a:cubicBezTo>
                <a:cubicBezTo>
                  <a:pt x="19545" y="8030"/>
                  <a:pt x="21915" y="3805"/>
                  <a:pt x="19849" y="1099"/>
                </a:cubicBezTo>
                <a:lnTo>
                  <a:pt x="19879" y="1099"/>
                </a:lnTo>
                <a:cubicBezTo>
                  <a:pt x="19430" y="327"/>
                  <a:pt x="18450" y="1"/>
                  <a:pt x="17442" y="1"/>
                </a:cubicBezTo>
                <a:close/>
              </a:path>
            </a:pathLst>
          </a:custGeom>
          <a:solidFill>
            <a:srgbClr val="E0E0E0">
              <a:alpha val="4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13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None/>
              <a:defRPr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472" name="Google Shape;472;p13"/>
          <p:cNvSpPr txBox="1">
            <a:spLocks noGrp="1"/>
          </p:cNvSpPr>
          <p:nvPr>
            <p:ph type="title" idx="2" hasCustomPrompt="1"/>
          </p:nvPr>
        </p:nvSpPr>
        <p:spPr>
          <a:xfrm>
            <a:off x="717850" y="1562175"/>
            <a:ext cx="533100" cy="432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t>xx%</a:t>
            </a:r>
          </a:p>
        </p:txBody>
      </p:sp>
      <p:sp>
        <p:nvSpPr>
          <p:cNvPr id="473" name="Google Shape;473;p13"/>
          <p:cNvSpPr txBox="1">
            <a:spLocks noGrp="1"/>
          </p:cNvSpPr>
          <p:nvPr>
            <p:ph type="subTitle" idx="1"/>
          </p:nvPr>
        </p:nvSpPr>
        <p:spPr>
          <a:xfrm>
            <a:off x="1326225" y="1647975"/>
            <a:ext cx="1922400" cy="3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2100" b="1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474" name="Google Shape;474;p13"/>
          <p:cNvSpPr txBox="1">
            <a:spLocks noGrp="1"/>
          </p:cNvSpPr>
          <p:nvPr>
            <p:ph type="subTitle" idx="3"/>
          </p:nvPr>
        </p:nvSpPr>
        <p:spPr>
          <a:xfrm>
            <a:off x="1326225" y="1994475"/>
            <a:ext cx="1681800" cy="8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475" name="Google Shape;475;p13"/>
          <p:cNvSpPr txBox="1">
            <a:spLocks noGrp="1"/>
          </p:cNvSpPr>
          <p:nvPr>
            <p:ph type="title" idx="4" hasCustomPrompt="1"/>
          </p:nvPr>
        </p:nvSpPr>
        <p:spPr>
          <a:xfrm>
            <a:off x="3388994" y="1562175"/>
            <a:ext cx="533100" cy="432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t>xx%</a:t>
            </a:r>
          </a:p>
        </p:txBody>
      </p:sp>
      <p:sp>
        <p:nvSpPr>
          <p:cNvPr id="476" name="Google Shape;476;p13"/>
          <p:cNvSpPr txBox="1">
            <a:spLocks noGrp="1"/>
          </p:cNvSpPr>
          <p:nvPr>
            <p:ph type="subTitle" idx="5"/>
          </p:nvPr>
        </p:nvSpPr>
        <p:spPr>
          <a:xfrm>
            <a:off x="3988650" y="1647975"/>
            <a:ext cx="1892400" cy="3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2100" b="1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477" name="Google Shape;477;p13"/>
          <p:cNvSpPr txBox="1">
            <a:spLocks noGrp="1"/>
          </p:cNvSpPr>
          <p:nvPr>
            <p:ph type="subTitle" idx="6"/>
          </p:nvPr>
        </p:nvSpPr>
        <p:spPr>
          <a:xfrm>
            <a:off x="3988651" y="1994475"/>
            <a:ext cx="1681800" cy="8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478" name="Google Shape;478;p13"/>
          <p:cNvSpPr txBox="1">
            <a:spLocks noGrp="1"/>
          </p:cNvSpPr>
          <p:nvPr>
            <p:ph type="title" idx="7" hasCustomPrompt="1"/>
          </p:nvPr>
        </p:nvSpPr>
        <p:spPr>
          <a:xfrm>
            <a:off x="6042700" y="1562175"/>
            <a:ext cx="533100" cy="432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t>xx%</a:t>
            </a:r>
          </a:p>
        </p:txBody>
      </p:sp>
      <p:sp>
        <p:nvSpPr>
          <p:cNvPr id="479" name="Google Shape;479;p13"/>
          <p:cNvSpPr txBox="1">
            <a:spLocks noGrp="1"/>
          </p:cNvSpPr>
          <p:nvPr>
            <p:ph type="subTitle" idx="8"/>
          </p:nvPr>
        </p:nvSpPr>
        <p:spPr>
          <a:xfrm>
            <a:off x="6642350" y="1647975"/>
            <a:ext cx="1892400" cy="3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2100" b="1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480" name="Google Shape;480;p13"/>
          <p:cNvSpPr txBox="1">
            <a:spLocks noGrp="1"/>
          </p:cNvSpPr>
          <p:nvPr>
            <p:ph type="subTitle" idx="9"/>
          </p:nvPr>
        </p:nvSpPr>
        <p:spPr>
          <a:xfrm>
            <a:off x="6642350" y="1994475"/>
            <a:ext cx="1681800" cy="8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481" name="Google Shape;481;p13"/>
          <p:cNvSpPr txBox="1">
            <a:spLocks noGrp="1"/>
          </p:cNvSpPr>
          <p:nvPr>
            <p:ph type="title" idx="13" hasCustomPrompt="1"/>
          </p:nvPr>
        </p:nvSpPr>
        <p:spPr>
          <a:xfrm>
            <a:off x="717850" y="3315275"/>
            <a:ext cx="533100" cy="432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t>xx%</a:t>
            </a:r>
          </a:p>
        </p:txBody>
      </p:sp>
      <p:sp>
        <p:nvSpPr>
          <p:cNvPr id="482" name="Google Shape;482;p13"/>
          <p:cNvSpPr txBox="1">
            <a:spLocks noGrp="1"/>
          </p:cNvSpPr>
          <p:nvPr>
            <p:ph type="subTitle" idx="14"/>
          </p:nvPr>
        </p:nvSpPr>
        <p:spPr>
          <a:xfrm>
            <a:off x="1326225" y="3401075"/>
            <a:ext cx="1922400" cy="3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2100" b="1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483" name="Google Shape;483;p13"/>
          <p:cNvSpPr txBox="1">
            <a:spLocks noGrp="1"/>
          </p:cNvSpPr>
          <p:nvPr>
            <p:ph type="subTitle" idx="15"/>
          </p:nvPr>
        </p:nvSpPr>
        <p:spPr>
          <a:xfrm>
            <a:off x="1326225" y="3747700"/>
            <a:ext cx="1681800" cy="8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484" name="Google Shape;484;p13"/>
          <p:cNvSpPr txBox="1">
            <a:spLocks noGrp="1"/>
          </p:cNvSpPr>
          <p:nvPr>
            <p:ph type="title" idx="16" hasCustomPrompt="1"/>
          </p:nvPr>
        </p:nvSpPr>
        <p:spPr>
          <a:xfrm>
            <a:off x="3388994" y="3315275"/>
            <a:ext cx="533100" cy="432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t>xx%</a:t>
            </a:r>
          </a:p>
        </p:txBody>
      </p:sp>
      <p:sp>
        <p:nvSpPr>
          <p:cNvPr id="485" name="Google Shape;485;p13"/>
          <p:cNvSpPr txBox="1">
            <a:spLocks noGrp="1"/>
          </p:cNvSpPr>
          <p:nvPr>
            <p:ph type="subTitle" idx="17"/>
          </p:nvPr>
        </p:nvSpPr>
        <p:spPr>
          <a:xfrm>
            <a:off x="3988650" y="3401075"/>
            <a:ext cx="1892400" cy="3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2100" b="1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486" name="Google Shape;486;p13"/>
          <p:cNvSpPr txBox="1">
            <a:spLocks noGrp="1"/>
          </p:cNvSpPr>
          <p:nvPr>
            <p:ph type="subTitle" idx="18"/>
          </p:nvPr>
        </p:nvSpPr>
        <p:spPr>
          <a:xfrm>
            <a:off x="3988651" y="3747700"/>
            <a:ext cx="1681800" cy="8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487" name="Google Shape;487;p13"/>
          <p:cNvSpPr txBox="1">
            <a:spLocks noGrp="1"/>
          </p:cNvSpPr>
          <p:nvPr>
            <p:ph type="title" idx="19" hasCustomPrompt="1"/>
          </p:nvPr>
        </p:nvSpPr>
        <p:spPr>
          <a:xfrm>
            <a:off x="6042700" y="3315275"/>
            <a:ext cx="533100" cy="432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t>xx%</a:t>
            </a:r>
          </a:p>
        </p:txBody>
      </p:sp>
      <p:sp>
        <p:nvSpPr>
          <p:cNvPr id="488" name="Google Shape;488;p13"/>
          <p:cNvSpPr txBox="1">
            <a:spLocks noGrp="1"/>
          </p:cNvSpPr>
          <p:nvPr>
            <p:ph type="subTitle" idx="20"/>
          </p:nvPr>
        </p:nvSpPr>
        <p:spPr>
          <a:xfrm>
            <a:off x="6642350" y="3401075"/>
            <a:ext cx="1892400" cy="3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2100" b="1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489" name="Google Shape;489;p13"/>
          <p:cNvSpPr txBox="1">
            <a:spLocks noGrp="1"/>
          </p:cNvSpPr>
          <p:nvPr>
            <p:ph type="subTitle" idx="21"/>
          </p:nvPr>
        </p:nvSpPr>
        <p:spPr>
          <a:xfrm>
            <a:off x="6642350" y="3747700"/>
            <a:ext cx="1681800" cy="8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2"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4"/>
          <p:cNvSpPr/>
          <p:nvPr/>
        </p:nvSpPr>
        <p:spPr>
          <a:xfrm>
            <a:off x="744275" y="4406825"/>
            <a:ext cx="6447269" cy="4050"/>
          </a:xfrm>
          <a:custGeom>
            <a:avLst/>
            <a:gdLst/>
            <a:ahLst/>
            <a:cxnLst/>
            <a:rect l="l" t="t" r="r" b="b"/>
            <a:pathLst>
              <a:path w="243684" h="153" extrusionOk="0">
                <a:moveTo>
                  <a:pt x="121857" y="0"/>
                </a:moveTo>
                <a:cubicBezTo>
                  <a:pt x="54561" y="0"/>
                  <a:pt x="1" y="0"/>
                  <a:pt x="1" y="61"/>
                </a:cubicBezTo>
                <a:cubicBezTo>
                  <a:pt x="1" y="122"/>
                  <a:pt x="54561" y="152"/>
                  <a:pt x="121857" y="152"/>
                </a:cubicBezTo>
                <a:cubicBezTo>
                  <a:pt x="189123" y="152"/>
                  <a:pt x="243683" y="122"/>
                  <a:pt x="243683" y="61"/>
                </a:cubicBezTo>
                <a:cubicBezTo>
                  <a:pt x="243683" y="0"/>
                  <a:pt x="189153" y="0"/>
                  <a:pt x="121857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2" name="Google Shape;492;p14"/>
          <p:cNvGrpSpPr/>
          <p:nvPr/>
        </p:nvGrpSpPr>
        <p:grpSpPr>
          <a:xfrm>
            <a:off x="4899365" y="1108765"/>
            <a:ext cx="1381840" cy="1348654"/>
            <a:chOff x="4275545" y="1603925"/>
            <a:chExt cx="670178" cy="654083"/>
          </a:xfrm>
        </p:grpSpPr>
        <p:sp>
          <p:nvSpPr>
            <p:cNvPr id="493" name="Google Shape;493;p14"/>
            <p:cNvSpPr/>
            <p:nvPr/>
          </p:nvSpPr>
          <p:spPr>
            <a:xfrm>
              <a:off x="4318427" y="1603925"/>
              <a:ext cx="627295" cy="653422"/>
            </a:xfrm>
            <a:custGeom>
              <a:avLst/>
              <a:gdLst/>
              <a:ahLst/>
              <a:cxnLst/>
              <a:rect l="l" t="t" r="r" b="b"/>
              <a:pathLst>
                <a:path w="28452" h="29637" extrusionOk="0">
                  <a:moveTo>
                    <a:pt x="1" y="1"/>
                  </a:moveTo>
                  <a:lnTo>
                    <a:pt x="1" y="29636"/>
                  </a:lnTo>
                  <a:lnTo>
                    <a:pt x="28451" y="29636"/>
                  </a:lnTo>
                  <a:lnTo>
                    <a:pt x="2845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4"/>
            <p:cNvSpPr/>
            <p:nvPr/>
          </p:nvSpPr>
          <p:spPr>
            <a:xfrm>
              <a:off x="4275545" y="1603925"/>
              <a:ext cx="627957" cy="653422"/>
            </a:xfrm>
            <a:custGeom>
              <a:avLst/>
              <a:gdLst/>
              <a:ahLst/>
              <a:cxnLst/>
              <a:rect l="l" t="t" r="r" b="b"/>
              <a:pathLst>
                <a:path w="28482" h="29637" extrusionOk="0">
                  <a:moveTo>
                    <a:pt x="1" y="1"/>
                  </a:moveTo>
                  <a:lnTo>
                    <a:pt x="1" y="29636"/>
                  </a:lnTo>
                  <a:lnTo>
                    <a:pt x="28481" y="29636"/>
                  </a:lnTo>
                  <a:lnTo>
                    <a:pt x="2848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4"/>
            <p:cNvSpPr/>
            <p:nvPr/>
          </p:nvSpPr>
          <p:spPr>
            <a:xfrm>
              <a:off x="4275545" y="1603925"/>
              <a:ext cx="627957" cy="654083"/>
            </a:xfrm>
            <a:custGeom>
              <a:avLst/>
              <a:gdLst/>
              <a:ahLst/>
              <a:cxnLst/>
              <a:rect l="l" t="t" r="r" b="b"/>
              <a:pathLst>
                <a:path w="28482" h="29667" extrusionOk="0">
                  <a:moveTo>
                    <a:pt x="1" y="1"/>
                  </a:moveTo>
                  <a:lnTo>
                    <a:pt x="1" y="29667"/>
                  </a:lnTo>
                  <a:lnTo>
                    <a:pt x="31" y="29667"/>
                  </a:lnTo>
                  <a:lnTo>
                    <a:pt x="31" y="31"/>
                  </a:lnTo>
                  <a:lnTo>
                    <a:pt x="28451" y="31"/>
                  </a:lnTo>
                  <a:lnTo>
                    <a:pt x="28451" y="29667"/>
                  </a:lnTo>
                  <a:lnTo>
                    <a:pt x="28481" y="29667"/>
                  </a:lnTo>
                  <a:lnTo>
                    <a:pt x="2848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4"/>
            <p:cNvSpPr/>
            <p:nvPr/>
          </p:nvSpPr>
          <p:spPr>
            <a:xfrm>
              <a:off x="4359987" y="1691718"/>
              <a:ext cx="459073" cy="477835"/>
            </a:xfrm>
            <a:custGeom>
              <a:avLst/>
              <a:gdLst/>
              <a:ahLst/>
              <a:cxnLst/>
              <a:rect l="l" t="t" r="r" b="b"/>
              <a:pathLst>
                <a:path w="20822" h="21673" extrusionOk="0">
                  <a:moveTo>
                    <a:pt x="1" y="0"/>
                  </a:moveTo>
                  <a:lnTo>
                    <a:pt x="1" y="21673"/>
                  </a:lnTo>
                  <a:lnTo>
                    <a:pt x="20822" y="21673"/>
                  </a:lnTo>
                  <a:lnTo>
                    <a:pt x="2082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4"/>
            <p:cNvSpPr/>
            <p:nvPr/>
          </p:nvSpPr>
          <p:spPr>
            <a:xfrm>
              <a:off x="4276228" y="2172883"/>
              <a:ext cx="83781" cy="82458"/>
            </a:xfrm>
            <a:custGeom>
              <a:avLst/>
              <a:gdLst/>
              <a:ahLst/>
              <a:cxnLst/>
              <a:rect l="l" t="t" r="r" b="b"/>
              <a:pathLst>
                <a:path w="3800" h="3740" extrusionOk="0">
                  <a:moveTo>
                    <a:pt x="3800" y="1"/>
                  </a:moveTo>
                  <a:lnTo>
                    <a:pt x="3800" y="1"/>
                  </a:lnTo>
                  <a:cubicBezTo>
                    <a:pt x="3587" y="152"/>
                    <a:pt x="3374" y="304"/>
                    <a:pt x="3222" y="517"/>
                  </a:cubicBezTo>
                  <a:cubicBezTo>
                    <a:pt x="2857" y="821"/>
                    <a:pt x="2371" y="1277"/>
                    <a:pt x="1854" y="1794"/>
                  </a:cubicBezTo>
                  <a:cubicBezTo>
                    <a:pt x="1307" y="2311"/>
                    <a:pt x="851" y="2797"/>
                    <a:pt x="517" y="3162"/>
                  </a:cubicBezTo>
                  <a:cubicBezTo>
                    <a:pt x="334" y="3314"/>
                    <a:pt x="152" y="3526"/>
                    <a:pt x="0" y="3739"/>
                  </a:cubicBezTo>
                  <a:cubicBezTo>
                    <a:pt x="243" y="3587"/>
                    <a:pt x="426" y="3435"/>
                    <a:pt x="608" y="3253"/>
                  </a:cubicBezTo>
                  <a:cubicBezTo>
                    <a:pt x="973" y="2918"/>
                    <a:pt x="1459" y="2463"/>
                    <a:pt x="1976" y="1946"/>
                  </a:cubicBezTo>
                  <a:cubicBezTo>
                    <a:pt x="2492" y="1429"/>
                    <a:pt x="2979" y="943"/>
                    <a:pt x="3283" y="608"/>
                  </a:cubicBezTo>
                  <a:cubicBezTo>
                    <a:pt x="3496" y="426"/>
                    <a:pt x="3648" y="213"/>
                    <a:pt x="380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4"/>
            <p:cNvSpPr/>
            <p:nvPr/>
          </p:nvSpPr>
          <p:spPr>
            <a:xfrm>
              <a:off x="4819038" y="2171538"/>
              <a:ext cx="82458" cy="83803"/>
            </a:xfrm>
            <a:custGeom>
              <a:avLst/>
              <a:gdLst/>
              <a:ahLst/>
              <a:cxnLst/>
              <a:rect l="l" t="t" r="r" b="b"/>
              <a:pathLst>
                <a:path w="3740" h="3801" extrusionOk="0">
                  <a:moveTo>
                    <a:pt x="1" y="1"/>
                  </a:moveTo>
                  <a:lnTo>
                    <a:pt x="1" y="1"/>
                  </a:lnTo>
                  <a:cubicBezTo>
                    <a:pt x="122" y="244"/>
                    <a:pt x="305" y="426"/>
                    <a:pt x="487" y="609"/>
                  </a:cubicBezTo>
                  <a:cubicBezTo>
                    <a:pt x="821" y="973"/>
                    <a:pt x="1277" y="1460"/>
                    <a:pt x="1794" y="1976"/>
                  </a:cubicBezTo>
                  <a:cubicBezTo>
                    <a:pt x="2311" y="2493"/>
                    <a:pt x="2797" y="2979"/>
                    <a:pt x="3131" y="3283"/>
                  </a:cubicBezTo>
                  <a:cubicBezTo>
                    <a:pt x="3314" y="3496"/>
                    <a:pt x="3526" y="3648"/>
                    <a:pt x="3739" y="3800"/>
                  </a:cubicBezTo>
                  <a:cubicBezTo>
                    <a:pt x="3587" y="3587"/>
                    <a:pt x="3435" y="3375"/>
                    <a:pt x="3223" y="3223"/>
                  </a:cubicBezTo>
                  <a:cubicBezTo>
                    <a:pt x="2919" y="2858"/>
                    <a:pt x="2463" y="2372"/>
                    <a:pt x="1946" y="1855"/>
                  </a:cubicBezTo>
                  <a:cubicBezTo>
                    <a:pt x="1429" y="1338"/>
                    <a:pt x="943" y="852"/>
                    <a:pt x="578" y="517"/>
                  </a:cubicBezTo>
                  <a:cubicBezTo>
                    <a:pt x="426" y="335"/>
                    <a:pt x="213" y="153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4"/>
            <p:cNvSpPr/>
            <p:nvPr/>
          </p:nvSpPr>
          <p:spPr>
            <a:xfrm>
              <a:off x="4817693" y="1610627"/>
              <a:ext cx="83803" cy="82458"/>
            </a:xfrm>
            <a:custGeom>
              <a:avLst/>
              <a:gdLst/>
              <a:ahLst/>
              <a:cxnLst/>
              <a:rect l="l" t="t" r="r" b="b"/>
              <a:pathLst>
                <a:path w="3801" h="3740" extrusionOk="0">
                  <a:moveTo>
                    <a:pt x="3800" y="1"/>
                  </a:moveTo>
                  <a:cubicBezTo>
                    <a:pt x="3587" y="122"/>
                    <a:pt x="3375" y="305"/>
                    <a:pt x="3192" y="487"/>
                  </a:cubicBezTo>
                  <a:cubicBezTo>
                    <a:pt x="2828" y="821"/>
                    <a:pt x="2372" y="1277"/>
                    <a:pt x="1825" y="1794"/>
                  </a:cubicBezTo>
                  <a:cubicBezTo>
                    <a:pt x="1308" y="2311"/>
                    <a:pt x="852" y="2767"/>
                    <a:pt x="518" y="3131"/>
                  </a:cubicBezTo>
                  <a:cubicBezTo>
                    <a:pt x="305" y="3314"/>
                    <a:pt x="153" y="3496"/>
                    <a:pt x="1" y="3739"/>
                  </a:cubicBezTo>
                  <a:cubicBezTo>
                    <a:pt x="214" y="3587"/>
                    <a:pt x="426" y="3405"/>
                    <a:pt x="609" y="3223"/>
                  </a:cubicBezTo>
                  <a:cubicBezTo>
                    <a:pt x="943" y="2919"/>
                    <a:pt x="1429" y="2432"/>
                    <a:pt x="1946" y="1916"/>
                  </a:cubicBezTo>
                  <a:cubicBezTo>
                    <a:pt x="2493" y="1399"/>
                    <a:pt x="2949" y="943"/>
                    <a:pt x="3284" y="578"/>
                  </a:cubicBezTo>
                  <a:cubicBezTo>
                    <a:pt x="3466" y="396"/>
                    <a:pt x="3648" y="213"/>
                    <a:pt x="380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4"/>
            <p:cNvSpPr/>
            <p:nvPr/>
          </p:nvSpPr>
          <p:spPr>
            <a:xfrm>
              <a:off x="4276228" y="1610627"/>
              <a:ext cx="83119" cy="83803"/>
            </a:xfrm>
            <a:custGeom>
              <a:avLst/>
              <a:gdLst/>
              <a:ahLst/>
              <a:cxnLst/>
              <a:rect l="l" t="t" r="r" b="b"/>
              <a:pathLst>
                <a:path w="3770" h="3801" extrusionOk="0">
                  <a:moveTo>
                    <a:pt x="0" y="1"/>
                  </a:moveTo>
                  <a:lnTo>
                    <a:pt x="0" y="1"/>
                  </a:lnTo>
                  <a:cubicBezTo>
                    <a:pt x="152" y="213"/>
                    <a:pt x="334" y="426"/>
                    <a:pt x="517" y="609"/>
                  </a:cubicBezTo>
                  <a:cubicBezTo>
                    <a:pt x="851" y="943"/>
                    <a:pt x="1307" y="1429"/>
                    <a:pt x="1824" y="1946"/>
                  </a:cubicBezTo>
                  <a:cubicBezTo>
                    <a:pt x="2341" y="2463"/>
                    <a:pt x="2796" y="2949"/>
                    <a:pt x="3161" y="3283"/>
                  </a:cubicBezTo>
                  <a:cubicBezTo>
                    <a:pt x="3344" y="3466"/>
                    <a:pt x="3526" y="3648"/>
                    <a:pt x="3769" y="3800"/>
                  </a:cubicBezTo>
                  <a:cubicBezTo>
                    <a:pt x="3617" y="3557"/>
                    <a:pt x="3435" y="3375"/>
                    <a:pt x="3252" y="3192"/>
                  </a:cubicBezTo>
                  <a:cubicBezTo>
                    <a:pt x="2918" y="2827"/>
                    <a:pt x="2462" y="2371"/>
                    <a:pt x="1945" y="1824"/>
                  </a:cubicBezTo>
                  <a:cubicBezTo>
                    <a:pt x="1429" y="1308"/>
                    <a:pt x="973" y="821"/>
                    <a:pt x="608" y="517"/>
                  </a:cubicBezTo>
                  <a:cubicBezTo>
                    <a:pt x="426" y="305"/>
                    <a:pt x="243" y="122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4"/>
            <p:cNvSpPr/>
            <p:nvPr/>
          </p:nvSpPr>
          <p:spPr>
            <a:xfrm>
              <a:off x="4358642" y="1690373"/>
              <a:ext cx="461079" cy="480525"/>
            </a:xfrm>
            <a:custGeom>
              <a:avLst/>
              <a:gdLst/>
              <a:ahLst/>
              <a:cxnLst/>
              <a:rect l="l" t="t" r="r" b="b"/>
              <a:pathLst>
                <a:path w="20913" h="21795" extrusionOk="0">
                  <a:moveTo>
                    <a:pt x="1" y="1"/>
                  </a:moveTo>
                  <a:lnTo>
                    <a:pt x="1" y="92"/>
                  </a:lnTo>
                  <a:lnTo>
                    <a:pt x="1" y="21764"/>
                  </a:lnTo>
                  <a:lnTo>
                    <a:pt x="1" y="21794"/>
                  </a:lnTo>
                  <a:lnTo>
                    <a:pt x="122" y="21794"/>
                  </a:lnTo>
                  <a:lnTo>
                    <a:pt x="15199" y="21764"/>
                  </a:lnTo>
                  <a:lnTo>
                    <a:pt x="19393" y="21734"/>
                  </a:lnTo>
                  <a:lnTo>
                    <a:pt x="19363" y="21734"/>
                  </a:lnTo>
                  <a:lnTo>
                    <a:pt x="15138" y="21703"/>
                  </a:lnTo>
                  <a:lnTo>
                    <a:pt x="213" y="21673"/>
                  </a:lnTo>
                  <a:lnTo>
                    <a:pt x="213" y="21673"/>
                  </a:lnTo>
                  <a:lnTo>
                    <a:pt x="213" y="153"/>
                  </a:lnTo>
                  <a:lnTo>
                    <a:pt x="20791" y="153"/>
                  </a:lnTo>
                  <a:cubicBezTo>
                    <a:pt x="20792" y="6617"/>
                    <a:pt x="20822" y="11994"/>
                    <a:pt x="20822" y="15776"/>
                  </a:cubicBezTo>
                  <a:lnTo>
                    <a:pt x="20822" y="20183"/>
                  </a:lnTo>
                  <a:lnTo>
                    <a:pt x="20822" y="21369"/>
                  </a:lnTo>
                  <a:lnTo>
                    <a:pt x="20822" y="21673"/>
                  </a:lnTo>
                  <a:cubicBezTo>
                    <a:pt x="20822" y="21703"/>
                    <a:pt x="20822" y="21734"/>
                    <a:pt x="20822" y="21764"/>
                  </a:cubicBezTo>
                  <a:cubicBezTo>
                    <a:pt x="20852" y="21734"/>
                    <a:pt x="20852" y="21673"/>
                    <a:pt x="20883" y="21642"/>
                  </a:cubicBezTo>
                  <a:lnTo>
                    <a:pt x="20883" y="21338"/>
                  </a:lnTo>
                  <a:lnTo>
                    <a:pt x="20883" y="20214"/>
                  </a:lnTo>
                  <a:lnTo>
                    <a:pt x="20883" y="15806"/>
                  </a:lnTo>
                  <a:cubicBezTo>
                    <a:pt x="20883" y="12007"/>
                    <a:pt x="20913" y="6566"/>
                    <a:pt x="20913" y="61"/>
                  </a:cubicBezTo>
                  <a:lnTo>
                    <a:pt x="2091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4"/>
            <p:cNvSpPr/>
            <p:nvPr/>
          </p:nvSpPr>
          <p:spPr>
            <a:xfrm>
              <a:off x="4512776" y="1853900"/>
              <a:ext cx="153495" cy="153473"/>
            </a:xfrm>
            <a:custGeom>
              <a:avLst/>
              <a:gdLst/>
              <a:ahLst/>
              <a:cxnLst/>
              <a:rect l="l" t="t" r="r" b="b"/>
              <a:pathLst>
                <a:path w="6962" h="6961" extrusionOk="0">
                  <a:moveTo>
                    <a:pt x="1" y="0"/>
                  </a:moveTo>
                  <a:lnTo>
                    <a:pt x="1" y="6961"/>
                  </a:lnTo>
                  <a:lnTo>
                    <a:pt x="6961" y="6961"/>
                  </a:lnTo>
                  <a:lnTo>
                    <a:pt x="696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3" name="Google Shape;503;p14"/>
          <p:cNvSpPr/>
          <p:nvPr/>
        </p:nvSpPr>
        <p:spPr>
          <a:xfrm>
            <a:off x="5439104" y="4415525"/>
            <a:ext cx="258683" cy="102565"/>
          </a:xfrm>
          <a:custGeom>
            <a:avLst/>
            <a:gdLst/>
            <a:ahLst/>
            <a:cxnLst/>
            <a:rect l="l" t="t" r="r" b="b"/>
            <a:pathLst>
              <a:path w="11733" h="4652" extrusionOk="0">
                <a:moveTo>
                  <a:pt x="0" y="1"/>
                </a:moveTo>
                <a:lnTo>
                  <a:pt x="0" y="4651"/>
                </a:lnTo>
                <a:lnTo>
                  <a:pt x="11733" y="4651"/>
                </a:lnTo>
                <a:lnTo>
                  <a:pt x="1173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14"/>
          <p:cNvSpPr/>
          <p:nvPr/>
        </p:nvSpPr>
        <p:spPr>
          <a:xfrm flipH="1">
            <a:off x="7197041" y="3470185"/>
            <a:ext cx="1448896" cy="668149"/>
          </a:xfrm>
          <a:custGeom>
            <a:avLst/>
            <a:gdLst/>
            <a:ahLst/>
            <a:cxnLst/>
            <a:rect l="l" t="t" r="r" b="b"/>
            <a:pathLst>
              <a:path w="65717" h="30305" extrusionOk="0">
                <a:moveTo>
                  <a:pt x="1" y="0"/>
                </a:moveTo>
                <a:lnTo>
                  <a:pt x="1" y="30305"/>
                </a:lnTo>
                <a:lnTo>
                  <a:pt x="65716" y="30305"/>
                </a:lnTo>
                <a:lnTo>
                  <a:pt x="65716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14"/>
          <p:cNvSpPr/>
          <p:nvPr/>
        </p:nvSpPr>
        <p:spPr>
          <a:xfrm flipH="1">
            <a:off x="7231214" y="3505020"/>
            <a:ext cx="1381871" cy="601809"/>
          </a:xfrm>
          <a:custGeom>
            <a:avLst/>
            <a:gdLst/>
            <a:ahLst/>
            <a:cxnLst/>
            <a:rect l="l" t="t" r="r" b="b"/>
            <a:pathLst>
              <a:path w="62677" h="27296" extrusionOk="0">
                <a:moveTo>
                  <a:pt x="62251" y="426"/>
                </a:moveTo>
                <a:lnTo>
                  <a:pt x="62251" y="26870"/>
                </a:lnTo>
                <a:lnTo>
                  <a:pt x="426" y="26870"/>
                </a:lnTo>
                <a:lnTo>
                  <a:pt x="426" y="426"/>
                </a:lnTo>
                <a:close/>
                <a:moveTo>
                  <a:pt x="0" y="1"/>
                </a:moveTo>
                <a:lnTo>
                  <a:pt x="0" y="27296"/>
                </a:lnTo>
                <a:lnTo>
                  <a:pt x="62676" y="27296"/>
                </a:lnTo>
                <a:lnTo>
                  <a:pt x="62676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14"/>
          <p:cNvSpPr/>
          <p:nvPr/>
        </p:nvSpPr>
        <p:spPr>
          <a:xfrm flipH="1">
            <a:off x="6842539" y="3470185"/>
            <a:ext cx="354524" cy="668149"/>
          </a:xfrm>
          <a:custGeom>
            <a:avLst/>
            <a:gdLst/>
            <a:ahLst/>
            <a:cxnLst/>
            <a:rect l="l" t="t" r="r" b="b"/>
            <a:pathLst>
              <a:path w="16080" h="30305" extrusionOk="0">
                <a:moveTo>
                  <a:pt x="0" y="0"/>
                </a:moveTo>
                <a:lnTo>
                  <a:pt x="0" y="30305"/>
                </a:lnTo>
                <a:lnTo>
                  <a:pt x="16080" y="30305"/>
                </a:lnTo>
                <a:lnTo>
                  <a:pt x="16080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14"/>
          <p:cNvSpPr/>
          <p:nvPr/>
        </p:nvSpPr>
        <p:spPr>
          <a:xfrm flipH="1">
            <a:off x="7233221" y="3687309"/>
            <a:ext cx="1377859" cy="4035"/>
          </a:xfrm>
          <a:custGeom>
            <a:avLst/>
            <a:gdLst/>
            <a:ahLst/>
            <a:cxnLst/>
            <a:rect l="l" t="t" r="r" b="b"/>
            <a:pathLst>
              <a:path w="62495" h="183" extrusionOk="0">
                <a:moveTo>
                  <a:pt x="122" y="0"/>
                </a:moveTo>
                <a:cubicBezTo>
                  <a:pt x="0" y="0"/>
                  <a:pt x="0" y="183"/>
                  <a:pt x="122" y="183"/>
                </a:cubicBezTo>
                <a:lnTo>
                  <a:pt x="62372" y="183"/>
                </a:lnTo>
                <a:cubicBezTo>
                  <a:pt x="62494" y="183"/>
                  <a:pt x="62494" y="0"/>
                  <a:pt x="62372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14"/>
          <p:cNvSpPr/>
          <p:nvPr/>
        </p:nvSpPr>
        <p:spPr>
          <a:xfrm flipH="1">
            <a:off x="7914114" y="3506188"/>
            <a:ext cx="10737" cy="184163"/>
          </a:xfrm>
          <a:custGeom>
            <a:avLst/>
            <a:gdLst/>
            <a:ahLst/>
            <a:cxnLst/>
            <a:rect l="l" t="t" r="r" b="b"/>
            <a:pathLst>
              <a:path w="487" h="8353" extrusionOk="0">
                <a:moveTo>
                  <a:pt x="244" y="1"/>
                </a:moveTo>
                <a:cubicBezTo>
                  <a:pt x="198" y="1"/>
                  <a:pt x="153" y="24"/>
                  <a:pt x="153" y="69"/>
                </a:cubicBezTo>
                <a:cubicBezTo>
                  <a:pt x="1" y="2805"/>
                  <a:pt x="1" y="5571"/>
                  <a:pt x="183" y="8306"/>
                </a:cubicBezTo>
                <a:cubicBezTo>
                  <a:pt x="198" y="8337"/>
                  <a:pt x="229" y="8352"/>
                  <a:pt x="255" y="8352"/>
                </a:cubicBezTo>
                <a:cubicBezTo>
                  <a:pt x="282" y="8352"/>
                  <a:pt x="305" y="8337"/>
                  <a:pt x="305" y="8306"/>
                </a:cubicBezTo>
                <a:lnTo>
                  <a:pt x="335" y="8306"/>
                </a:lnTo>
                <a:cubicBezTo>
                  <a:pt x="487" y="5571"/>
                  <a:pt x="487" y="2805"/>
                  <a:pt x="335" y="69"/>
                </a:cubicBezTo>
                <a:cubicBezTo>
                  <a:pt x="335" y="24"/>
                  <a:pt x="289" y="1"/>
                  <a:pt x="244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14"/>
          <p:cNvSpPr/>
          <p:nvPr/>
        </p:nvSpPr>
        <p:spPr>
          <a:xfrm flipH="1">
            <a:off x="7548191" y="3580092"/>
            <a:ext cx="43588" cy="37503"/>
          </a:xfrm>
          <a:custGeom>
            <a:avLst/>
            <a:gdLst/>
            <a:ahLst/>
            <a:cxnLst/>
            <a:rect l="l" t="t" r="r" b="b"/>
            <a:pathLst>
              <a:path w="1977" h="1701" extrusionOk="0">
                <a:moveTo>
                  <a:pt x="1125" y="0"/>
                </a:moveTo>
                <a:cubicBezTo>
                  <a:pt x="365" y="0"/>
                  <a:pt x="0" y="912"/>
                  <a:pt x="517" y="1459"/>
                </a:cubicBezTo>
                <a:cubicBezTo>
                  <a:pt x="693" y="1625"/>
                  <a:pt x="907" y="1700"/>
                  <a:pt x="1116" y="1700"/>
                </a:cubicBezTo>
                <a:cubicBezTo>
                  <a:pt x="1556" y="1700"/>
                  <a:pt x="1976" y="1367"/>
                  <a:pt x="1976" y="851"/>
                </a:cubicBezTo>
                <a:cubicBezTo>
                  <a:pt x="1976" y="365"/>
                  <a:pt x="1611" y="0"/>
                  <a:pt x="1125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14"/>
          <p:cNvSpPr/>
          <p:nvPr/>
        </p:nvSpPr>
        <p:spPr>
          <a:xfrm flipH="1">
            <a:off x="8268615" y="3580092"/>
            <a:ext cx="43588" cy="37282"/>
          </a:xfrm>
          <a:custGeom>
            <a:avLst/>
            <a:gdLst/>
            <a:ahLst/>
            <a:cxnLst/>
            <a:rect l="l" t="t" r="r" b="b"/>
            <a:pathLst>
              <a:path w="1977" h="1691" extrusionOk="0">
                <a:moveTo>
                  <a:pt x="1126" y="0"/>
                </a:moveTo>
                <a:cubicBezTo>
                  <a:pt x="366" y="0"/>
                  <a:pt x="1" y="912"/>
                  <a:pt x="518" y="1429"/>
                </a:cubicBezTo>
                <a:cubicBezTo>
                  <a:pt x="699" y="1610"/>
                  <a:pt x="920" y="1691"/>
                  <a:pt x="1135" y="1691"/>
                </a:cubicBezTo>
                <a:cubicBezTo>
                  <a:pt x="1569" y="1691"/>
                  <a:pt x="1977" y="1359"/>
                  <a:pt x="1977" y="851"/>
                </a:cubicBezTo>
                <a:cubicBezTo>
                  <a:pt x="1977" y="365"/>
                  <a:pt x="1612" y="0"/>
                  <a:pt x="1126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14"/>
          <p:cNvSpPr/>
          <p:nvPr/>
        </p:nvSpPr>
        <p:spPr>
          <a:xfrm flipH="1">
            <a:off x="7903377" y="3787162"/>
            <a:ext cx="44249" cy="37503"/>
          </a:xfrm>
          <a:custGeom>
            <a:avLst/>
            <a:gdLst/>
            <a:ahLst/>
            <a:cxnLst/>
            <a:rect l="l" t="t" r="r" b="b"/>
            <a:pathLst>
              <a:path w="2007" h="1701" extrusionOk="0">
                <a:moveTo>
                  <a:pt x="1155" y="0"/>
                </a:moveTo>
                <a:cubicBezTo>
                  <a:pt x="395" y="0"/>
                  <a:pt x="0" y="912"/>
                  <a:pt x="547" y="1459"/>
                </a:cubicBezTo>
                <a:cubicBezTo>
                  <a:pt x="714" y="1625"/>
                  <a:pt x="924" y="1700"/>
                  <a:pt x="1132" y="1700"/>
                </a:cubicBezTo>
                <a:cubicBezTo>
                  <a:pt x="1573" y="1700"/>
                  <a:pt x="2006" y="1367"/>
                  <a:pt x="2006" y="851"/>
                </a:cubicBezTo>
                <a:cubicBezTo>
                  <a:pt x="2006" y="365"/>
                  <a:pt x="1611" y="0"/>
                  <a:pt x="1155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14"/>
          <p:cNvSpPr/>
          <p:nvPr/>
        </p:nvSpPr>
        <p:spPr>
          <a:xfrm>
            <a:off x="7692986" y="4139762"/>
            <a:ext cx="179621" cy="419542"/>
          </a:xfrm>
          <a:custGeom>
            <a:avLst/>
            <a:gdLst/>
            <a:ahLst/>
            <a:cxnLst/>
            <a:rect l="l" t="t" r="r" b="b"/>
            <a:pathLst>
              <a:path w="8147" h="19029" extrusionOk="0">
                <a:moveTo>
                  <a:pt x="3374" y="1"/>
                </a:moveTo>
                <a:lnTo>
                  <a:pt x="0" y="19028"/>
                </a:lnTo>
                <a:lnTo>
                  <a:pt x="1915" y="19028"/>
                </a:lnTo>
                <a:lnTo>
                  <a:pt x="8146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14"/>
          <p:cNvSpPr/>
          <p:nvPr/>
        </p:nvSpPr>
        <p:spPr>
          <a:xfrm flipH="1">
            <a:off x="7237255" y="4138312"/>
            <a:ext cx="166878" cy="420203"/>
          </a:xfrm>
          <a:custGeom>
            <a:avLst/>
            <a:gdLst/>
            <a:ahLst/>
            <a:cxnLst/>
            <a:rect l="l" t="t" r="r" b="b"/>
            <a:pathLst>
              <a:path w="7569" h="19059" extrusionOk="0">
                <a:moveTo>
                  <a:pt x="0" y="1"/>
                </a:moveTo>
                <a:lnTo>
                  <a:pt x="5684" y="19059"/>
                </a:lnTo>
                <a:lnTo>
                  <a:pt x="7569" y="19059"/>
                </a:lnTo>
                <a:lnTo>
                  <a:pt x="4742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14"/>
          <p:cNvSpPr/>
          <p:nvPr/>
        </p:nvSpPr>
        <p:spPr>
          <a:xfrm flipH="1">
            <a:off x="6948411" y="4138312"/>
            <a:ext cx="175608" cy="420203"/>
          </a:xfrm>
          <a:custGeom>
            <a:avLst/>
            <a:gdLst/>
            <a:ahLst/>
            <a:cxnLst/>
            <a:rect l="l" t="t" r="r" b="b"/>
            <a:pathLst>
              <a:path w="7965" h="19059" extrusionOk="0">
                <a:moveTo>
                  <a:pt x="1" y="1"/>
                </a:moveTo>
                <a:lnTo>
                  <a:pt x="6049" y="19059"/>
                </a:lnTo>
                <a:lnTo>
                  <a:pt x="7964" y="19059"/>
                </a:lnTo>
                <a:lnTo>
                  <a:pt x="4742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14"/>
          <p:cNvSpPr/>
          <p:nvPr/>
        </p:nvSpPr>
        <p:spPr>
          <a:xfrm flipH="1">
            <a:off x="7904721" y="3976131"/>
            <a:ext cx="43588" cy="37503"/>
          </a:xfrm>
          <a:custGeom>
            <a:avLst/>
            <a:gdLst/>
            <a:ahLst/>
            <a:cxnLst/>
            <a:rect l="l" t="t" r="r" b="b"/>
            <a:pathLst>
              <a:path w="1977" h="1701" extrusionOk="0">
                <a:moveTo>
                  <a:pt x="1125" y="1"/>
                </a:moveTo>
                <a:cubicBezTo>
                  <a:pt x="366" y="1"/>
                  <a:pt x="1" y="913"/>
                  <a:pt x="518" y="1460"/>
                </a:cubicBezTo>
                <a:cubicBezTo>
                  <a:pt x="694" y="1626"/>
                  <a:pt x="907" y="1701"/>
                  <a:pt x="1116" y="1701"/>
                </a:cubicBezTo>
                <a:cubicBezTo>
                  <a:pt x="1557" y="1701"/>
                  <a:pt x="1977" y="1367"/>
                  <a:pt x="1977" y="852"/>
                </a:cubicBezTo>
                <a:cubicBezTo>
                  <a:pt x="1977" y="396"/>
                  <a:pt x="1612" y="1"/>
                  <a:pt x="1125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14"/>
          <p:cNvSpPr/>
          <p:nvPr/>
        </p:nvSpPr>
        <p:spPr>
          <a:xfrm flipH="1">
            <a:off x="7233904" y="3894379"/>
            <a:ext cx="1376514" cy="4035"/>
          </a:xfrm>
          <a:custGeom>
            <a:avLst/>
            <a:gdLst/>
            <a:ahLst/>
            <a:cxnLst/>
            <a:rect l="l" t="t" r="r" b="b"/>
            <a:pathLst>
              <a:path w="62434" h="183" extrusionOk="0">
                <a:moveTo>
                  <a:pt x="92" y="1"/>
                </a:moveTo>
                <a:cubicBezTo>
                  <a:pt x="1" y="31"/>
                  <a:pt x="1" y="153"/>
                  <a:pt x="92" y="183"/>
                </a:cubicBezTo>
                <a:lnTo>
                  <a:pt x="62342" y="183"/>
                </a:lnTo>
                <a:cubicBezTo>
                  <a:pt x="62434" y="153"/>
                  <a:pt x="62434" y="31"/>
                  <a:pt x="62342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14"/>
          <p:cNvSpPr/>
          <p:nvPr/>
        </p:nvSpPr>
        <p:spPr>
          <a:xfrm flipH="1">
            <a:off x="7095843" y="3153869"/>
            <a:ext cx="438988" cy="91166"/>
          </a:xfrm>
          <a:custGeom>
            <a:avLst/>
            <a:gdLst/>
            <a:ahLst/>
            <a:cxnLst/>
            <a:rect l="l" t="t" r="r" b="b"/>
            <a:pathLst>
              <a:path w="19911" h="4135" extrusionOk="0">
                <a:moveTo>
                  <a:pt x="19880" y="0"/>
                </a:moveTo>
                <a:lnTo>
                  <a:pt x="1" y="92"/>
                </a:lnTo>
                <a:lnTo>
                  <a:pt x="31" y="4134"/>
                </a:lnTo>
                <a:lnTo>
                  <a:pt x="19910" y="4043"/>
                </a:lnTo>
                <a:lnTo>
                  <a:pt x="19880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14"/>
          <p:cNvSpPr/>
          <p:nvPr/>
        </p:nvSpPr>
        <p:spPr>
          <a:xfrm flipH="1">
            <a:off x="7042907" y="3329456"/>
            <a:ext cx="489234" cy="140751"/>
          </a:xfrm>
          <a:custGeom>
            <a:avLst/>
            <a:gdLst/>
            <a:ahLst/>
            <a:cxnLst/>
            <a:rect l="l" t="t" r="r" b="b"/>
            <a:pathLst>
              <a:path w="22190" h="6384" extrusionOk="0">
                <a:moveTo>
                  <a:pt x="22129" y="0"/>
                </a:moveTo>
                <a:lnTo>
                  <a:pt x="1" y="122"/>
                </a:lnTo>
                <a:lnTo>
                  <a:pt x="31" y="6383"/>
                </a:lnTo>
                <a:lnTo>
                  <a:pt x="22189" y="6292"/>
                </a:lnTo>
                <a:lnTo>
                  <a:pt x="22129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14"/>
          <p:cNvSpPr/>
          <p:nvPr/>
        </p:nvSpPr>
        <p:spPr>
          <a:xfrm flipH="1">
            <a:off x="7134051" y="3328772"/>
            <a:ext cx="6041" cy="138745"/>
          </a:xfrm>
          <a:custGeom>
            <a:avLst/>
            <a:gdLst/>
            <a:ahLst/>
            <a:cxnLst/>
            <a:rect l="l" t="t" r="r" b="b"/>
            <a:pathLst>
              <a:path w="274" h="6293" extrusionOk="0">
                <a:moveTo>
                  <a:pt x="152" y="1"/>
                </a:moveTo>
                <a:cubicBezTo>
                  <a:pt x="30" y="1034"/>
                  <a:pt x="0" y="2098"/>
                  <a:pt x="30" y="3131"/>
                </a:cubicBezTo>
                <a:cubicBezTo>
                  <a:pt x="0" y="4195"/>
                  <a:pt x="30" y="5229"/>
                  <a:pt x="152" y="6293"/>
                </a:cubicBezTo>
                <a:cubicBezTo>
                  <a:pt x="243" y="5229"/>
                  <a:pt x="274" y="4195"/>
                  <a:pt x="243" y="3131"/>
                </a:cubicBezTo>
                <a:cubicBezTo>
                  <a:pt x="274" y="2068"/>
                  <a:pt x="243" y="1034"/>
                  <a:pt x="152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14"/>
          <p:cNvSpPr/>
          <p:nvPr/>
        </p:nvSpPr>
        <p:spPr>
          <a:xfrm flipH="1">
            <a:off x="7113282" y="3328772"/>
            <a:ext cx="6041" cy="138745"/>
          </a:xfrm>
          <a:custGeom>
            <a:avLst/>
            <a:gdLst/>
            <a:ahLst/>
            <a:cxnLst/>
            <a:rect l="l" t="t" r="r" b="b"/>
            <a:pathLst>
              <a:path w="274" h="6293" extrusionOk="0">
                <a:moveTo>
                  <a:pt x="152" y="1"/>
                </a:moveTo>
                <a:cubicBezTo>
                  <a:pt x="31" y="1034"/>
                  <a:pt x="0" y="2098"/>
                  <a:pt x="31" y="3131"/>
                </a:cubicBezTo>
                <a:cubicBezTo>
                  <a:pt x="0" y="4195"/>
                  <a:pt x="31" y="5229"/>
                  <a:pt x="152" y="6293"/>
                </a:cubicBezTo>
                <a:cubicBezTo>
                  <a:pt x="243" y="5229"/>
                  <a:pt x="274" y="4195"/>
                  <a:pt x="243" y="3131"/>
                </a:cubicBezTo>
                <a:cubicBezTo>
                  <a:pt x="274" y="2068"/>
                  <a:pt x="243" y="1034"/>
                  <a:pt x="152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14"/>
          <p:cNvSpPr/>
          <p:nvPr/>
        </p:nvSpPr>
        <p:spPr>
          <a:xfrm flipH="1">
            <a:off x="7454379" y="3328772"/>
            <a:ext cx="6724" cy="138745"/>
          </a:xfrm>
          <a:custGeom>
            <a:avLst/>
            <a:gdLst/>
            <a:ahLst/>
            <a:cxnLst/>
            <a:rect l="l" t="t" r="r" b="b"/>
            <a:pathLst>
              <a:path w="305" h="6293" extrusionOk="0">
                <a:moveTo>
                  <a:pt x="152" y="1"/>
                </a:moveTo>
                <a:cubicBezTo>
                  <a:pt x="31" y="1034"/>
                  <a:pt x="0" y="2098"/>
                  <a:pt x="31" y="3131"/>
                </a:cubicBezTo>
                <a:cubicBezTo>
                  <a:pt x="0" y="4195"/>
                  <a:pt x="31" y="5229"/>
                  <a:pt x="152" y="6293"/>
                </a:cubicBezTo>
                <a:cubicBezTo>
                  <a:pt x="244" y="5229"/>
                  <a:pt x="304" y="4195"/>
                  <a:pt x="244" y="3131"/>
                </a:cubicBezTo>
                <a:cubicBezTo>
                  <a:pt x="304" y="2098"/>
                  <a:pt x="244" y="1034"/>
                  <a:pt x="152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14"/>
          <p:cNvSpPr/>
          <p:nvPr/>
        </p:nvSpPr>
        <p:spPr>
          <a:xfrm flipH="1">
            <a:off x="7434272" y="3328772"/>
            <a:ext cx="6063" cy="138745"/>
          </a:xfrm>
          <a:custGeom>
            <a:avLst/>
            <a:gdLst/>
            <a:ahLst/>
            <a:cxnLst/>
            <a:rect l="l" t="t" r="r" b="b"/>
            <a:pathLst>
              <a:path w="275" h="6293" extrusionOk="0">
                <a:moveTo>
                  <a:pt x="122" y="1"/>
                </a:moveTo>
                <a:cubicBezTo>
                  <a:pt x="31" y="1034"/>
                  <a:pt x="1" y="2098"/>
                  <a:pt x="31" y="3131"/>
                </a:cubicBezTo>
                <a:cubicBezTo>
                  <a:pt x="1" y="4195"/>
                  <a:pt x="31" y="5229"/>
                  <a:pt x="122" y="6293"/>
                </a:cubicBezTo>
                <a:cubicBezTo>
                  <a:pt x="244" y="5229"/>
                  <a:pt x="274" y="4195"/>
                  <a:pt x="244" y="3131"/>
                </a:cubicBezTo>
                <a:cubicBezTo>
                  <a:pt x="274" y="2098"/>
                  <a:pt x="244" y="1034"/>
                  <a:pt x="122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14"/>
          <p:cNvSpPr/>
          <p:nvPr/>
        </p:nvSpPr>
        <p:spPr>
          <a:xfrm flipH="1">
            <a:off x="7172921" y="3397803"/>
            <a:ext cx="219836" cy="4718"/>
          </a:xfrm>
          <a:custGeom>
            <a:avLst/>
            <a:gdLst/>
            <a:ahLst/>
            <a:cxnLst/>
            <a:rect l="l" t="t" r="r" b="b"/>
            <a:pathLst>
              <a:path w="9971" h="214" extrusionOk="0">
                <a:moveTo>
                  <a:pt x="4986" y="0"/>
                </a:moveTo>
                <a:cubicBezTo>
                  <a:pt x="2250" y="0"/>
                  <a:pt x="1" y="61"/>
                  <a:pt x="1" y="122"/>
                </a:cubicBezTo>
                <a:cubicBezTo>
                  <a:pt x="1" y="152"/>
                  <a:pt x="2250" y="213"/>
                  <a:pt x="4986" y="213"/>
                </a:cubicBezTo>
                <a:cubicBezTo>
                  <a:pt x="7752" y="213"/>
                  <a:pt x="9971" y="183"/>
                  <a:pt x="9971" y="122"/>
                </a:cubicBezTo>
                <a:cubicBezTo>
                  <a:pt x="9971" y="61"/>
                  <a:pt x="7752" y="0"/>
                  <a:pt x="4986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14"/>
          <p:cNvSpPr/>
          <p:nvPr/>
        </p:nvSpPr>
        <p:spPr>
          <a:xfrm flipH="1">
            <a:off x="6859957" y="3239656"/>
            <a:ext cx="603153" cy="91828"/>
          </a:xfrm>
          <a:custGeom>
            <a:avLst/>
            <a:gdLst/>
            <a:ahLst/>
            <a:cxnLst/>
            <a:rect l="l" t="t" r="r" b="b"/>
            <a:pathLst>
              <a:path w="27357" h="4165" extrusionOk="0">
                <a:moveTo>
                  <a:pt x="27356" y="0"/>
                </a:moveTo>
                <a:lnTo>
                  <a:pt x="0" y="122"/>
                </a:lnTo>
                <a:lnTo>
                  <a:pt x="31" y="4164"/>
                </a:lnTo>
                <a:lnTo>
                  <a:pt x="27356" y="4043"/>
                </a:lnTo>
                <a:lnTo>
                  <a:pt x="27356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14"/>
          <p:cNvSpPr/>
          <p:nvPr/>
        </p:nvSpPr>
        <p:spPr>
          <a:xfrm flipH="1">
            <a:off x="6916927" y="3259675"/>
            <a:ext cx="68171" cy="57742"/>
          </a:xfrm>
          <a:custGeom>
            <a:avLst/>
            <a:gdLst/>
            <a:ahLst/>
            <a:cxnLst/>
            <a:rect l="l" t="t" r="r" b="b"/>
            <a:pathLst>
              <a:path w="3092" h="2619" extrusionOk="0">
                <a:moveTo>
                  <a:pt x="1757" y="0"/>
                </a:moveTo>
                <a:cubicBezTo>
                  <a:pt x="1436" y="0"/>
                  <a:pt x="1109" y="123"/>
                  <a:pt x="843" y="399"/>
                </a:cubicBezTo>
                <a:cubicBezTo>
                  <a:pt x="0" y="1211"/>
                  <a:pt x="587" y="2618"/>
                  <a:pt x="1748" y="2618"/>
                </a:cubicBezTo>
                <a:cubicBezTo>
                  <a:pt x="1760" y="2618"/>
                  <a:pt x="1772" y="2618"/>
                  <a:pt x="1785" y="2618"/>
                </a:cubicBezTo>
                <a:cubicBezTo>
                  <a:pt x="2484" y="2618"/>
                  <a:pt x="3092" y="2040"/>
                  <a:pt x="3061" y="1311"/>
                </a:cubicBezTo>
                <a:cubicBezTo>
                  <a:pt x="3061" y="531"/>
                  <a:pt x="2424" y="0"/>
                  <a:pt x="1757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14"/>
          <p:cNvSpPr/>
          <p:nvPr/>
        </p:nvSpPr>
        <p:spPr>
          <a:xfrm flipH="1">
            <a:off x="7024144" y="3279849"/>
            <a:ext cx="403447" cy="18123"/>
          </a:xfrm>
          <a:custGeom>
            <a:avLst/>
            <a:gdLst/>
            <a:ahLst/>
            <a:cxnLst/>
            <a:rect l="l" t="t" r="r" b="b"/>
            <a:pathLst>
              <a:path w="18299" h="822" extrusionOk="0">
                <a:moveTo>
                  <a:pt x="0" y="1"/>
                </a:moveTo>
                <a:lnTo>
                  <a:pt x="0" y="821"/>
                </a:lnTo>
                <a:lnTo>
                  <a:pt x="18298" y="821"/>
                </a:lnTo>
                <a:lnTo>
                  <a:pt x="18298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14"/>
          <p:cNvSpPr/>
          <p:nvPr/>
        </p:nvSpPr>
        <p:spPr>
          <a:xfrm>
            <a:off x="4839145" y="2895975"/>
            <a:ext cx="120644" cy="78423"/>
          </a:xfrm>
          <a:custGeom>
            <a:avLst/>
            <a:gdLst/>
            <a:ahLst/>
            <a:cxnLst/>
            <a:rect l="l" t="t" r="r" b="b"/>
            <a:pathLst>
              <a:path w="5472" h="3557" extrusionOk="0">
                <a:moveTo>
                  <a:pt x="5198" y="274"/>
                </a:moveTo>
                <a:lnTo>
                  <a:pt x="5198" y="3283"/>
                </a:lnTo>
                <a:lnTo>
                  <a:pt x="274" y="3283"/>
                </a:lnTo>
                <a:lnTo>
                  <a:pt x="274" y="274"/>
                </a:lnTo>
                <a:close/>
                <a:moveTo>
                  <a:pt x="152" y="0"/>
                </a:moveTo>
                <a:cubicBezTo>
                  <a:pt x="61" y="0"/>
                  <a:pt x="0" y="61"/>
                  <a:pt x="0" y="152"/>
                </a:cubicBezTo>
                <a:lnTo>
                  <a:pt x="0" y="3435"/>
                </a:lnTo>
                <a:cubicBezTo>
                  <a:pt x="0" y="3496"/>
                  <a:pt x="61" y="3557"/>
                  <a:pt x="152" y="3557"/>
                </a:cubicBezTo>
                <a:lnTo>
                  <a:pt x="5350" y="3557"/>
                </a:lnTo>
                <a:cubicBezTo>
                  <a:pt x="5411" y="3557"/>
                  <a:pt x="5472" y="3496"/>
                  <a:pt x="5472" y="3435"/>
                </a:cubicBezTo>
                <a:lnTo>
                  <a:pt x="5472" y="152"/>
                </a:lnTo>
                <a:cubicBezTo>
                  <a:pt x="5472" y="61"/>
                  <a:pt x="5411" y="0"/>
                  <a:pt x="5350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14"/>
          <p:cNvSpPr/>
          <p:nvPr/>
        </p:nvSpPr>
        <p:spPr>
          <a:xfrm>
            <a:off x="4839806" y="2895644"/>
            <a:ext cx="121614" cy="57985"/>
          </a:xfrm>
          <a:custGeom>
            <a:avLst/>
            <a:gdLst/>
            <a:ahLst/>
            <a:cxnLst/>
            <a:rect l="l" t="t" r="r" b="b"/>
            <a:pathLst>
              <a:path w="5516" h="2630" extrusionOk="0">
                <a:moveTo>
                  <a:pt x="134" y="0"/>
                </a:moveTo>
                <a:cubicBezTo>
                  <a:pt x="100" y="0"/>
                  <a:pt x="62" y="15"/>
                  <a:pt x="31" y="46"/>
                </a:cubicBezTo>
                <a:cubicBezTo>
                  <a:pt x="1" y="107"/>
                  <a:pt x="1" y="198"/>
                  <a:pt x="31" y="228"/>
                </a:cubicBezTo>
                <a:lnTo>
                  <a:pt x="2706" y="2599"/>
                </a:lnTo>
                <a:cubicBezTo>
                  <a:pt x="2706" y="2629"/>
                  <a:pt x="2736" y="2629"/>
                  <a:pt x="2797" y="2629"/>
                </a:cubicBezTo>
                <a:cubicBezTo>
                  <a:pt x="2828" y="2629"/>
                  <a:pt x="2858" y="2629"/>
                  <a:pt x="2888" y="2599"/>
                </a:cubicBezTo>
                <a:lnTo>
                  <a:pt x="5442" y="259"/>
                </a:lnTo>
                <a:cubicBezTo>
                  <a:pt x="5516" y="160"/>
                  <a:pt x="5429" y="21"/>
                  <a:pt x="5329" y="21"/>
                </a:cubicBezTo>
                <a:cubicBezTo>
                  <a:pt x="5306" y="21"/>
                  <a:pt x="5282" y="29"/>
                  <a:pt x="5259" y="46"/>
                </a:cubicBezTo>
                <a:lnTo>
                  <a:pt x="2797" y="2325"/>
                </a:lnTo>
                <a:lnTo>
                  <a:pt x="214" y="46"/>
                </a:lnTo>
                <a:cubicBezTo>
                  <a:pt x="198" y="15"/>
                  <a:pt x="168" y="0"/>
                  <a:pt x="134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14"/>
          <p:cNvSpPr/>
          <p:nvPr/>
        </p:nvSpPr>
        <p:spPr>
          <a:xfrm>
            <a:off x="4840490" y="2929818"/>
            <a:ext cx="41560" cy="41229"/>
          </a:xfrm>
          <a:custGeom>
            <a:avLst/>
            <a:gdLst/>
            <a:ahLst/>
            <a:cxnLst/>
            <a:rect l="l" t="t" r="r" b="b"/>
            <a:pathLst>
              <a:path w="1885" h="1870" extrusionOk="0">
                <a:moveTo>
                  <a:pt x="1744" y="0"/>
                </a:moveTo>
                <a:cubicBezTo>
                  <a:pt x="1710" y="0"/>
                  <a:pt x="1672" y="16"/>
                  <a:pt x="1642" y="46"/>
                </a:cubicBezTo>
                <a:lnTo>
                  <a:pt x="61" y="1626"/>
                </a:lnTo>
                <a:cubicBezTo>
                  <a:pt x="0" y="1687"/>
                  <a:pt x="0" y="1778"/>
                  <a:pt x="61" y="1809"/>
                </a:cubicBezTo>
                <a:cubicBezTo>
                  <a:pt x="91" y="1839"/>
                  <a:pt x="122" y="1870"/>
                  <a:pt x="152" y="1870"/>
                </a:cubicBezTo>
                <a:cubicBezTo>
                  <a:pt x="183" y="1870"/>
                  <a:pt x="213" y="1839"/>
                  <a:pt x="243" y="1809"/>
                </a:cubicBezTo>
                <a:lnTo>
                  <a:pt x="1824" y="228"/>
                </a:lnTo>
                <a:cubicBezTo>
                  <a:pt x="1885" y="198"/>
                  <a:pt x="1885" y="107"/>
                  <a:pt x="1824" y="46"/>
                </a:cubicBezTo>
                <a:cubicBezTo>
                  <a:pt x="1809" y="16"/>
                  <a:pt x="1778" y="0"/>
                  <a:pt x="1744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14"/>
          <p:cNvSpPr/>
          <p:nvPr/>
        </p:nvSpPr>
        <p:spPr>
          <a:xfrm>
            <a:off x="4917546" y="2929818"/>
            <a:ext cx="43588" cy="43235"/>
          </a:xfrm>
          <a:custGeom>
            <a:avLst/>
            <a:gdLst/>
            <a:ahLst/>
            <a:cxnLst/>
            <a:rect l="l" t="t" r="r" b="b"/>
            <a:pathLst>
              <a:path w="1977" h="1961" extrusionOk="0">
                <a:moveTo>
                  <a:pt x="134" y="0"/>
                </a:moveTo>
                <a:cubicBezTo>
                  <a:pt x="100" y="0"/>
                  <a:pt x="62" y="16"/>
                  <a:pt x="31" y="46"/>
                </a:cubicBezTo>
                <a:cubicBezTo>
                  <a:pt x="1" y="107"/>
                  <a:pt x="1" y="198"/>
                  <a:pt x="31" y="228"/>
                </a:cubicBezTo>
                <a:lnTo>
                  <a:pt x="1733" y="1930"/>
                </a:lnTo>
                <a:cubicBezTo>
                  <a:pt x="1764" y="1961"/>
                  <a:pt x="1794" y="1961"/>
                  <a:pt x="1824" y="1961"/>
                </a:cubicBezTo>
                <a:cubicBezTo>
                  <a:pt x="1855" y="1961"/>
                  <a:pt x="1885" y="1961"/>
                  <a:pt x="1916" y="1930"/>
                </a:cubicBezTo>
                <a:cubicBezTo>
                  <a:pt x="1976" y="1870"/>
                  <a:pt x="1976" y="1809"/>
                  <a:pt x="1916" y="1748"/>
                </a:cubicBezTo>
                <a:lnTo>
                  <a:pt x="214" y="46"/>
                </a:lnTo>
                <a:cubicBezTo>
                  <a:pt x="198" y="16"/>
                  <a:pt x="168" y="0"/>
                  <a:pt x="134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14"/>
          <p:cNvSpPr/>
          <p:nvPr/>
        </p:nvSpPr>
        <p:spPr>
          <a:xfrm>
            <a:off x="7583741" y="3466255"/>
            <a:ext cx="27493" cy="38230"/>
          </a:xfrm>
          <a:custGeom>
            <a:avLst/>
            <a:gdLst/>
            <a:ahLst/>
            <a:cxnLst/>
            <a:rect l="l" t="t" r="r" b="b"/>
            <a:pathLst>
              <a:path w="1247" h="1734" extrusionOk="0">
                <a:moveTo>
                  <a:pt x="183" y="1"/>
                </a:moveTo>
                <a:lnTo>
                  <a:pt x="122" y="852"/>
                </a:lnTo>
                <a:lnTo>
                  <a:pt x="487" y="852"/>
                </a:lnTo>
                <a:cubicBezTo>
                  <a:pt x="912" y="852"/>
                  <a:pt x="1064" y="1004"/>
                  <a:pt x="1064" y="1217"/>
                </a:cubicBezTo>
                <a:cubicBezTo>
                  <a:pt x="1064" y="1430"/>
                  <a:pt x="912" y="1551"/>
                  <a:pt x="608" y="1551"/>
                </a:cubicBezTo>
                <a:cubicBezTo>
                  <a:pt x="426" y="1551"/>
                  <a:pt x="244" y="1490"/>
                  <a:pt x="92" y="1369"/>
                </a:cubicBezTo>
                <a:lnTo>
                  <a:pt x="1" y="1521"/>
                </a:lnTo>
                <a:cubicBezTo>
                  <a:pt x="183" y="1642"/>
                  <a:pt x="396" y="1734"/>
                  <a:pt x="608" y="1734"/>
                </a:cubicBezTo>
                <a:cubicBezTo>
                  <a:pt x="1034" y="1734"/>
                  <a:pt x="1247" y="1490"/>
                  <a:pt x="1247" y="1217"/>
                </a:cubicBezTo>
                <a:cubicBezTo>
                  <a:pt x="1247" y="913"/>
                  <a:pt x="1034" y="700"/>
                  <a:pt x="517" y="700"/>
                </a:cubicBezTo>
                <a:lnTo>
                  <a:pt x="305" y="700"/>
                </a:lnTo>
                <a:lnTo>
                  <a:pt x="365" y="153"/>
                </a:lnTo>
                <a:lnTo>
                  <a:pt x="1125" y="153"/>
                </a:lnTo>
                <a:lnTo>
                  <a:pt x="1125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14"/>
          <p:cNvSpPr/>
          <p:nvPr/>
        </p:nvSpPr>
        <p:spPr>
          <a:xfrm flipH="1">
            <a:off x="6961816" y="1898683"/>
            <a:ext cx="521401" cy="685324"/>
          </a:xfrm>
          <a:custGeom>
            <a:avLst/>
            <a:gdLst/>
            <a:ahLst/>
            <a:cxnLst/>
            <a:rect l="l" t="t" r="r" b="b"/>
            <a:pathLst>
              <a:path w="23649" h="31084" extrusionOk="0">
                <a:moveTo>
                  <a:pt x="0" y="1"/>
                </a:moveTo>
                <a:lnTo>
                  <a:pt x="3314" y="15411"/>
                </a:lnTo>
                <a:cubicBezTo>
                  <a:pt x="3314" y="15411"/>
                  <a:pt x="4256" y="26597"/>
                  <a:pt x="6627" y="29971"/>
                </a:cubicBezTo>
                <a:cubicBezTo>
                  <a:pt x="7178" y="30762"/>
                  <a:pt x="8022" y="31084"/>
                  <a:pt x="9030" y="31084"/>
                </a:cubicBezTo>
                <a:cubicBezTo>
                  <a:pt x="12354" y="31084"/>
                  <a:pt x="17458" y="27584"/>
                  <a:pt x="19697" y="25928"/>
                </a:cubicBezTo>
                <a:cubicBezTo>
                  <a:pt x="22615" y="23770"/>
                  <a:pt x="22220" y="20153"/>
                  <a:pt x="22220" y="20153"/>
                </a:cubicBezTo>
                <a:lnTo>
                  <a:pt x="23648" y="18420"/>
                </a:lnTo>
                <a:lnTo>
                  <a:pt x="20244" y="15320"/>
                </a:lnTo>
                <a:lnTo>
                  <a:pt x="13830" y="20609"/>
                </a:lnTo>
                <a:cubicBezTo>
                  <a:pt x="14057" y="19680"/>
                  <a:pt x="13405" y="19561"/>
                  <a:pt x="13059" y="19561"/>
                </a:cubicBezTo>
                <a:cubicBezTo>
                  <a:pt x="12941" y="19561"/>
                  <a:pt x="12858" y="19575"/>
                  <a:pt x="12858" y="19575"/>
                </a:cubicBezTo>
                <a:cubicBezTo>
                  <a:pt x="12858" y="19575"/>
                  <a:pt x="9575" y="11247"/>
                  <a:pt x="7447" y="6505"/>
                </a:cubicBezTo>
                <a:cubicBezTo>
                  <a:pt x="5289" y="1672"/>
                  <a:pt x="1" y="1"/>
                  <a:pt x="0" y="1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14"/>
          <p:cNvSpPr/>
          <p:nvPr/>
        </p:nvSpPr>
        <p:spPr>
          <a:xfrm flipH="1">
            <a:off x="6993322" y="2265928"/>
            <a:ext cx="79106" cy="77078"/>
          </a:xfrm>
          <a:custGeom>
            <a:avLst/>
            <a:gdLst/>
            <a:ahLst/>
            <a:cxnLst/>
            <a:rect l="l" t="t" r="r" b="b"/>
            <a:pathLst>
              <a:path w="3588" h="3496" extrusionOk="0">
                <a:moveTo>
                  <a:pt x="1" y="0"/>
                </a:moveTo>
                <a:lnTo>
                  <a:pt x="1" y="0"/>
                </a:lnTo>
                <a:cubicBezTo>
                  <a:pt x="518" y="639"/>
                  <a:pt x="1095" y="1247"/>
                  <a:pt x="1734" y="1824"/>
                </a:cubicBezTo>
                <a:cubicBezTo>
                  <a:pt x="2311" y="2432"/>
                  <a:pt x="2919" y="2979"/>
                  <a:pt x="3588" y="3496"/>
                </a:cubicBezTo>
                <a:cubicBezTo>
                  <a:pt x="3071" y="2857"/>
                  <a:pt x="2493" y="2250"/>
                  <a:pt x="1855" y="1672"/>
                </a:cubicBezTo>
                <a:cubicBezTo>
                  <a:pt x="1278" y="1064"/>
                  <a:pt x="670" y="517"/>
                  <a:pt x="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14"/>
          <p:cNvSpPr/>
          <p:nvPr/>
        </p:nvSpPr>
        <p:spPr>
          <a:xfrm flipH="1">
            <a:off x="6979256" y="2290710"/>
            <a:ext cx="34857" cy="32873"/>
          </a:xfrm>
          <a:custGeom>
            <a:avLst/>
            <a:gdLst/>
            <a:ahLst/>
            <a:cxnLst/>
            <a:rect l="l" t="t" r="r" b="b"/>
            <a:pathLst>
              <a:path w="1581" h="1491" extrusionOk="0">
                <a:moveTo>
                  <a:pt x="1581" y="1"/>
                </a:moveTo>
                <a:lnTo>
                  <a:pt x="1581" y="1"/>
                </a:lnTo>
                <a:cubicBezTo>
                  <a:pt x="1277" y="183"/>
                  <a:pt x="1003" y="426"/>
                  <a:pt x="760" y="700"/>
                </a:cubicBezTo>
                <a:cubicBezTo>
                  <a:pt x="487" y="943"/>
                  <a:pt x="213" y="1217"/>
                  <a:pt x="0" y="1490"/>
                </a:cubicBezTo>
                <a:cubicBezTo>
                  <a:pt x="365" y="1338"/>
                  <a:pt x="639" y="1126"/>
                  <a:pt x="882" y="852"/>
                </a:cubicBezTo>
                <a:cubicBezTo>
                  <a:pt x="1186" y="609"/>
                  <a:pt x="1399" y="335"/>
                  <a:pt x="158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14"/>
          <p:cNvSpPr/>
          <p:nvPr/>
        </p:nvSpPr>
        <p:spPr>
          <a:xfrm flipH="1">
            <a:off x="7000686" y="2273292"/>
            <a:ext cx="36224" cy="26170"/>
          </a:xfrm>
          <a:custGeom>
            <a:avLst/>
            <a:gdLst/>
            <a:ahLst/>
            <a:cxnLst/>
            <a:rect l="l" t="t" r="r" b="b"/>
            <a:pathLst>
              <a:path w="1643" h="1187" extrusionOk="0">
                <a:moveTo>
                  <a:pt x="1642" y="1"/>
                </a:moveTo>
                <a:lnTo>
                  <a:pt x="1642" y="1"/>
                </a:lnTo>
                <a:cubicBezTo>
                  <a:pt x="1308" y="92"/>
                  <a:pt x="1004" y="274"/>
                  <a:pt x="761" y="517"/>
                </a:cubicBezTo>
                <a:cubicBezTo>
                  <a:pt x="457" y="700"/>
                  <a:pt x="214" y="913"/>
                  <a:pt x="1" y="1186"/>
                </a:cubicBezTo>
                <a:cubicBezTo>
                  <a:pt x="335" y="1064"/>
                  <a:pt x="639" y="913"/>
                  <a:pt x="882" y="669"/>
                </a:cubicBezTo>
                <a:cubicBezTo>
                  <a:pt x="1186" y="487"/>
                  <a:pt x="1430" y="274"/>
                  <a:pt x="1642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14"/>
          <p:cNvSpPr/>
          <p:nvPr/>
        </p:nvSpPr>
        <p:spPr>
          <a:xfrm flipH="1">
            <a:off x="7024806" y="2247827"/>
            <a:ext cx="38230" cy="29522"/>
          </a:xfrm>
          <a:custGeom>
            <a:avLst/>
            <a:gdLst/>
            <a:ahLst/>
            <a:cxnLst/>
            <a:rect l="l" t="t" r="r" b="b"/>
            <a:pathLst>
              <a:path w="1734" h="1339" extrusionOk="0">
                <a:moveTo>
                  <a:pt x="1672" y="1"/>
                </a:moveTo>
                <a:lnTo>
                  <a:pt x="1672" y="1"/>
                </a:lnTo>
                <a:cubicBezTo>
                  <a:pt x="1368" y="122"/>
                  <a:pt x="1064" y="335"/>
                  <a:pt x="791" y="578"/>
                </a:cubicBezTo>
                <a:cubicBezTo>
                  <a:pt x="335" y="973"/>
                  <a:pt x="1" y="1308"/>
                  <a:pt x="31" y="1338"/>
                </a:cubicBezTo>
                <a:cubicBezTo>
                  <a:pt x="365" y="1216"/>
                  <a:pt x="669" y="1004"/>
                  <a:pt x="912" y="761"/>
                </a:cubicBezTo>
                <a:cubicBezTo>
                  <a:pt x="1368" y="365"/>
                  <a:pt x="1733" y="31"/>
                  <a:pt x="1672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14"/>
          <p:cNvSpPr/>
          <p:nvPr/>
        </p:nvSpPr>
        <p:spPr>
          <a:xfrm flipH="1">
            <a:off x="7178278" y="2353722"/>
            <a:ext cx="68369" cy="65702"/>
          </a:xfrm>
          <a:custGeom>
            <a:avLst/>
            <a:gdLst/>
            <a:ahLst/>
            <a:cxnLst/>
            <a:rect l="l" t="t" r="r" b="b"/>
            <a:pathLst>
              <a:path w="3101" h="2980" extrusionOk="0">
                <a:moveTo>
                  <a:pt x="3070" y="0"/>
                </a:moveTo>
                <a:lnTo>
                  <a:pt x="3070" y="0"/>
                </a:lnTo>
                <a:cubicBezTo>
                  <a:pt x="1733" y="638"/>
                  <a:pt x="669" y="1672"/>
                  <a:pt x="0" y="2979"/>
                </a:cubicBezTo>
                <a:cubicBezTo>
                  <a:pt x="1" y="2979"/>
                  <a:pt x="1" y="2980"/>
                  <a:pt x="2" y="2980"/>
                </a:cubicBezTo>
                <a:cubicBezTo>
                  <a:pt x="51" y="2980"/>
                  <a:pt x="594" y="2204"/>
                  <a:pt x="1429" y="1398"/>
                </a:cubicBezTo>
                <a:cubicBezTo>
                  <a:pt x="2249" y="547"/>
                  <a:pt x="3100" y="61"/>
                  <a:pt x="307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14"/>
          <p:cNvSpPr/>
          <p:nvPr/>
        </p:nvSpPr>
        <p:spPr>
          <a:xfrm flipH="1">
            <a:off x="7201737" y="2328918"/>
            <a:ext cx="54303" cy="57015"/>
          </a:xfrm>
          <a:custGeom>
            <a:avLst/>
            <a:gdLst/>
            <a:ahLst/>
            <a:cxnLst/>
            <a:rect l="l" t="t" r="r" b="b"/>
            <a:pathLst>
              <a:path w="2463" h="2586" extrusionOk="0">
                <a:moveTo>
                  <a:pt x="2432" y="0"/>
                </a:moveTo>
                <a:cubicBezTo>
                  <a:pt x="1855" y="213"/>
                  <a:pt x="1338" y="548"/>
                  <a:pt x="943" y="1034"/>
                </a:cubicBezTo>
                <a:cubicBezTo>
                  <a:pt x="487" y="1459"/>
                  <a:pt x="153" y="1976"/>
                  <a:pt x="1" y="2584"/>
                </a:cubicBezTo>
                <a:cubicBezTo>
                  <a:pt x="1" y="2585"/>
                  <a:pt x="2" y="2585"/>
                  <a:pt x="3" y="2585"/>
                </a:cubicBezTo>
                <a:cubicBezTo>
                  <a:pt x="47" y="2585"/>
                  <a:pt x="440" y="1870"/>
                  <a:pt x="1095" y="1156"/>
                </a:cubicBezTo>
                <a:cubicBezTo>
                  <a:pt x="1764" y="456"/>
                  <a:pt x="2463" y="31"/>
                  <a:pt x="2432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14"/>
          <p:cNvSpPr/>
          <p:nvPr/>
        </p:nvSpPr>
        <p:spPr>
          <a:xfrm flipH="1">
            <a:off x="7458392" y="1781126"/>
            <a:ext cx="481870" cy="203366"/>
          </a:xfrm>
          <a:custGeom>
            <a:avLst/>
            <a:gdLst/>
            <a:ahLst/>
            <a:cxnLst/>
            <a:rect l="l" t="t" r="r" b="b"/>
            <a:pathLst>
              <a:path w="21856" h="9224" extrusionOk="0">
                <a:moveTo>
                  <a:pt x="12376" y="1"/>
                </a:moveTo>
                <a:cubicBezTo>
                  <a:pt x="10094" y="1"/>
                  <a:pt x="7653" y="266"/>
                  <a:pt x="6657" y="408"/>
                </a:cubicBezTo>
                <a:cubicBezTo>
                  <a:pt x="3283" y="895"/>
                  <a:pt x="2493" y="3570"/>
                  <a:pt x="2493" y="3570"/>
                </a:cubicBezTo>
                <a:cubicBezTo>
                  <a:pt x="852" y="3813"/>
                  <a:pt x="1" y="6852"/>
                  <a:pt x="1" y="6852"/>
                </a:cubicBezTo>
                <a:lnTo>
                  <a:pt x="1855" y="9223"/>
                </a:lnTo>
                <a:lnTo>
                  <a:pt x="21369" y="8250"/>
                </a:lnTo>
                <a:cubicBezTo>
                  <a:pt x="21855" y="3965"/>
                  <a:pt x="18329" y="3478"/>
                  <a:pt x="18329" y="3478"/>
                </a:cubicBezTo>
                <a:cubicBezTo>
                  <a:pt x="18329" y="3478"/>
                  <a:pt x="18208" y="2597"/>
                  <a:pt x="17022" y="986"/>
                </a:cubicBezTo>
                <a:cubicBezTo>
                  <a:pt x="16453" y="227"/>
                  <a:pt x="14483" y="1"/>
                  <a:pt x="12376" y="1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14"/>
          <p:cNvSpPr/>
          <p:nvPr/>
        </p:nvSpPr>
        <p:spPr>
          <a:xfrm flipH="1">
            <a:off x="7231898" y="4306513"/>
            <a:ext cx="316315" cy="252003"/>
          </a:xfrm>
          <a:custGeom>
            <a:avLst/>
            <a:gdLst/>
            <a:ahLst/>
            <a:cxnLst/>
            <a:rect l="l" t="t" r="r" b="b"/>
            <a:pathLst>
              <a:path w="14347" h="11430" extrusionOk="0">
                <a:moveTo>
                  <a:pt x="7052" y="1"/>
                </a:moveTo>
                <a:lnTo>
                  <a:pt x="0" y="92"/>
                </a:lnTo>
                <a:lnTo>
                  <a:pt x="274" y="11430"/>
                </a:lnTo>
                <a:lnTo>
                  <a:pt x="14347" y="10578"/>
                </a:lnTo>
                <a:cubicBezTo>
                  <a:pt x="14225" y="9211"/>
                  <a:pt x="6930" y="7265"/>
                  <a:pt x="6930" y="7265"/>
                </a:cubicBezTo>
                <a:lnTo>
                  <a:pt x="7052" y="1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14"/>
          <p:cNvSpPr/>
          <p:nvPr/>
        </p:nvSpPr>
        <p:spPr>
          <a:xfrm flipH="1">
            <a:off x="7475148" y="4454363"/>
            <a:ext cx="26170" cy="23988"/>
          </a:xfrm>
          <a:custGeom>
            <a:avLst/>
            <a:gdLst/>
            <a:ahLst/>
            <a:cxnLst/>
            <a:rect l="l" t="t" r="r" b="b"/>
            <a:pathLst>
              <a:path w="1187" h="1088" extrusionOk="0">
                <a:moveTo>
                  <a:pt x="610" y="0"/>
                </a:moveTo>
                <a:cubicBezTo>
                  <a:pt x="541" y="0"/>
                  <a:pt x="468" y="14"/>
                  <a:pt x="396" y="43"/>
                </a:cubicBezTo>
                <a:lnTo>
                  <a:pt x="457" y="12"/>
                </a:lnTo>
                <a:lnTo>
                  <a:pt x="457" y="12"/>
                </a:lnTo>
                <a:cubicBezTo>
                  <a:pt x="153" y="103"/>
                  <a:pt x="1" y="407"/>
                  <a:pt x="62" y="681"/>
                </a:cubicBezTo>
                <a:cubicBezTo>
                  <a:pt x="141" y="919"/>
                  <a:pt x="358" y="1088"/>
                  <a:pt x="613" y="1088"/>
                </a:cubicBezTo>
                <a:cubicBezTo>
                  <a:pt x="652" y="1088"/>
                  <a:pt x="691" y="1084"/>
                  <a:pt x="730" y="1076"/>
                </a:cubicBezTo>
                <a:cubicBezTo>
                  <a:pt x="1004" y="985"/>
                  <a:pt x="1186" y="681"/>
                  <a:pt x="1125" y="347"/>
                </a:cubicBezTo>
                <a:cubicBezTo>
                  <a:pt x="1033" y="138"/>
                  <a:pt x="834" y="0"/>
                  <a:pt x="610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14"/>
          <p:cNvSpPr/>
          <p:nvPr/>
        </p:nvSpPr>
        <p:spPr>
          <a:xfrm flipH="1">
            <a:off x="7231214" y="4520969"/>
            <a:ext cx="310980" cy="37547"/>
          </a:xfrm>
          <a:custGeom>
            <a:avLst/>
            <a:gdLst/>
            <a:ahLst/>
            <a:cxnLst/>
            <a:rect l="l" t="t" r="r" b="b"/>
            <a:pathLst>
              <a:path w="14105" h="1703" extrusionOk="0">
                <a:moveTo>
                  <a:pt x="13314" y="0"/>
                </a:moveTo>
                <a:lnTo>
                  <a:pt x="1" y="578"/>
                </a:lnTo>
                <a:lnTo>
                  <a:pt x="31" y="1703"/>
                </a:lnTo>
                <a:lnTo>
                  <a:pt x="14104" y="851"/>
                </a:lnTo>
                <a:cubicBezTo>
                  <a:pt x="14104" y="426"/>
                  <a:pt x="13314" y="0"/>
                  <a:pt x="13314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14"/>
          <p:cNvSpPr/>
          <p:nvPr/>
        </p:nvSpPr>
        <p:spPr>
          <a:xfrm flipH="1">
            <a:off x="7390045" y="4463535"/>
            <a:ext cx="29500" cy="19931"/>
          </a:xfrm>
          <a:custGeom>
            <a:avLst/>
            <a:gdLst/>
            <a:ahLst/>
            <a:cxnLst/>
            <a:rect l="l" t="t" r="r" b="b"/>
            <a:pathLst>
              <a:path w="1338" h="904" extrusionOk="0">
                <a:moveTo>
                  <a:pt x="1150" y="0"/>
                </a:moveTo>
                <a:cubicBezTo>
                  <a:pt x="995" y="0"/>
                  <a:pt x="761" y="47"/>
                  <a:pt x="517" y="204"/>
                </a:cubicBezTo>
                <a:cubicBezTo>
                  <a:pt x="122" y="478"/>
                  <a:pt x="0" y="873"/>
                  <a:pt x="91" y="903"/>
                </a:cubicBezTo>
                <a:cubicBezTo>
                  <a:pt x="152" y="903"/>
                  <a:pt x="304" y="630"/>
                  <a:pt x="638" y="387"/>
                </a:cubicBezTo>
                <a:cubicBezTo>
                  <a:pt x="973" y="174"/>
                  <a:pt x="1337" y="143"/>
                  <a:pt x="1337" y="52"/>
                </a:cubicBezTo>
                <a:cubicBezTo>
                  <a:pt x="1337" y="26"/>
                  <a:pt x="1266" y="0"/>
                  <a:pt x="115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14"/>
          <p:cNvSpPr/>
          <p:nvPr/>
        </p:nvSpPr>
        <p:spPr>
          <a:xfrm flipH="1">
            <a:off x="7357216" y="4477116"/>
            <a:ext cx="22136" cy="24429"/>
          </a:xfrm>
          <a:custGeom>
            <a:avLst/>
            <a:gdLst/>
            <a:ahLst/>
            <a:cxnLst/>
            <a:rect l="l" t="t" r="r" b="b"/>
            <a:pathLst>
              <a:path w="1004" h="1108" extrusionOk="0">
                <a:moveTo>
                  <a:pt x="906" y="1"/>
                </a:moveTo>
                <a:cubicBezTo>
                  <a:pt x="764" y="1"/>
                  <a:pt x="497" y="92"/>
                  <a:pt x="305" y="348"/>
                </a:cubicBezTo>
                <a:cubicBezTo>
                  <a:pt x="1" y="743"/>
                  <a:pt x="62" y="1108"/>
                  <a:pt x="122" y="1108"/>
                </a:cubicBezTo>
                <a:cubicBezTo>
                  <a:pt x="214" y="1108"/>
                  <a:pt x="274" y="804"/>
                  <a:pt x="487" y="500"/>
                </a:cubicBezTo>
                <a:cubicBezTo>
                  <a:pt x="730" y="226"/>
                  <a:pt x="1004" y="105"/>
                  <a:pt x="1004" y="44"/>
                </a:cubicBezTo>
                <a:cubicBezTo>
                  <a:pt x="1004" y="17"/>
                  <a:pt x="966" y="1"/>
                  <a:pt x="90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14"/>
          <p:cNvSpPr/>
          <p:nvPr/>
        </p:nvSpPr>
        <p:spPr>
          <a:xfrm flipH="1">
            <a:off x="7325710" y="4489882"/>
            <a:ext cx="16117" cy="26413"/>
          </a:xfrm>
          <a:custGeom>
            <a:avLst/>
            <a:gdLst/>
            <a:ahLst/>
            <a:cxnLst/>
            <a:rect l="l" t="t" r="r" b="b"/>
            <a:pathLst>
              <a:path w="731" h="1198" extrusionOk="0">
                <a:moveTo>
                  <a:pt x="675" y="1"/>
                </a:moveTo>
                <a:cubicBezTo>
                  <a:pt x="588" y="1"/>
                  <a:pt x="316" y="180"/>
                  <a:pt x="183" y="499"/>
                </a:cubicBezTo>
                <a:cubicBezTo>
                  <a:pt x="1" y="894"/>
                  <a:pt x="92" y="1198"/>
                  <a:pt x="183" y="1198"/>
                </a:cubicBezTo>
                <a:cubicBezTo>
                  <a:pt x="244" y="1198"/>
                  <a:pt x="244" y="894"/>
                  <a:pt x="396" y="590"/>
                </a:cubicBezTo>
                <a:cubicBezTo>
                  <a:pt x="518" y="286"/>
                  <a:pt x="730" y="73"/>
                  <a:pt x="700" y="12"/>
                </a:cubicBezTo>
                <a:cubicBezTo>
                  <a:pt x="696" y="4"/>
                  <a:pt x="687" y="1"/>
                  <a:pt x="67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14"/>
          <p:cNvSpPr/>
          <p:nvPr/>
        </p:nvSpPr>
        <p:spPr>
          <a:xfrm flipH="1">
            <a:off x="7392779" y="4423056"/>
            <a:ext cx="34152" cy="7783"/>
          </a:xfrm>
          <a:custGeom>
            <a:avLst/>
            <a:gdLst/>
            <a:ahLst/>
            <a:cxnLst/>
            <a:rect l="l" t="t" r="r" b="b"/>
            <a:pathLst>
              <a:path w="1549" h="353" extrusionOk="0">
                <a:moveTo>
                  <a:pt x="849" y="1"/>
                </a:moveTo>
                <a:cubicBezTo>
                  <a:pt x="820" y="1"/>
                  <a:pt x="791" y="2"/>
                  <a:pt x="761" y="4"/>
                </a:cubicBezTo>
                <a:cubicBezTo>
                  <a:pt x="305" y="34"/>
                  <a:pt x="1" y="277"/>
                  <a:pt x="61" y="338"/>
                </a:cubicBezTo>
                <a:cubicBezTo>
                  <a:pt x="67" y="348"/>
                  <a:pt x="79" y="352"/>
                  <a:pt x="99" y="352"/>
                </a:cubicBezTo>
                <a:cubicBezTo>
                  <a:pt x="196" y="352"/>
                  <a:pt x="462" y="247"/>
                  <a:pt x="791" y="247"/>
                </a:cubicBezTo>
                <a:cubicBezTo>
                  <a:pt x="846" y="242"/>
                  <a:pt x="900" y="240"/>
                  <a:pt x="953" y="240"/>
                </a:cubicBezTo>
                <a:cubicBezTo>
                  <a:pt x="1158" y="240"/>
                  <a:pt x="1339" y="268"/>
                  <a:pt x="1439" y="268"/>
                </a:cubicBezTo>
                <a:cubicBezTo>
                  <a:pt x="1484" y="268"/>
                  <a:pt x="1512" y="263"/>
                  <a:pt x="1520" y="247"/>
                </a:cubicBezTo>
                <a:cubicBezTo>
                  <a:pt x="1549" y="190"/>
                  <a:pt x="1259" y="1"/>
                  <a:pt x="849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14"/>
          <p:cNvSpPr/>
          <p:nvPr/>
        </p:nvSpPr>
        <p:spPr>
          <a:xfrm flipH="1">
            <a:off x="7393396" y="4370847"/>
            <a:ext cx="48284" cy="26501"/>
          </a:xfrm>
          <a:custGeom>
            <a:avLst/>
            <a:gdLst/>
            <a:ahLst/>
            <a:cxnLst/>
            <a:rect l="l" t="t" r="r" b="b"/>
            <a:pathLst>
              <a:path w="2190" h="1202" extrusionOk="0">
                <a:moveTo>
                  <a:pt x="410" y="254"/>
                </a:moveTo>
                <a:cubicBezTo>
                  <a:pt x="458" y="254"/>
                  <a:pt x="516" y="262"/>
                  <a:pt x="578" y="274"/>
                </a:cubicBezTo>
                <a:cubicBezTo>
                  <a:pt x="730" y="305"/>
                  <a:pt x="852" y="335"/>
                  <a:pt x="974" y="396"/>
                </a:cubicBezTo>
                <a:cubicBezTo>
                  <a:pt x="1217" y="487"/>
                  <a:pt x="1430" y="609"/>
                  <a:pt x="1612" y="730"/>
                </a:cubicBezTo>
                <a:cubicBezTo>
                  <a:pt x="1826" y="886"/>
                  <a:pt x="1977" y="1029"/>
                  <a:pt x="2067" y="1112"/>
                </a:cubicBezTo>
                <a:lnTo>
                  <a:pt x="2067" y="1112"/>
                </a:lnTo>
                <a:cubicBezTo>
                  <a:pt x="1872" y="1045"/>
                  <a:pt x="1692" y="999"/>
                  <a:pt x="1490" y="973"/>
                </a:cubicBezTo>
                <a:cubicBezTo>
                  <a:pt x="1247" y="913"/>
                  <a:pt x="1034" y="821"/>
                  <a:pt x="791" y="700"/>
                </a:cubicBezTo>
                <a:cubicBezTo>
                  <a:pt x="670" y="639"/>
                  <a:pt x="548" y="578"/>
                  <a:pt x="426" y="518"/>
                </a:cubicBezTo>
                <a:cubicBezTo>
                  <a:pt x="366" y="487"/>
                  <a:pt x="305" y="426"/>
                  <a:pt x="275" y="396"/>
                </a:cubicBezTo>
                <a:cubicBezTo>
                  <a:pt x="275" y="335"/>
                  <a:pt x="214" y="366"/>
                  <a:pt x="275" y="305"/>
                </a:cubicBezTo>
                <a:cubicBezTo>
                  <a:pt x="292" y="269"/>
                  <a:pt x="341" y="254"/>
                  <a:pt x="410" y="254"/>
                </a:cubicBezTo>
                <a:close/>
                <a:moveTo>
                  <a:pt x="366" y="1"/>
                </a:moveTo>
                <a:cubicBezTo>
                  <a:pt x="244" y="31"/>
                  <a:pt x="123" y="62"/>
                  <a:pt x="62" y="183"/>
                </a:cubicBezTo>
                <a:cubicBezTo>
                  <a:pt x="1" y="305"/>
                  <a:pt x="1" y="457"/>
                  <a:pt x="92" y="548"/>
                </a:cubicBezTo>
                <a:cubicBezTo>
                  <a:pt x="153" y="609"/>
                  <a:pt x="244" y="670"/>
                  <a:pt x="305" y="730"/>
                </a:cubicBezTo>
                <a:cubicBezTo>
                  <a:pt x="457" y="791"/>
                  <a:pt x="578" y="882"/>
                  <a:pt x="730" y="943"/>
                </a:cubicBezTo>
                <a:cubicBezTo>
                  <a:pt x="974" y="1034"/>
                  <a:pt x="1217" y="1095"/>
                  <a:pt x="1460" y="1156"/>
                </a:cubicBezTo>
                <a:cubicBezTo>
                  <a:pt x="1582" y="1186"/>
                  <a:pt x="1703" y="1201"/>
                  <a:pt x="1825" y="1201"/>
                </a:cubicBezTo>
                <a:cubicBezTo>
                  <a:pt x="1927" y="1201"/>
                  <a:pt x="2029" y="1191"/>
                  <a:pt x="2131" y="1169"/>
                </a:cubicBezTo>
                <a:lnTo>
                  <a:pt x="2131" y="1169"/>
                </a:lnTo>
                <a:cubicBezTo>
                  <a:pt x="2145" y="1180"/>
                  <a:pt x="2154" y="1186"/>
                  <a:pt x="2159" y="1186"/>
                </a:cubicBezTo>
                <a:cubicBezTo>
                  <a:pt x="2163" y="1182"/>
                  <a:pt x="2165" y="1174"/>
                  <a:pt x="2163" y="1162"/>
                </a:cubicBezTo>
                <a:lnTo>
                  <a:pt x="2163" y="1162"/>
                </a:lnTo>
                <a:cubicBezTo>
                  <a:pt x="2172" y="1160"/>
                  <a:pt x="2181" y="1158"/>
                  <a:pt x="2189" y="1156"/>
                </a:cubicBezTo>
                <a:cubicBezTo>
                  <a:pt x="2179" y="1152"/>
                  <a:pt x="2169" y="1148"/>
                  <a:pt x="2159" y="1144"/>
                </a:cubicBezTo>
                <a:lnTo>
                  <a:pt x="2159" y="1144"/>
                </a:lnTo>
                <a:cubicBezTo>
                  <a:pt x="2133" y="1057"/>
                  <a:pt x="2002" y="853"/>
                  <a:pt x="1734" y="609"/>
                </a:cubicBezTo>
                <a:cubicBezTo>
                  <a:pt x="1521" y="426"/>
                  <a:pt x="1308" y="305"/>
                  <a:pt x="1065" y="183"/>
                </a:cubicBezTo>
                <a:cubicBezTo>
                  <a:pt x="943" y="122"/>
                  <a:pt x="791" y="92"/>
                  <a:pt x="639" y="31"/>
                </a:cubicBezTo>
                <a:cubicBezTo>
                  <a:pt x="548" y="31"/>
                  <a:pt x="457" y="1"/>
                  <a:pt x="36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14"/>
          <p:cNvSpPr/>
          <p:nvPr/>
        </p:nvSpPr>
        <p:spPr>
          <a:xfrm flipH="1">
            <a:off x="7375978" y="4348072"/>
            <a:ext cx="24803" cy="50290"/>
          </a:xfrm>
          <a:custGeom>
            <a:avLst/>
            <a:gdLst/>
            <a:ahLst/>
            <a:cxnLst/>
            <a:rect l="l" t="t" r="r" b="b"/>
            <a:pathLst>
              <a:path w="1125" h="2281" extrusionOk="0">
                <a:moveTo>
                  <a:pt x="730" y="0"/>
                </a:moveTo>
                <a:cubicBezTo>
                  <a:pt x="517" y="31"/>
                  <a:pt x="365" y="183"/>
                  <a:pt x="304" y="395"/>
                </a:cubicBezTo>
                <a:cubicBezTo>
                  <a:pt x="91" y="760"/>
                  <a:pt x="0" y="1186"/>
                  <a:pt x="30" y="1581"/>
                </a:cubicBezTo>
                <a:cubicBezTo>
                  <a:pt x="30" y="1824"/>
                  <a:pt x="91" y="2067"/>
                  <a:pt x="243" y="2280"/>
                </a:cubicBezTo>
                <a:cubicBezTo>
                  <a:pt x="274" y="2250"/>
                  <a:pt x="182" y="2006"/>
                  <a:pt x="213" y="1581"/>
                </a:cubicBezTo>
                <a:cubicBezTo>
                  <a:pt x="213" y="1338"/>
                  <a:pt x="274" y="1095"/>
                  <a:pt x="334" y="851"/>
                </a:cubicBezTo>
                <a:cubicBezTo>
                  <a:pt x="395" y="730"/>
                  <a:pt x="426" y="608"/>
                  <a:pt x="517" y="487"/>
                </a:cubicBezTo>
                <a:cubicBezTo>
                  <a:pt x="547" y="365"/>
                  <a:pt x="699" y="274"/>
                  <a:pt x="760" y="244"/>
                </a:cubicBezTo>
                <a:cubicBezTo>
                  <a:pt x="790" y="244"/>
                  <a:pt x="851" y="365"/>
                  <a:pt x="882" y="487"/>
                </a:cubicBezTo>
                <a:cubicBezTo>
                  <a:pt x="912" y="639"/>
                  <a:pt x="912" y="760"/>
                  <a:pt x="882" y="912"/>
                </a:cubicBezTo>
                <a:cubicBezTo>
                  <a:pt x="882" y="1155"/>
                  <a:pt x="790" y="1368"/>
                  <a:pt x="669" y="1581"/>
                </a:cubicBezTo>
                <a:cubicBezTo>
                  <a:pt x="486" y="1915"/>
                  <a:pt x="243" y="2067"/>
                  <a:pt x="243" y="2098"/>
                </a:cubicBezTo>
                <a:cubicBezTo>
                  <a:pt x="247" y="2101"/>
                  <a:pt x="254" y="2103"/>
                  <a:pt x="263" y="2103"/>
                </a:cubicBezTo>
                <a:cubicBezTo>
                  <a:pt x="337" y="2103"/>
                  <a:pt x="579" y="1994"/>
                  <a:pt x="821" y="1672"/>
                </a:cubicBezTo>
                <a:cubicBezTo>
                  <a:pt x="973" y="1459"/>
                  <a:pt x="1064" y="1186"/>
                  <a:pt x="1094" y="943"/>
                </a:cubicBezTo>
                <a:cubicBezTo>
                  <a:pt x="1125" y="760"/>
                  <a:pt x="1125" y="608"/>
                  <a:pt x="1094" y="456"/>
                </a:cubicBezTo>
                <a:cubicBezTo>
                  <a:pt x="1094" y="365"/>
                  <a:pt x="1064" y="274"/>
                  <a:pt x="1034" y="183"/>
                </a:cubicBezTo>
                <a:cubicBezTo>
                  <a:pt x="973" y="92"/>
                  <a:pt x="851" y="0"/>
                  <a:pt x="73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14"/>
          <p:cNvSpPr/>
          <p:nvPr/>
        </p:nvSpPr>
        <p:spPr>
          <a:xfrm flipH="1">
            <a:off x="7707705" y="4301155"/>
            <a:ext cx="311641" cy="274778"/>
          </a:xfrm>
          <a:custGeom>
            <a:avLst/>
            <a:gdLst/>
            <a:ahLst/>
            <a:cxnLst/>
            <a:rect l="l" t="t" r="r" b="b"/>
            <a:pathLst>
              <a:path w="14135" h="12463" extrusionOk="0">
                <a:moveTo>
                  <a:pt x="1399" y="1"/>
                </a:moveTo>
                <a:lnTo>
                  <a:pt x="1" y="11247"/>
                </a:lnTo>
                <a:lnTo>
                  <a:pt x="14013" y="12463"/>
                </a:lnTo>
                <a:cubicBezTo>
                  <a:pt x="14135" y="11125"/>
                  <a:pt x="7174" y="8086"/>
                  <a:pt x="7174" y="8086"/>
                </a:cubicBezTo>
                <a:lnTo>
                  <a:pt x="8390" y="943"/>
                </a:lnTo>
                <a:lnTo>
                  <a:pt x="1399" y="1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14"/>
          <p:cNvSpPr/>
          <p:nvPr/>
        </p:nvSpPr>
        <p:spPr>
          <a:xfrm flipH="1">
            <a:off x="7940240" y="4453724"/>
            <a:ext cx="25487" cy="24385"/>
          </a:xfrm>
          <a:custGeom>
            <a:avLst/>
            <a:gdLst/>
            <a:ahLst/>
            <a:cxnLst/>
            <a:rect l="l" t="t" r="r" b="b"/>
            <a:pathLst>
              <a:path w="1156" h="1106" extrusionOk="0">
                <a:moveTo>
                  <a:pt x="561" y="0"/>
                </a:moveTo>
                <a:cubicBezTo>
                  <a:pt x="527" y="0"/>
                  <a:pt x="492" y="4"/>
                  <a:pt x="456" y="11"/>
                </a:cubicBezTo>
                <a:lnTo>
                  <a:pt x="517" y="11"/>
                </a:lnTo>
                <a:cubicBezTo>
                  <a:pt x="213" y="72"/>
                  <a:pt x="1" y="315"/>
                  <a:pt x="31" y="619"/>
                </a:cubicBezTo>
                <a:cubicBezTo>
                  <a:pt x="61" y="892"/>
                  <a:pt x="335" y="1105"/>
                  <a:pt x="608" y="1105"/>
                </a:cubicBezTo>
                <a:cubicBezTo>
                  <a:pt x="943" y="1044"/>
                  <a:pt x="1156" y="771"/>
                  <a:pt x="1125" y="467"/>
                </a:cubicBezTo>
                <a:cubicBezTo>
                  <a:pt x="1071" y="198"/>
                  <a:pt x="827" y="0"/>
                  <a:pt x="561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14"/>
          <p:cNvSpPr/>
          <p:nvPr/>
        </p:nvSpPr>
        <p:spPr>
          <a:xfrm flipH="1">
            <a:off x="7708366" y="4524320"/>
            <a:ext cx="310980" cy="52297"/>
          </a:xfrm>
          <a:custGeom>
            <a:avLst/>
            <a:gdLst/>
            <a:ahLst/>
            <a:cxnLst/>
            <a:rect l="l" t="t" r="r" b="b"/>
            <a:pathLst>
              <a:path w="14105" h="2372" extrusionOk="0">
                <a:moveTo>
                  <a:pt x="153" y="0"/>
                </a:moveTo>
                <a:lnTo>
                  <a:pt x="1" y="1125"/>
                </a:lnTo>
                <a:lnTo>
                  <a:pt x="14044" y="2371"/>
                </a:lnTo>
                <a:cubicBezTo>
                  <a:pt x="14104" y="1946"/>
                  <a:pt x="13405" y="1399"/>
                  <a:pt x="13405" y="1399"/>
                </a:cubicBezTo>
                <a:lnTo>
                  <a:pt x="153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14"/>
          <p:cNvSpPr/>
          <p:nvPr/>
        </p:nvSpPr>
        <p:spPr>
          <a:xfrm flipH="1">
            <a:off x="7855423" y="4476764"/>
            <a:ext cx="31903" cy="16139"/>
          </a:xfrm>
          <a:custGeom>
            <a:avLst/>
            <a:gdLst/>
            <a:ahLst/>
            <a:cxnLst/>
            <a:rect l="l" t="t" r="r" b="b"/>
            <a:pathLst>
              <a:path w="1447" h="732" extrusionOk="0">
                <a:moveTo>
                  <a:pt x="1129" y="0"/>
                </a:moveTo>
                <a:cubicBezTo>
                  <a:pt x="985" y="0"/>
                  <a:pt x="802" y="30"/>
                  <a:pt x="609" y="121"/>
                </a:cubicBezTo>
                <a:cubicBezTo>
                  <a:pt x="183" y="303"/>
                  <a:pt x="1" y="698"/>
                  <a:pt x="62" y="729"/>
                </a:cubicBezTo>
                <a:cubicBezTo>
                  <a:pt x="65" y="730"/>
                  <a:pt x="68" y="731"/>
                  <a:pt x="72" y="731"/>
                </a:cubicBezTo>
                <a:cubicBezTo>
                  <a:pt x="145" y="731"/>
                  <a:pt x="354" y="478"/>
                  <a:pt x="700" y="334"/>
                </a:cubicBezTo>
                <a:cubicBezTo>
                  <a:pt x="1065" y="151"/>
                  <a:pt x="1429" y="151"/>
                  <a:pt x="1429" y="90"/>
                </a:cubicBezTo>
                <a:cubicBezTo>
                  <a:pt x="1447" y="56"/>
                  <a:pt x="1324" y="0"/>
                  <a:pt x="1129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14"/>
          <p:cNvSpPr/>
          <p:nvPr/>
        </p:nvSpPr>
        <p:spPr>
          <a:xfrm flipH="1">
            <a:off x="7824976" y="4495482"/>
            <a:ext cx="24142" cy="22158"/>
          </a:xfrm>
          <a:custGeom>
            <a:avLst/>
            <a:gdLst/>
            <a:ahLst/>
            <a:cxnLst/>
            <a:rect l="l" t="t" r="r" b="b"/>
            <a:pathLst>
              <a:path w="1095" h="1005" extrusionOk="0">
                <a:moveTo>
                  <a:pt x="995" y="0"/>
                </a:moveTo>
                <a:cubicBezTo>
                  <a:pt x="856" y="0"/>
                  <a:pt x="596" y="65"/>
                  <a:pt x="365" y="275"/>
                </a:cubicBezTo>
                <a:cubicBezTo>
                  <a:pt x="0" y="579"/>
                  <a:pt x="0" y="974"/>
                  <a:pt x="61" y="1004"/>
                </a:cubicBezTo>
                <a:cubicBezTo>
                  <a:pt x="152" y="1004"/>
                  <a:pt x="244" y="700"/>
                  <a:pt x="517" y="457"/>
                </a:cubicBezTo>
                <a:cubicBezTo>
                  <a:pt x="791" y="184"/>
                  <a:pt x="1095" y="123"/>
                  <a:pt x="1095" y="32"/>
                </a:cubicBezTo>
                <a:cubicBezTo>
                  <a:pt x="1095" y="13"/>
                  <a:pt x="1057" y="0"/>
                  <a:pt x="995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14"/>
          <p:cNvSpPr/>
          <p:nvPr/>
        </p:nvSpPr>
        <p:spPr>
          <a:xfrm flipH="1">
            <a:off x="7795476" y="4513208"/>
            <a:ext cx="18807" cy="24539"/>
          </a:xfrm>
          <a:custGeom>
            <a:avLst/>
            <a:gdLst/>
            <a:ahLst/>
            <a:cxnLst/>
            <a:rect l="l" t="t" r="r" b="b"/>
            <a:pathLst>
              <a:path w="853" h="1113" extrusionOk="0">
                <a:moveTo>
                  <a:pt x="776" y="1"/>
                </a:moveTo>
                <a:cubicBezTo>
                  <a:pt x="671" y="1"/>
                  <a:pt x="417" y="116"/>
                  <a:pt x="244" y="413"/>
                </a:cubicBezTo>
                <a:cubicBezTo>
                  <a:pt x="1" y="748"/>
                  <a:pt x="62" y="1112"/>
                  <a:pt x="123" y="1112"/>
                </a:cubicBezTo>
                <a:cubicBezTo>
                  <a:pt x="183" y="1112"/>
                  <a:pt x="244" y="839"/>
                  <a:pt x="426" y="535"/>
                </a:cubicBezTo>
                <a:cubicBezTo>
                  <a:pt x="609" y="261"/>
                  <a:pt x="852" y="109"/>
                  <a:pt x="822" y="18"/>
                </a:cubicBezTo>
                <a:cubicBezTo>
                  <a:pt x="816" y="7"/>
                  <a:pt x="800" y="1"/>
                  <a:pt x="77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14"/>
          <p:cNvSpPr/>
          <p:nvPr/>
        </p:nvSpPr>
        <p:spPr>
          <a:xfrm flipH="1">
            <a:off x="7852447" y="4434454"/>
            <a:ext cx="33490" cy="7827"/>
          </a:xfrm>
          <a:custGeom>
            <a:avLst/>
            <a:gdLst/>
            <a:ahLst/>
            <a:cxnLst/>
            <a:rect l="l" t="t" r="r" b="b"/>
            <a:pathLst>
              <a:path w="1519" h="355" extrusionOk="0">
                <a:moveTo>
                  <a:pt x="695" y="0"/>
                </a:moveTo>
                <a:cubicBezTo>
                  <a:pt x="264" y="0"/>
                  <a:pt x="1" y="190"/>
                  <a:pt x="29" y="247"/>
                </a:cubicBezTo>
                <a:cubicBezTo>
                  <a:pt x="29" y="262"/>
                  <a:pt x="52" y="268"/>
                  <a:pt x="93" y="268"/>
                </a:cubicBezTo>
                <a:cubicBezTo>
                  <a:pt x="185" y="268"/>
                  <a:pt x="367" y="240"/>
                  <a:pt x="585" y="240"/>
                </a:cubicBezTo>
                <a:cubicBezTo>
                  <a:pt x="641" y="240"/>
                  <a:pt x="699" y="242"/>
                  <a:pt x="758" y="247"/>
                </a:cubicBezTo>
                <a:cubicBezTo>
                  <a:pt x="1052" y="271"/>
                  <a:pt x="1306" y="355"/>
                  <a:pt x="1426" y="355"/>
                </a:cubicBezTo>
                <a:cubicBezTo>
                  <a:pt x="1455" y="355"/>
                  <a:pt x="1476" y="350"/>
                  <a:pt x="1488" y="338"/>
                </a:cubicBezTo>
                <a:cubicBezTo>
                  <a:pt x="1518" y="307"/>
                  <a:pt x="1245" y="64"/>
                  <a:pt x="789" y="3"/>
                </a:cubicBezTo>
                <a:cubicBezTo>
                  <a:pt x="757" y="1"/>
                  <a:pt x="725" y="0"/>
                  <a:pt x="695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14"/>
          <p:cNvSpPr/>
          <p:nvPr/>
        </p:nvSpPr>
        <p:spPr>
          <a:xfrm flipH="1">
            <a:off x="7849096" y="4380063"/>
            <a:ext cx="45594" cy="31021"/>
          </a:xfrm>
          <a:custGeom>
            <a:avLst/>
            <a:gdLst/>
            <a:ahLst/>
            <a:cxnLst/>
            <a:rect l="l" t="t" r="r" b="b"/>
            <a:pathLst>
              <a:path w="2068" h="1407" extrusionOk="0">
                <a:moveTo>
                  <a:pt x="407" y="236"/>
                </a:moveTo>
                <a:cubicBezTo>
                  <a:pt x="464" y="236"/>
                  <a:pt x="532" y="252"/>
                  <a:pt x="608" y="282"/>
                </a:cubicBezTo>
                <a:cubicBezTo>
                  <a:pt x="730" y="343"/>
                  <a:pt x="852" y="403"/>
                  <a:pt x="973" y="464"/>
                </a:cubicBezTo>
                <a:cubicBezTo>
                  <a:pt x="1186" y="586"/>
                  <a:pt x="1399" y="738"/>
                  <a:pt x="1551" y="890"/>
                </a:cubicBezTo>
                <a:cubicBezTo>
                  <a:pt x="1717" y="1057"/>
                  <a:pt x="1829" y="1196"/>
                  <a:pt x="1901" y="1288"/>
                </a:cubicBezTo>
                <a:lnTo>
                  <a:pt x="1901" y="1288"/>
                </a:lnTo>
                <a:cubicBezTo>
                  <a:pt x="1742" y="1209"/>
                  <a:pt x="1579" y="1148"/>
                  <a:pt x="1399" y="1103"/>
                </a:cubicBezTo>
                <a:cubicBezTo>
                  <a:pt x="1186" y="1011"/>
                  <a:pt x="973" y="890"/>
                  <a:pt x="760" y="768"/>
                </a:cubicBezTo>
                <a:cubicBezTo>
                  <a:pt x="639" y="677"/>
                  <a:pt x="548" y="586"/>
                  <a:pt x="426" y="495"/>
                </a:cubicBezTo>
                <a:cubicBezTo>
                  <a:pt x="365" y="464"/>
                  <a:pt x="335" y="403"/>
                  <a:pt x="274" y="373"/>
                </a:cubicBezTo>
                <a:cubicBezTo>
                  <a:pt x="274" y="312"/>
                  <a:pt x="244" y="373"/>
                  <a:pt x="274" y="282"/>
                </a:cubicBezTo>
                <a:cubicBezTo>
                  <a:pt x="304" y="252"/>
                  <a:pt x="350" y="236"/>
                  <a:pt x="407" y="236"/>
                </a:cubicBezTo>
                <a:close/>
                <a:moveTo>
                  <a:pt x="359" y="0"/>
                </a:moveTo>
                <a:cubicBezTo>
                  <a:pt x="261" y="0"/>
                  <a:pt x="166" y="50"/>
                  <a:pt x="92" y="100"/>
                </a:cubicBezTo>
                <a:cubicBezTo>
                  <a:pt x="0" y="221"/>
                  <a:pt x="0" y="373"/>
                  <a:pt x="92" y="495"/>
                </a:cubicBezTo>
                <a:cubicBezTo>
                  <a:pt x="152" y="555"/>
                  <a:pt x="213" y="616"/>
                  <a:pt x="274" y="677"/>
                </a:cubicBezTo>
                <a:cubicBezTo>
                  <a:pt x="396" y="768"/>
                  <a:pt x="548" y="859"/>
                  <a:pt x="669" y="951"/>
                </a:cubicBezTo>
                <a:cubicBezTo>
                  <a:pt x="882" y="1072"/>
                  <a:pt x="1125" y="1194"/>
                  <a:pt x="1368" y="1285"/>
                </a:cubicBezTo>
                <a:cubicBezTo>
                  <a:pt x="1528" y="1353"/>
                  <a:pt x="1705" y="1388"/>
                  <a:pt x="1885" y="1388"/>
                </a:cubicBezTo>
                <a:cubicBezTo>
                  <a:pt x="1917" y="1388"/>
                  <a:pt x="1948" y="1387"/>
                  <a:pt x="1979" y="1385"/>
                </a:cubicBezTo>
                <a:lnTo>
                  <a:pt x="1979" y="1385"/>
                </a:lnTo>
                <a:cubicBezTo>
                  <a:pt x="1992" y="1399"/>
                  <a:pt x="2001" y="1407"/>
                  <a:pt x="2007" y="1407"/>
                </a:cubicBezTo>
                <a:cubicBezTo>
                  <a:pt x="2006" y="1399"/>
                  <a:pt x="2004" y="1391"/>
                  <a:pt x="2003" y="1383"/>
                </a:cubicBezTo>
                <a:lnTo>
                  <a:pt x="2003" y="1383"/>
                </a:lnTo>
                <a:cubicBezTo>
                  <a:pt x="2025" y="1381"/>
                  <a:pt x="2046" y="1379"/>
                  <a:pt x="2067" y="1376"/>
                </a:cubicBezTo>
                <a:cubicBezTo>
                  <a:pt x="2043" y="1362"/>
                  <a:pt x="2019" y="1349"/>
                  <a:pt x="1995" y="1336"/>
                </a:cubicBezTo>
                <a:lnTo>
                  <a:pt x="1995" y="1336"/>
                </a:lnTo>
                <a:cubicBezTo>
                  <a:pt x="1952" y="1122"/>
                  <a:pt x="1837" y="933"/>
                  <a:pt x="1672" y="768"/>
                </a:cubicBezTo>
                <a:cubicBezTo>
                  <a:pt x="1520" y="586"/>
                  <a:pt x="1307" y="403"/>
                  <a:pt x="1095" y="282"/>
                </a:cubicBezTo>
                <a:cubicBezTo>
                  <a:pt x="973" y="191"/>
                  <a:pt x="821" y="130"/>
                  <a:pt x="669" y="69"/>
                </a:cubicBezTo>
                <a:cubicBezTo>
                  <a:pt x="608" y="39"/>
                  <a:pt x="517" y="8"/>
                  <a:pt x="426" y="8"/>
                </a:cubicBezTo>
                <a:cubicBezTo>
                  <a:pt x="404" y="3"/>
                  <a:pt x="381" y="0"/>
                  <a:pt x="359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14"/>
          <p:cNvSpPr/>
          <p:nvPr/>
        </p:nvSpPr>
        <p:spPr>
          <a:xfrm flipH="1">
            <a:off x="7826321" y="4364828"/>
            <a:ext cx="28155" cy="47601"/>
          </a:xfrm>
          <a:custGeom>
            <a:avLst/>
            <a:gdLst/>
            <a:ahLst/>
            <a:cxnLst/>
            <a:rect l="l" t="t" r="r" b="b"/>
            <a:pathLst>
              <a:path w="1277" h="2159" extrusionOk="0">
                <a:moveTo>
                  <a:pt x="973" y="0"/>
                </a:moveTo>
                <a:cubicBezTo>
                  <a:pt x="760" y="0"/>
                  <a:pt x="578" y="122"/>
                  <a:pt x="487" y="304"/>
                </a:cubicBezTo>
                <a:cubicBezTo>
                  <a:pt x="395" y="426"/>
                  <a:pt x="304" y="547"/>
                  <a:pt x="243" y="699"/>
                </a:cubicBezTo>
                <a:cubicBezTo>
                  <a:pt x="122" y="943"/>
                  <a:pt x="61" y="1186"/>
                  <a:pt x="61" y="1459"/>
                </a:cubicBezTo>
                <a:cubicBezTo>
                  <a:pt x="0" y="1702"/>
                  <a:pt x="31" y="1946"/>
                  <a:pt x="152" y="2158"/>
                </a:cubicBezTo>
                <a:cubicBezTo>
                  <a:pt x="183" y="2128"/>
                  <a:pt x="152" y="1885"/>
                  <a:pt x="213" y="1459"/>
                </a:cubicBezTo>
                <a:cubicBezTo>
                  <a:pt x="274" y="1216"/>
                  <a:pt x="335" y="1003"/>
                  <a:pt x="426" y="791"/>
                </a:cubicBezTo>
                <a:cubicBezTo>
                  <a:pt x="517" y="669"/>
                  <a:pt x="578" y="547"/>
                  <a:pt x="669" y="426"/>
                </a:cubicBezTo>
                <a:cubicBezTo>
                  <a:pt x="730" y="304"/>
                  <a:pt x="882" y="243"/>
                  <a:pt x="942" y="213"/>
                </a:cubicBezTo>
                <a:cubicBezTo>
                  <a:pt x="1003" y="213"/>
                  <a:pt x="1034" y="335"/>
                  <a:pt x="1034" y="487"/>
                </a:cubicBezTo>
                <a:cubicBezTo>
                  <a:pt x="1034" y="639"/>
                  <a:pt x="1034" y="760"/>
                  <a:pt x="1003" y="912"/>
                </a:cubicBezTo>
                <a:cubicBezTo>
                  <a:pt x="942" y="1125"/>
                  <a:pt x="851" y="1338"/>
                  <a:pt x="699" y="1520"/>
                </a:cubicBezTo>
                <a:cubicBezTo>
                  <a:pt x="426" y="1854"/>
                  <a:pt x="213" y="1976"/>
                  <a:pt x="213" y="2006"/>
                </a:cubicBezTo>
                <a:cubicBezTo>
                  <a:pt x="213" y="2011"/>
                  <a:pt x="219" y="2013"/>
                  <a:pt x="230" y="2013"/>
                </a:cubicBezTo>
                <a:cubicBezTo>
                  <a:pt x="294" y="2013"/>
                  <a:pt x="535" y="1927"/>
                  <a:pt x="821" y="1642"/>
                </a:cubicBezTo>
                <a:cubicBezTo>
                  <a:pt x="1125" y="1338"/>
                  <a:pt x="1277" y="912"/>
                  <a:pt x="1277" y="517"/>
                </a:cubicBezTo>
                <a:cubicBezTo>
                  <a:pt x="1277" y="426"/>
                  <a:pt x="1246" y="335"/>
                  <a:pt x="1246" y="243"/>
                </a:cubicBezTo>
                <a:cubicBezTo>
                  <a:pt x="1186" y="122"/>
                  <a:pt x="1094" y="31"/>
                  <a:pt x="973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14"/>
          <p:cNvSpPr/>
          <p:nvPr/>
        </p:nvSpPr>
        <p:spPr>
          <a:xfrm flipH="1">
            <a:off x="7358539" y="2730998"/>
            <a:ext cx="654767" cy="1701538"/>
          </a:xfrm>
          <a:custGeom>
            <a:avLst/>
            <a:gdLst/>
            <a:ahLst/>
            <a:cxnLst/>
            <a:rect l="l" t="t" r="r" b="b"/>
            <a:pathLst>
              <a:path w="29698" h="77176" extrusionOk="0">
                <a:moveTo>
                  <a:pt x="16171" y="1"/>
                </a:moveTo>
                <a:lnTo>
                  <a:pt x="3921" y="426"/>
                </a:lnTo>
                <a:cubicBezTo>
                  <a:pt x="3830" y="426"/>
                  <a:pt x="0" y="77175"/>
                  <a:pt x="0" y="77175"/>
                </a:cubicBezTo>
                <a:lnTo>
                  <a:pt x="10639" y="77175"/>
                </a:lnTo>
                <a:lnTo>
                  <a:pt x="13770" y="41764"/>
                </a:lnTo>
                <a:lnTo>
                  <a:pt x="16384" y="13041"/>
                </a:lnTo>
                <a:lnTo>
                  <a:pt x="17995" y="39637"/>
                </a:lnTo>
                <a:lnTo>
                  <a:pt x="19940" y="77084"/>
                </a:lnTo>
                <a:lnTo>
                  <a:pt x="29697" y="76750"/>
                </a:lnTo>
                <a:lnTo>
                  <a:pt x="28816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14"/>
          <p:cNvSpPr/>
          <p:nvPr/>
        </p:nvSpPr>
        <p:spPr>
          <a:xfrm flipH="1">
            <a:off x="7516708" y="1380391"/>
            <a:ext cx="303594" cy="579959"/>
          </a:xfrm>
          <a:custGeom>
            <a:avLst/>
            <a:gdLst/>
            <a:ahLst/>
            <a:cxnLst/>
            <a:rect l="l" t="t" r="r" b="b"/>
            <a:pathLst>
              <a:path w="13770" h="26305" extrusionOk="0">
                <a:moveTo>
                  <a:pt x="6814" y="1"/>
                </a:moveTo>
                <a:cubicBezTo>
                  <a:pt x="6681" y="1"/>
                  <a:pt x="6548" y="5"/>
                  <a:pt x="6414" y="13"/>
                </a:cubicBezTo>
                <a:cubicBezTo>
                  <a:pt x="2766" y="226"/>
                  <a:pt x="0" y="3417"/>
                  <a:pt x="304" y="7065"/>
                </a:cubicBezTo>
                <a:lnTo>
                  <a:pt x="1763" y="23964"/>
                </a:lnTo>
                <a:lnTo>
                  <a:pt x="5745" y="26305"/>
                </a:lnTo>
                <a:lnTo>
                  <a:pt x="10153" y="24147"/>
                </a:lnTo>
                <a:cubicBezTo>
                  <a:pt x="10213" y="23174"/>
                  <a:pt x="10213" y="18463"/>
                  <a:pt x="10213" y="18463"/>
                </a:cubicBezTo>
                <a:cubicBezTo>
                  <a:pt x="10213" y="18463"/>
                  <a:pt x="13739" y="17916"/>
                  <a:pt x="13770" y="14390"/>
                </a:cubicBezTo>
                <a:cubicBezTo>
                  <a:pt x="13770" y="12688"/>
                  <a:pt x="13557" y="9162"/>
                  <a:pt x="13283" y="5970"/>
                </a:cubicBezTo>
                <a:cubicBezTo>
                  <a:pt x="13020" y="2577"/>
                  <a:pt x="10196" y="1"/>
                  <a:pt x="6814" y="1"/>
                </a:cubicBezTo>
                <a:close/>
              </a:path>
            </a:pathLst>
          </a:custGeom>
          <a:solidFill>
            <a:srgbClr val="FFBE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14"/>
          <p:cNvSpPr/>
          <p:nvPr/>
        </p:nvSpPr>
        <p:spPr>
          <a:xfrm flipH="1">
            <a:off x="7595108" y="1758615"/>
            <a:ext cx="101220" cy="48945"/>
          </a:xfrm>
          <a:custGeom>
            <a:avLst/>
            <a:gdLst/>
            <a:ahLst/>
            <a:cxnLst/>
            <a:rect l="l" t="t" r="r" b="b"/>
            <a:pathLst>
              <a:path w="4591" h="2220" extrusionOk="0">
                <a:moveTo>
                  <a:pt x="1" y="1"/>
                </a:moveTo>
                <a:cubicBezTo>
                  <a:pt x="1" y="1"/>
                  <a:pt x="963" y="2220"/>
                  <a:pt x="3966" y="2220"/>
                </a:cubicBezTo>
                <a:cubicBezTo>
                  <a:pt x="4165" y="2220"/>
                  <a:pt x="4373" y="2210"/>
                  <a:pt x="4590" y="2189"/>
                </a:cubicBezTo>
                <a:lnTo>
                  <a:pt x="4590" y="1277"/>
                </a:lnTo>
                <a:cubicBezTo>
                  <a:pt x="4540" y="1278"/>
                  <a:pt x="4489" y="1279"/>
                  <a:pt x="4439" y="1279"/>
                </a:cubicBezTo>
                <a:cubicBezTo>
                  <a:pt x="2879" y="1279"/>
                  <a:pt x="1326" y="825"/>
                  <a:pt x="1" y="1"/>
                </a:cubicBezTo>
                <a:close/>
              </a:path>
            </a:pathLst>
          </a:custGeom>
          <a:solidFill>
            <a:srgbClr val="EB99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14"/>
          <p:cNvSpPr/>
          <p:nvPr/>
        </p:nvSpPr>
        <p:spPr>
          <a:xfrm flipH="1">
            <a:off x="7548875" y="1561599"/>
            <a:ext cx="22797" cy="21540"/>
          </a:xfrm>
          <a:custGeom>
            <a:avLst/>
            <a:gdLst/>
            <a:ahLst/>
            <a:cxnLst/>
            <a:rect l="l" t="t" r="r" b="b"/>
            <a:pathLst>
              <a:path w="1034" h="977" extrusionOk="0">
                <a:moveTo>
                  <a:pt x="487" y="1"/>
                </a:moveTo>
                <a:cubicBezTo>
                  <a:pt x="213" y="31"/>
                  <a:pt x="0" y="244"/>
                  <a:pt x="0" y="517"/>
                </a:cubicBezTo>
                <a:cubicBezTo>
                  <a:pt x="29" y="773"/>
                  <a:pt x="243" y="976"/>
                  <a:pt x="495" y="976"/>
                </a:cubicBezTo>
                <a:cubicBezTo>
                  <a:pt x="512" y="976"/>
                  <a:pt x="530" y="975"/>
                  <a:pt x="547" y="973"/>
                </a:cubicBezTo>
                <a:cubicBezTo>
                  <a:pt x="790" y="973"/>
                  <a:pt x="1034" y="730"/>
                  <a:pt x="1003" y="456"/>
                </a:cubicBezTo>
                <a:cubicBezTo>
                  <a:pt x="1003" y="183"/>
                  <a:pt x="760" y="1"/>
                  <a:pt x="48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14"/>
          <p:cNvSpPr/>
          <p:nvPr/>
        </p:nvSpPr>
        <p:spPr>
          <a:xfrm flipH="1">
            <a:off x="7543517" y="1540147"/>
            <a:ext cx="44911" cy="11619"/>
          </a:xfrm>
          <a:custGeom>
            <a:avLst/>
            <a:gdLst/>
            <a:ahLst/>
            <a:cxnLst/>
            <a:rect l="l" t="t" r="r" b="b"/>
            <a:pathLst>
              <a:path w="2037" h="527" extrusionOk="0">
                <a:moveTo>
                  <a:pt x="1064" y="1"/>
                </a:moveTo>
                <a:cubicBezTo>
                  <a:pt x="791" y="1"/>
                  <a:pt x="487" y="92"/>
                  <a:pt x="274" y="244"/>
                </a:cubicBezTo>
                <a:cubicBezTo>
                  <a:pt x="91" y="366"/>
                  <a:pt x="0" y="457"/>
                  <a:pt x="61" y="518"/>
                </a:cubicBezTo>
                <a:cubicBezTo>
                  <a:pt x="67" y="524"/>
                  <a:pt x="77" y="526"/>
                  <a:pt x="89" y="526"/>
                </a:cubicBezTo>
                <a:cubicBezTo>
                  <a:pt x="202" y="526"/>
                  <a:pt x="572" y="305"/>
                  <a:pt x="1064" y="305"/>
                </a:cubicBezTo>
                <a:cubicBezTo>
                  <a:pt x="1557" y="305"/>
                  <a:pt x="1901" y="526"/>
                  <a:pt x="2010" y="526"/>
                </a:cubicBezTo>
                <a:cubicBezTo>
                  <a:pt x="2022" y="526"/>
                  <a:pt x="2031" y="524"/>
                  <a:pt x="2037" y="518"/>
                </a:cubicBezTo>
                <a:cubicBezTo>
                  <a:pt x="2037" y="487"/>
                  <a:pt x="2006" y="366"/>
                  <a:pt x="1854" y="244"/>
                </a:cubicBezTo>
                <a:cubicBezTo>
                  <a:pt x="1611" y="92"/>
                  <a:pt x="1338" y="1"/>
                  <a:pt x="106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14"/>
          <p:cNvSpPr/>
          <p:nvPr/>
        </p:nvSpPr>
        <p:spPr>
          <a:xfrm flipH="1">
            <a:off x="7660788" y="1563539"/>
            <a:ext cx="22136" cy="20923"/>
          </a:xfrm>
          <a:custGeom>
            <a:avLst/>
            <a:gdLst/>
            <a:ahLst/>
            <a:cxnLst/>
            <a:rect l="l" t="t" r="r" b="b"/>
            <a:pathLst>
              <a:path w="1004" h="949" extrusionOk="0">
                <a:moveTo>
                  <a:pt x="539" y="1"/>
                </a:moveTo>
                <a:cubicBezTo>
                  <a:pt x="522" y="1"/>
                  <a:pt x="504" y="2"/>
                  <a:pt x="487" y="4"/>
                </a:cubicBezTo>
                <a:cubicBezTo>
                  <a:pt x="213" y="4"/>
                  <a:pt x="1" y="216"/>
                  <a:pt x="1" y="490"/>
                </a:cubicBezTo>
                <a:cubicBezTo>
                  <a:pt x="1" y="746"/>
                  <a:pt x="214" y="949"/>
                  <a:pt x="465" y="949"/>
                </a:cubicBezTo>
                <a:cubicBezTo>
                  <a:pt x="482" y="949"/>
                  <a:pt x="500" y="948"/>
                  <a:pt x="517" y="946"/>
                </a:cubicBezTo>
                <a:cubicBezTo>
                  <a:pt x="791" y="946"/>
                  <a:pt x="1004" y="703"/>
                  <a:pt x="1004" y="460"/>
                </a:cubicBezTo>
                <a:cubicBezTo>
                  <a:pt x="975" y="204"/>
                  <a:pt x="787" y="1"/>
                  <a:pt x="539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14"/>
          <p:cNvSpPr/>
          <p:nvPr/>
        </p:nvSpPr>
        <p:spPr>
          <a:xfrm flipH="1">
            <a:off x="7660127" y="1542175"/>
            <a:ext cx="45572" cy="12258"/>
          </a:xfrm>
          <a:custGeom>
            <a:avLst/>
            <a:gdLst/>
            <a:ahLst/>
            <a:cxnLst/>
            <a:rect l="l" t="t" r="r" b="b"/>
            <a:pathLst>
              <a:path w="2067" h="556" extrusionOk="0">
                <a:moveTo>
                  <a:pt x="1064" y="0"/>
                </a:moveTo>
                <a:cubicBezTo>
                  <a:pt x="790" y="0"/>
                  <a:pt x="486" y="91"/>
                  <a:pt x="274" y="243"/>
                </a:cubicBezTo>
                <a:cubicBezTo>
                  <a:pt x="91" y="365"/>
                  <a:pt x="0" y="456"/>
                  <a:pt x="61" y="517"/>
                </a:cubicBezTo>
                <a:cubicBezTo>
                  <a:pt x="67" y="523"/>
                  <a:pt x="76" y="526"/>
                  <a:pt x="89" y="526"/>
                </a:cubicBezTo>
                <a:cubicBezTo>
                  <a:pt x="202" y="526"/>
                  <a:pt x="571" y="304"/>
                  <a:pt x="1064" y="304"/>
                </a:cubicBezTo>
                <a:cubicBezTo>
                  <a:pt x="1561" y="304"/>
                  <a:pt x="1908" y="555"/>
                  <a:pt x="2013" y="555"/>
                </a:cubicBezTo>
                <a:cubicBezTo>
                  <a:pt x="2023" y="555"/>
                  <a:pt x="2031" y="553"/>
                  <a:pt x="2037" y="547"/>
                </a:cubicBezTo>
                <a:cubicBezTo>
                  <a:pt x="2067" y="517"/>
                  <a:pt x="2006" y="395"/>
                  <a:pt x="1854" y="243"/>
                </a:cubicBezTo>
                <a:cubicBezTo>
                  <a:pt x="1611" y="91"/>
                  <a:pt x="1337" y="0"/>
                  <a:pt x="1064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14"/>
          <p:cNvSpPr/>
          <p:nvPr/>
        </p:nvSpPr>
        <p:spPr>
          <a:xfrm flipH="1">
            <a:off x="7587061" y="1542815"/>
            <a:ext cx="36224" cy="99721"/>
          </a:xfrm>
          <a:custGeom>
            <a:avLst/>
            <a:gdLst/>
            <a:ahLst/>
            <a:cxnLst/>
            <a:rect l="l" t="t" r="r" b="b"/>
            <a:pathLst>
              <a:path w="1643" h="4523" extrusionOk="0">
                <a:moveTo>
                  <a:pt x="3" y="1"/>
                </a:moveTo>
                <a:cubicBezTo>
                  <a:pt x="2" y="1"/>
                  <a:pt x="1" y="1"/>
                  <a:pt x="1" y="1"/>
                </a:cubicBezTo>
                <a:cubicBezTo>
                  <a:pt x="244" y="944"/>
                  <a:pt x="548" y="1856"/>
                  <a:pt x="913" y="2767"/>
                </a:cubicBezTo>
                <a:lnTo>
                  <a:pt x="1338" y="3801"/>
                </a:lnTo>
                <a:cubicBezTo>
                  <a:pt x="1399" y="3922"/>
                  <a:pt x="1429" y="4074"/>
                  <a:pt x="1429" y="4226"/>
                </a:cubicBezTo>
                <a:cubicBezTo>
                  <a:pt x="1399" y="4318"/>
                  <a:pt x="1277" y="4348"/>
                  <a:pt x="1125" y="4348"/>
                </a:cubicBezTo>
                <a:cubicBezTo>
                  <a:pt x="821" y="4378"/>
                  <a:pt x="548" y="4409"/>
                  <a:pt x="244" y="4500"/>
                </a:cubicBezTo>
                <a:cubicBezTo>
                  <a:pt x="396" y="4515"/>
                  <a:pt x="548" y="4523"/>
                  <a:pt x="696" y="4523"/>
                </a:cubicBezTo>
                <a:cubicBezTo>
                  <a:pt x="844" y="4523"/>
                  <a:pt x="989" y="4515"/>
                  <a:pt x="1125" y="4500"/>
                </a:cubicBezTo>
                <a:cubicBezTo>
                  <a:pt x="1217" y="4500"/>
                  <a:pt x="1308" y="4500"/>
                  <a:pt x="1369" y="4470"/>
                </a:cubicBezTo>
                <a:cubicBezTo>
                  <a:pt x="1460" y="4439"/>
                  <a:pt x="1551" y="4348"/>
                  <a:pt x="1581" y="4257"/>
                </a:cubicBezTo>
                <a:cubicBezTo>
                  <a:pt x="1642" y="4074"/>
                  <a:pt x="1612" y="3892"/>
                  <a:pt x="1521" y="3710"/>
                </a:cubicBezTo>
                <a:cubicBezTo>
                  <a:pt x="1399" y="3375"/>
                  <a:pt x="1277" y="3041"/>
                  <a:pt x="1156" y="2676"/>
                </a:cubicBezTo>
                <a:cubicBezTo>
                  <a:pt x="585" y="1205"/>
                  <a:pt x="74" y="1"/>
                  <a:pt x="3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14"/>
          <p:cNvSpPr/>
          <p:nvPr/>
        </p:nvSpPr>
        <p:spPr>
          <a:xfrm flipH="1">
            <a:off x="7614554" y="1650737"/>
            <a:ext cx="40898" cy="34196"/>
          </a:xfrm>
          <a:custGeom>
            <a:avLst/>
            <a:gdLst/>
            <a:ahLst/>
            <a:cxnLst/>
            <a:rect l="l" t="t" r="r" b="b"/>
            <a:pathLst>
              <a:path w="1855" h="1551" extrusionOk="0">
                <a:moveTo>
                  <a:pt x="153" y="0"/>
                </a:moveTo>
                <a:cubicBezTo>
                  <a:pt x="92" y="0"/>
                  <a:pt x="1" y="122"/>
                  <a:pt x="62" y="365"/>
                </a:cubicBezTo>
                <a:cubicBezTo>
                  <a:pt x="92" y="699"/>
                  <a:pt x="274" y="1003"/>
                  <a:pt x="517" y="1216"/>
                </a:cubicBezTo>
                <a:cubicBezTo>
                  <a:pt x="791" y="1429"/>
                  <a:pt x="1125" y="1550"/>
                  <a:pt x="1460" y="1550"/>
                </a:cubicBezTo>
                <a:cubicBezTo>
                  <a:pt x="1733" y="1520"/>
                  <a:pt x="1855" y="1520"/>
                  <a:pt x="1855" y="1429"/>
                </a:cubicBezTo>
                <a:cubicBezTo>
                  <a:pt x="1855" y="1338"/>
                  <a:pt x="1217" y="1398"/>
                  <a:pt x="730" y="973"/>
                </a:cubicBezTo>
                <a:cubicBezTo>
                  <a:pt x="213" y="578"/>
                  <a:pt x="213" y="0"/>
                  <a:pt x="153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14"/>
          <p:cNvSpPr/>
          <p:nvPr/>
        </p:nvSpPr>
        <p:spPr>
          <a:xfrm flipH="1">
            <a:off x="7657437" y="1498367"/>
            <a:ext cx="55648" cy="15896"/>
          </a:xfrm>
          <a:custGeom>
            <a:avLst/>
            <a:gdLst/>
            <a:ahLst/>
            <a:cxnLst/>
            <a:rect l="l" t="t" r="r" b="b"/>
            <a:pathLst>
              <a:path w="2524" h="721" extrusionOk="0">
                <a:moveTo>
                  <a:pt x="1466" y="0"/>
                </a:moveTo>
                <a:cubicBezTo>
                  <a:pt x="1392" y="0"/>
                  <a:pt x="1319" y="4"/>
                  <a:pt x="1247" y="11"/>
                </a:cubicBezTo>
                <a:cubicBezTo>
                  <a:pt x="913" y="42"/>
                  <a:pt x="578" y="133"/>
                  <a:pt x="305" y="315"/>
                </a:cubicBezTo>
                <a:cubicBezTo>
                  <a:pt x="92" y="467"/>
                  <a:pt x="1" y="589"/>
                  <a:pt x="61" y="680"/>
                </a:cubicBezTo>
                <a:cubicBezTo>
                  <a:pt x="83" y="709"/>
                  <a:pt x="128" y="721"/>
                  <a:pt x="192" y="721"/>
                </a:cubicBezTo>
                <a:cubicBezTo>
                  <a:pt x="395" y="721"/>
                  <a:pt x="793" y="605"/>
                  <a:pt x="1277" y="558"/>
                </a:cubicBezTo>
                <a:cubicBezTo>
                  <a:pt x="1916" y="467"/>
                  <a:pt x="2463" y="528"/>
                  <a:pt x="2493" y="407"/>
                </a:cubicBezTo>
                <a:cubicBezTo>
                  <a:pt x="2524" y="346"/>
                  <a:pt x="2402" y="224"/>
                  <a:pt x="2189" y="133"/>
                </a:cubicBezTo>
                <a:cubicBezTo>
                  <a:pt x="1957" y="40"/>
                  <a:pt x="1707" y="0"/>
                  <a:pt x="1466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14"/>
          <p:cNvSpPr/>
          <p:nvPr/>
        </p:nvSpPr>
        <p:spPr>
          <a:xfrm flipH="1">
            <a:off x="7547530" y="1505135"/>
            <a:ext cx="41582" cy="13449"/>
          </a:xfrm>
          <a:custGeom>
            <a:avLst/>
            <a:gdLst/>
            <a:ahLst/>
            <a:cxnLst/>
            <a:rect l="l" t="t" r="r" b="b"/>
            <a:pathLst>
              <a:path w="1886" h="610" extrusionOk="0">
                <a:moveTo>
                  <a:pt x="837" y="1"/>
                </a:moveTo>
                <a:cubicBezTo>
                  <a:pt x="611" y="1"/>
                  <a:pt x="391" y="64"/>
                  <a:pt x="214" y="191"/>
                </a:cubicBezTo>
                <a:cubicBezTo>
                  <a:pt x="31" y="312"/>
                  <a:pt x="1" y="434"/>
                  <a:pt x="31" y="495"/>
                </a:cubicBezTo>
                <a:cubicBezTo>
                  <a:pt x="77" y="555"/>
                  <a:pt x="191" y="571"/>
                  <a:pt x="350" y="571"/>
                </a:cubicBezTo>
                <a:cubicBezTo>
                  <a:pt x="510" y="571"/>
                  <a:pt x="715" y="555"/>
                  <a:pt x="943" y="555"/>
                </a:cubicBezTo>
                <a:cubicBezTo>
                  <a:pt x="1247" y="555"/>
                  <a:pt x="1511" y="609"/>
                  <a:pt x="1679" y="609"/>
                </a:cubicBezTo>
                <a:cubicBezTo>
                  <a:pt x="1764" y="609"/>
                  <a:pt x="1825" y="596"/>
                  <a:pt x="1855" y="555"/>
                </a:cubicBezTo>
                <a:cubicBezTo>
                  <a:pt x="1885" y="495"/>
                  <a:pt x="1855" y="373"/>
                  <a:pt x="1703" y="251"/>
                </a:cubicBezTo>
                <a:cubicBezTo>
                  <a:pt x="1490" y="100"/>
                  <a:pt x="1247" y="8"/>
                  <a:pt x="974" y="8"/>
                </a:cubicBezTo>
                <a:cubicBezTo>
                  <a:pt x="928" y="3"/>
                  <a:pt x="882" y="1"/>
                  <a:pt x="83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14"/>
          <p:cNvSpPr/>
          <p:nvPr/>
        </p:nvSpPr>
        <p:spPr>
          <a:xfrm flipH="1">
            <a:off x="7458855" y="1326242"/>
            <a:ext cx="409709" cy="300816"/>
          </a:xfrm>
          <a:custGeom>
            <a:avLst/>
            <a:gdLst/>
            <a:ahLst/>
            <a:cxnLst/>
            <a:rect l="l" t="t" r="r" b="b"/>
            <a:pathLst>
              <a:path w="18583" h="13644" extrusionOk="0">
                <a:moveTo>
                  <a:pt x="5502" y="1"/>
                </a:moveTo>
                <a:cubicBezTo>
                  <a:pt x="4600" y="1"/>
                  <a:pt x="3720" y="572"/>
                  <a:pt x="3466" y="1587"/>
                </a:cubicBezTo>
                <a:cubicBezTo>
                  <a:pt x="3188" y="1421"/>
                  <a:pt x="2901" y="1347"/>
                  <a:pt x="2624" y="1347"/>
                </a:cubicBezTo>
                <a:cubicBezTo>
                  <a:pt x="1537" y="1347"/>
                  <a:pt x="617" y="2485"/>
                  <a:pt x="1126" y="3624"/>
                </a:cubicBezTo>
                <a:cubicBezTo>
                  <a:pt x="457" y="3685"/>
                  <a:pt x="1" y="4384"/>
                  <a:pt x="31" y="5022"/>
                </a:cubicBezTo>
                <a:cubicBezTo>
                  <a:pt x="92" y="5721"/>
                  <a:pt x="396" y="6329"/>
                  <a:pt x="882" y="6815"/>
                </a:cubicBezTo>
                <a:cubicBezTo>
                  <a:pt x="1247" y="7150"/>
                  <a:pt x="1581" y="7514"/>
                  <a:pt x="1825" y="7940"/>
                </a:cubicBezTo>
                <a:cubicBezTo>
                  <a:pt x="2037" y="9672"/>
                  <a:pt x="2402" y="11253"/>
                  <a:pt x="2554" y="13016"/>
                </a:cubicBezTo>
                <a:cubicBezTo>
                  <a:pt x="2554" y="13168"/>
                  <a:pt x="2585" y="13320"/>
                  <a:pt x="2676" y="13472"/>
                </a:cubicBezTo>
                <a:cubicBezTo>
                  <a:pt x="2764" y="13594"/>
                  <a:pt x="2893" y="13643"/>
                  <a:pt x="3036" y="13643"/>
                </a:cubicBezTo>
                <a:cubicBezTo>
                  <a:pt x="3286" y="13643"/>
                  <a:pt x="3577" y="13494"/>
                  <a:pt x="3770" y="13320"/>
                </a:cubicBezTo>
                <a:cubicBezTo>
                  <a:pt x="4469" y="12590"/>
                  <a:pt x="4895" y="11618"/>
                  <a:pt x="4986" y="10615"/>
                </a:cubicBezTo>
                <a:cubicBezTo>
                  <a:pt x="5138" y="9612"/>
                  <a:pt x="5138" y="8578"/>
                  <a:pt x="5259" y="7575"/>
                </a:cubicBezTo>
                <a:cubicBezTo>
                  <a:pt x="5259" y="7545"/>
                  <a:pt x="5259" y="7514"/>
                  <a:pt x="5259" y="7514"/>
                </a:cubicBezTo>
                <a:cubicBezTo>
                  <a:pt x="5351" y="6785"/>
                  <a:pt x="5715" y="6147"/>
                  <a:pt x="6293" y="5721"/>
                </a:cubicBezTo>
                <a:cubicBezTo>
                  <a:pt x="6414" y="5630"/>
                  <a:pt x="6566" y="5569"/>
                  <a:pt x="6688" y="5508"/>
                </a:cubicBezTo>
                <a:cubicBezTo>
                  <a:pt x="6904" y="5434"/>
                  <a:pt x="7147" y="5403"/>
                  <a:pt x="7405" y="5403"/>
                </a:cubicBezTo>
                <a:cubicBezTo>
                  <a:pt x="8416" y="5403"/>
                  <a:pt x="9664" y="5886"/>
                  <a:pt x="10487" y="6177"/>
                </a:cubicBezTo>
                <a:cubicBezTo>
                  <a:pt x="11521" y="6572"/>
                  <a:pt x="12494" y="7089"/>
                  <a:pt x="13527" y="7454"/>
                </a:cubicBezTo>
                <a:cubicBezTo>
                  <a:pt x="14114" y="7643"/>
                  <a:pt x="14749" y="7774"/>
                  <a:pt x="15373" y="7774"/>
                </a:cubicBezTo>
                <a:cubicBezTo>
                  <a:pt x="15847" y="7774"/>
                  <a:pt x="16315" y="7698"/>
                  <a:pt x="16749" y="7514"/>
                </a:cubicBezTo>
                <a:cubicBezTo>
                  <a:pt x="17174" y="7362"/>
                  <a:pt x="17478" y="7028"/>
                  <a:pt x="17570" y="6603"/>
                </a:cubicBezTo>
                <a:cubicBezTo>
                  <a:pt x="17570" y="6329"/>
                  <a:pt x="17418" y="6086"/>
                  <a:pt x="17174" y="5995"/>
                </a:cubicBezTo>
                <a:cubicBezTo>
                  <a:pt x="18582" y="5657"/>
                  <a:pt x="18243" y="3676"/>
                  <a:pt x="16977" y="3676"/>
                </a:cubicBezTo>
                <a:cubicBezTo>
                  <a:pt x="16876" y="3676"/>
                  <a:pt x="16770" y="3688"/>
                  <a:pt x="16658" y="3715"/>
                </a:cubicBezTo>
                <a:cubicBezTo>
                  <a:pt x="17022" y="3441"/>
                  <a:pt x="17174" y="2985"/>
                  <a:pt x="17022" y="2560"/>
                </a:cubicBezTo>
                <a:cubicBezTo>
                  <a:pt x="16779" y="2074"/>
                  <a:pt x="16293" y="1770"/>
                  <a:pt x="15776" y="1770"/>
                </a:cubicBezTo>
                <a:cubicBezTo>
                  <a:pt x="15705" y="1765"/>
                  <a:pt x="15635" y="1762"/>
                  <a:pt x="15566" y="1762"/>
                </a:cubicBezTo>
                <a:cubicBezTo>
                  <a:pt x="15219" y="1762"/>
                  <a:pt x="14890" y="1825"/>
                  <a:pt x="14560" y="1952"/>
                </a:cubicBezTo>
                <a:cubicBezTo>
                  <a:pt x="14078" y="1238"/>
                  <a:pt x="13303" y="859"/>
                  <a:pt x="12517" y="859"/>
                </a:cubicBezTo>
                <a:cubicBezTo>
                  <a:pt x="11965" y="859"/>
                  <a:pt x="11408" y="1046"/>
                  <a:pt x="10943" y="1435"/>
                </a:cubicBezTo>
                <a:cubicBezTo>
                  <a:pt x="10572" y="532"/>
                  <a:pt x="9715" y="42"/>
                  <a:pt x="8855" y="42"/>
                </a:cubicBezTo>
                <a:cubicBezTo>
                  <a:pt x="8238" y="42"/>
                  <a:pt x="7619" y="294"/>
                  <a:pt x="7174" y="827"/>
                </a:cubicBezTo>
                <a:cubicBezTo>
                  <a:pt x="6732" y="263"/>
                  <a:pt x="6112" y="1"/>
                  <a:pt x="5502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14"/>
          <p:cNvSpPr/>
          <p:nvPr/>
        </p:nvSpPr>
        <p:spPr>
          <a:xfrm flipH="1">
            <a:off x="7635323" y="1351993"/>
            <a:ext cx="112597" cy="51591"/>
          </a:xfrm>
          <a:custGeom>
            <a:avLst/>
            <a:gdLst/>
            <a:ahLst/>
            <a:cxnLst/>
            <a:rect l="l" t="t" r="r" b="b"/>
            <a:pathLst>
              <a:path w="5107" h="2340" extrusionOk="0">
                <a:moveTo>
                  <a:pt x="2198" y="691"/>
                </a:moveTo>
                <a:cubicBezTo>
                  <a:pt x="2236" y="701"/>
                  <a:pt x="2273" y="712"/>
                  <a:pt x="2310" y="723"/>
                </a:cubicBezTo>
                <a:cubicBezTo>
                  <a:pt x="2645" y="784"/>
                  <a:pt x="2888" y="1058"/>
                  <a:pt x="2949" y="1392"/>
                </a:cubicBezTo>
                <a:cubicBezTo>
                  <a:pt x="2979" y="1544"/>
                  <a:pt x="2918" y="1696"/>
                  <a:pt x="2797" y="1817"/>
                </a:cubicBezTo>
                <a:cubicBezTo>
                  <a:pt x="2713" y="1868"/>
                  <a:pt x="2620" y="1890"/>
                  <a:pt x="2528" y="1890"/>
                </a:cubicBezTo>
                <a:cubicBezTo>
                  <a:pt x="2453" y="1890"/>
                  <a:pt x="2379" y="1875"/>
                  <a:pt x="2310" y="1848"/>
                </a:cubicBezTo>
                <a:cubicBezTo>
                  <a:pt x="2006" y="1696"/>
                  <a:pt x="1854" y="1301"/>
                  <a:pt x="2006" y="997"/>
                </a:cubicBezTo>
                <a:cubicBezTo>
                  <a:pt x="2058" y="884"/>
                  <a:pt x="2123" y="781"/>
                  <a:pt x="2198" y="691"/>
                </a:cubicBezTo>
                <a:close/>
                <a:moveTo>
                  <a:pt x="3297" y="0"/>
                </a:moveTo>
                <a:cubicBezTo>
                  <a:pt x="3089" y="0"/>
                  <a:pt x="2879" y="38"/>
                  <a:pt x="2675" y="115"/>
                </a:cubicBezTo>
                <a:cubicBezTo>
                  <a:pt x="2468" y="179"/>
                  <a:pt x="2286" y="284"/>
                  <a:pt x="2138" y="422"/>
                </a:cubicBezTo>
                <a:lnTo>
                  <a:pt x="2138" y="422"/>
                </a:lnTo>
                <a:cubicBezTo>
                  <a:pt x="2025" y="405"/>
                  <a:pt x="1911" y="396"/>
                  <a:pt x="1797" y="396"/>
                </a:cubicBezTo>
                <a:cubicBezTo>
                  <a:pt x="1345" y="396"/>
                  <a:pt x="895" y="532"/>
                  <a:pt x="517" y="784"/>
                </a:cubicBezTo>
                <a:cubicBezTo>
                  <a:pt x="304" y="936"/>
                  <a:pt x="152" y="1149"/>
                  <a:pt x="61" y="1392"/>
                </a:cubicBezTo>
                <a:cubicBezTo>
                  <a:pt x="0" y="1574"/>
                  <a:pt x="0" y="1757"/>
                  <a:pt x="31" y="1969"/>
                </a:cubicBezTo>
                <a:cubicBezTo>
                  <a:pt x="111" y="2237"/>
                  <a:pt x="238" y="2340"/>
                  <a:pt x="268" y="2340"/>
                </a:cubicBezTo>
                <a:cubicBezTo>
                  <a:pt x="272" y="2340"/>
                  <a:pt x="274" y="2338"/>
                  <a:pt x="274" y="2334"/>
                </a:cubicBezTo>
                <a:cubicBezTo>
                  <a:pt x="213" y="2213"/>
                  <a:pt x="152" y="2061"/>
                  <a:pt x="122" y="1909"/>
                </a:cubicBezTo>
                <a:cubicBezTo>
                  <a:pt x="91" y="1757"/>
                  <a:pt x="91" y="1605"/>
                  <a:pt x="152" y="1453"/>
                </a:cubicBezTo>
                <a:cubicBezTo>
                  <a:pt x="243" y="1240"/>
                  <a:pt x="395" y="1058"/>
                  <a:pt x="608" y="966"/>
                </a:cubicBezTo>
                <a:cubicBezTo>
                  <a:pt x="929" y="746"/>
                  <a:pt x="1316" y="631"/>
                  <a:pt x="1709" y="631"/>
                </a:cubicBezTo>
                <a:cubicBezTo>
                  <a:pt x="1788" y="631"/>
                  <a:pt x="1868" y="636"/>
                  <a:pt x="1948" y="645"/>
                </a:cubicBezTo>
                <a:lnTo>
                  <a:pt x="1948" y="645"/>
                </a:lnTo>
                <a:cubicBezTo>
                  <a:pt x="1899" y="717"/>
                  <a:pt x="1858" y="794"/>
                  <a:pt x="1824" y="875"/>
                </a:cubicBezTo>
                <a:cubicBezTo>
                  <a:pt x="1733" y="1058"/>
                  <a:pt x="1733" y="1301"/>
                  <a:pt x="1793" y="1514"/>
                </a:cubicBezTo>
                <a:cubicBezTo>
                  <a:pt x="1854" y="1726"/>
                  <a:pt x="2006" y="1939"/>
                  <a:pt x="2249" y="2030"/>
                </a:cubicBezTo>
                <a:cubicBezTo>
                  <a:pt x="2329" y="2064"/>
                  <a:pt x="2418" y="2082"/>
                  <a:pt x="2506" y="2082"/>
                </a:cubicBezTo>
                <a:cubicBezTo>
                  <a:pt x="2655" y="2082"/>
                  <a:pt x="2804" y="2034"/>
                  <a:pt x="2918" y="1939"/>
                </a:cubicBezTo>
                <a:cubicBezTo>
                  <a:pt x="3100" y="1787"/>
                  <a:pt x="3222" y="1574"/>
                  <a:pt x="3192" y="1331"/>
                </a:cubicBezTo>
                <a:cubicBezTo>
                  <a:pt x="3161" y="1118"/>
                  <a:pt x="3070" y="906"/>
                  <a:pt x="2918" y="784"/>
                </a:cubicBezTo>
                <a:cubicBezTo>
                  <a:pt x="2771" y="637"/>
                  <a:pt x="2595" y="547"/>
                  <a:pt x="2419" y="486"/>
                </a:cubicBezTo>
                <a:lnTo>
                  <a:pt x="2419" y="486"/>
                </a:lnTo>
                <a:cubicBezTo>
                  <a:pt x="2518" y="415"/>
                  <a:pt x="2625" y="361"/>
                  <a:pt x="2736" y="328"/>
                </a:cubicBezTo>
                <a:cubicBezTo>
                  <a:pt x="2938" y="254"/>
                  <a:pt x="3147" y="216"/>
                  <a:pt x="3354" y="216"/>
                </a:cubicBezTo>
                <a:cubicBezTo>
                  <a:pt x="3738" y="216"/>
                  <a:pt x="4111" y="345"/>
                  <a:pt x="4407" y="602"/>
                </a:cubicBezTo>
                <a:cubicBezTo>
                  <a:pt x="4742" y="875"/>
                  <a:pt x="4924" y="1240"/>
                  <a:pt x="5015" y="1665"/>
                </a:cubicBezTo>
                <a:cubicBezTo>
                  <a:pt x="5046" y="1939"/>
                  <a:pt x="5015" y="2091"/>
                  <a:pt x="5046" y="2091"/>
                </a:cubicBezTo>
                <a:cubicBezTo>
                  <a:pt x="5107" y="1939"/>
                  <a:pt x="5107" y="1787"/>
                  <a:pt x="5076" y="1635"/>
                </a:cubicBezTo>
                <a:cubicBezTo>
                  <a:pt x="5046" y="1179"/>
                  <a:pt x="4833" y="784"/>
                  <a:pt x="4529" y="480"/>
                </a:cubicBezTo>
                <a:cubicBezTo>
                  <a:pt x="4177" y="170"/>
                  <a:pt x="3741" y="0"/>
                  <a:pt x="3297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14"/>
          <p:cNvSpPr/>
          <p:nvPr/>
        </p:nvSpPr>
        <p:spPr>
          <a:xfrm flipH="1">
            <a:off x="7731164" y="1346878"/>
            <a:ext cx="79768" cy="108871"/>
          </a:xfrm>
          <a:custGeom>
            <a:avLst/>
            <a:gdLst/>
            <a:ahLst/>
            <a:cxnLst/>
            <a:rect l="l" t="t" r="r" b="b"/>
            <a:pathLst>
              <a:path w="3618" h="4938" extrusionOk="0">
                <a:moveTo>
                  <a:pt x="3048" y="0"/>
                </a:moveTo>
                <a:cubicBezTo>
                  <a:pt x="2835" y="0"/>
                  <a:pt x="2626" y="22"/>
                  <a:pt x="2433" y="43"/>
                </a:cubicBezTo>
                <a:cubicBezTo>
                  <a:pt x="1977" y="104"/>
                  <a:pt x="1551" y="317"/>
                  <a:pt x="1247" y="651"/>
                </a:cubicBezTo>
                <a:cubicBezTo>
                  <a:pt x="827" y="1072"/>
                  <a:pt x="762" y="1699"/>
                  <a:pt x="1024" y="2213"/>
                </a:cubicBezTo>
                <a:lnTo>
                  <a:pt x="1024" y="2213"/>
                </a:lnTo>
                <a:cubicBezTo>
                  <a:pt x="842" y="2216"/>
                  <a:pt x="668" y="2271"/>
                  <a:pt x="518" y="2384"/>
                </a:cubicBezTo>
                <a:cubicBezTo>
                  <a:pt x="305" y="2536"/>
                  <a:pt x="123" y="2749"/>
                  <a:pt x="62" y="3022"/>
                </a:cubicBezTo>
                <a:cubicBezTo>
                  <a:pt x="1" y="3448"/>
                  <a:pt x="92" y="3873"/>
                  <a:pt x="366" y="4238"/>
                </a:cubicBezTo>
                <a:cubicBezTo>
                  <a:pt x="518" y="4451"/>
                  <a:pt x="730" y="4633"/>
                  <a:pt x="943" y="4785"/>
                </a:cubicBezTo>
                <a:cubicBezTo>
                  <a:pt x="1126" y="4907"/>
                  <a:pt x="1217" y="4937"/>
                  <a:pt x="1217" y="4937"/>
                </a:cubicBezTo>
                <a:cubicBezTo>
                  <a:pt x="1217" y="4907"/>
                  <a:pt x="1156" y="4846"/>
                  <a:pt x="1004" y="4724"/>
                </a:cubicBezTo>
                <a:cubicBezTo>
                  <a:pt x="791" y="4542"/>
                  <a:pt x="639" y="4360"/>
                  <a:pt x="487" y="4147"/>
                </a:cubicBezTo>
                <a:cubicBezTo>
                  <a:pt x="274" y="3812"/>
                  <a:pt x="183" y="3417"/>
                  <a:pt x="274" y="3053"/>
                </a:cubicBezTo>
                <a:cubicBezTo>
                  <a:pt x="335" y="2840"/>
                  <a:pt x="457" y="2657"/>
                  <a:pt x="670" y="2566"/>
                </a:cubicBezTo>
                <a:cubicBezTo>
                  <a:pt x="784" y="2471"/>
                  <a:pt x="909" y="2424"/>
                  <a:pt x="1047" y="2424"/>
                </a:cubicBezTo>
                <a:cubicBezTo>
                  <a:pt x="1103" y="2424"/>
                  <a:pt x="1160" y="2431"/>
                  <a:pt x="1219" y="2447"/>
                </a:cubicBezTo>
                <a:lnTo>
                  <a:pt x="1219" y="2447"/>
                </a:lnTo>
                <a:cubicBezTo>
                  <a:pt x="1228" y="2456"/>
                  <a:pt x="1237" y="2465"/>
                  <a:pt x="1247" y="2475"/>
                </a:cubicBezTo>
                <a:lnTo>
                  <a:pt x="1257" y="2458"/>
                </a:lnTo>
                <a:lnTo>
                  <a:pt x="1257" y="2458"/>
                </a:lnTo>
                <a:cubicBezTo>
                  <a:pt x="1274" y="2463"/>
                  <a:pt x="1291" y="2469"/>
                  <a:pt x="1308" y="2475"/>
                </a:cubicBezTo>
                <a:lnTo>
                  <a:pt x="1885" y="2718"/>
                </a:lnTo>
                <a:lnTo>
                  <a:pt x="1399" y="2293"/>
                </a:lnTo>
                <a:cubicBezTo>
                  <a:pt x="1338" y="2232"/>
                  <a:pt x="1308" y="2171"/>
                  <a:pt x="1247" y="2110"/>
                </a:cubicBezTo>
                <a:cubicBezTo>
                  <a:pt x="1126" y="1897"/>
                  <a:pt x="1065" y="1654"/>
                  <a:pt x="1126" y="1411"/>
                </a:cubicBezTo>
                <a:cubicBezTo>
                  <a:pt x="1156" y="1168"/>
                  <a:pt x="1247" y="955"/>
                  <a:pt x="1399" y="803"/>
                </a:cubicBezTo>
                <a:cubicBezTo>
                  <a:pt x="1703" y="499"/>
                  <a:pt x="2068" y="287"/>
                  <a:pt x="2463" y="195"/>
                </a:cubicBezTo>
                <a:cubicBezTo>
                  <a:pt x="3162" y="74"/>
                  <a:pt x="3618" y="135"/>
                  <a:pt x="3618" y="74"/>
                </a:cubicBezTo>
                <a:cubicBezTo>
                  <a:pt x="3527" y="43"/>
                  <a:pt x="3405" y="13"/>
                  <a:pt x="3314" y="13"/>
                </a:cubicBezTo>
                <a:cubicBezTo>
                  <a:pt x="3225" y="4"/>
                  <a:pt x="3136" y="0"/>
                  <a:pt x="3048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14"/>
          <p:cNvSpPr/>
          <p:nvPr/>
        </p:nvSpPr>
        <p:spPr>
          <a:xfrm flipH="1">
            <a:off x="7814261" y="1430923"/>
            <a:ext cx="30844" cy="33049"/>
          </a:xfrm>
          <a:custGeom>
            <a:avLst/>
            <a:gdLst/>
            <a:ahLst/>
            <a:cxnLst/>
            <a:rect l="l" t="t" r="r" b="b"/>
            <a:pathLst>
              <a:path w="1399" h="1499" extrusionOk="0">
                <a:moveTo>
                  <a:pt x="92" y="0"/>
                </a:moveTo>
                <a:cubicBezTo>
                  <a:pt x="62" y="0"/>
                  <a:pt x="1" y="122"/>
                  <a:pt x="1" y="335"/>
                </a:cubicBezTo>
                <a:cubicBezTo>
                  <a:pt x="1" y="912"/>
                  <a:pt x="457" y="1429"/>
                  <a:pt x="1034" y="1490"/>
                </a:cubicBezTo>
                <a:cubicBezTo>
                  <a:pt x="1077" y="1496"/>
                  <a:pt x="1117" y="1498"/>
                  <a:pt x="1154" y="1498"/>
                </a:cubicBezTo>
                <a:cubicBezTo>
                  <a:pt x="1302" y="1498"/>
                  <a:pt x="1399" y="1459"/>
                  <a:pt x="1399" y="1459"/>
                </a:cubicBezTo>
                <a:cubicBezTo>
                  <a:pt x="1034" y="1368"/>
                  <a:pt x="730" y="1186"/>
                  <a:pt x="457" y="973"/>
                </a:cubicBezTo>
                <a:cubicBezTo>
                  <a:pt x="92" y="517"/>
                  <a:pt x="153" y="0"/>
                  <a:pt x="92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14"/>
          <p:cNvSpPr/>
          <p:nvPr/>
        </p:nvSpPr>
        <p:spPr>
          <a:xfrm flipH="1">
            <a:off x="7512011" y="1377921"/>
            <a:ext cx="117976" cy="53686"/>
          </a:xfrm>
          <a:custGeom>
            <a:avLst/>
            <a:gdLst/>
            <a:ahLst/>
            <a:cxnLst/>
            <a:rect l="l" t="t" r="r" b="b"/>
            <a:pathLst>
              <a:path w="5351" h="2435" extrusionOk="0">
                <a:moveTo>
                  <a:pt x="2405" y="848"/>
                </a:moveTo>
                <a:cubicBezTo>
                  <a:pt x="2414" y="850"/>
                  <a:pt x="2423" y="852"/>
                  <a:pt x="2432" y="854"/>
                </a:cubicBezTo>
                <a:cubicBezTo>
                  <a:pt x="2706" y="945"/>
                  <a:pt x="2949" y="1189"/>
                  <a:pt x="3040" y="1462"/>
                </a:cubicBezTo>
                <a:cubicBezTo>
                  <a:pt x="3132" y="1766"/>
                  <a:pt x="2980" y="2131"/>
                  <a:pt x="2706" y="2161"/>
                </a:cubicBezTo>
                <a:cubicBezTo>
                  <a:pt x="2372" y="2161"/>
                  <a:pt x="2128" y="1918"/>
                  <a:pt x="2098" y="1614"/>
                </a:cubicBezTo>
                <a:cubicBezTo>
                  <a:pt x="2098" y="1308"/>
                  <a:pt x="2200" y="1052"/>
                  <a:pt x="2405" y="848"/>
                </a:cubicBezTo>
                <a:close/>
                <a:moveTo>
                  <a:pt x="3890" y="0"/>
                </a:moveTo>
                <a:cubicBezTo>
                  <a:pt x="3321" y="0"/>
                  <a:pt x="2758" y="219"/>
                  <a:pt x="2322" y="631"/>
                </a:cubicBezTo>
                <a:lnTo>
                  <a:pt x="2322" y="631"/>
                </a:lnTo>
                <a:cubicBezTo>
                  <a:pt x="2223" y="613"/>
                  <a:pt x="2123" y="603"/>
                  <a:pt x="2022" y="603"/>
                </a:cubicBezTo>
                <a:cubicBezTo>
                  <a:pt x="1863" y="603"/>
                  <a:pt x="1703" y="626"/>
                  <a:pt x="1551" y="672"/>
                </a:cubicBezTo>
                <a:cubicBezTo>
                  <a:pt x="1277" y="763"/>
                  <a:pt x="1065" y="915"/>
                  <a:pt x="852" y="1097"/>
                </a:cubicBezTo>
                <a:cubicBezTo>
                  <a:pt x="578" y="1371"/>
                  <a:pt x="335" y="1705"/>
                  <a:pt x="153" y="2070"/>
                </a:cubicBezTo>
                <a:cubicBezTo>
                  <a:pt x="92" y="2161"/>
                  <a:pt x="31" y="2313"/>
                  <a:pt x="1" y="2435"/>
                </a:cubicBezTo>
                <a:cubicBezTo>
                  <a:pt x="92" y="2344"/>
                  <a:pt x="153" y="2222"/>
                  <a:pt x="244" y="2100"/>
                </a:cubicBezTo>
                <a:cubicBezTo>
                  <a:pt x="426" y="1766"/>
                  <a:pt x="669" y="1493"/>
                  <a:pt x="943" y="1249"/>
                </a:cubicBezTo>
                <a:cubicBezTo>
                  <a:pt x="1241" y="952"/>
                  <a:pt x="1642" y="809"/>
                  <a:pt x="2043" y="809"/>
                </a:cubicBezTo>
                <a:cubicBezTo>
                  <a:pt x="2083" y="809"/>
                  <a:pt x="2122" y="810"/>
                  <a:pt x="2161" y="813"/>
                </a:cubicBezTo>
                <a:lnTo>
                  <a:pt x="2161" y="813"/>
                </a:lnTo>
                <a:cubicBezTo>
                  <a:pt x="1982" y="1050"/>
                  <a:pt x="1885" y="1323"/>
                  <a:pt x="1885" y="1614"/>
                </a:cubicBezTo>
                <a:cubicBezTo>
                  <a:pt x="1914" y="2051"/>
                  <a:pt x="2250" y="2376"/>
                  <a:pt x="2652" y="2376"/>
                </a:cubicBezTo>
                <a:cubicBezTo>
                  <a:pt x="2670" y="2376"/>
                  <a:pt x="2688" y="2375"/>
                  <a:pt x="2706" y="2374"/>
                </a:cubicBezTo>
                <a:cubicBezTo>
                  <a:pt x="2949" y="2344"/>
                  <a:pt x="3132" y="2222"/>
                  <a:pt x="3223" y="2009"/>
                </a:cubicBezTo>
                <a:cubicBezTo>
                  <a:pt x="3284" y="1827"/>
                  <a:pt x="3314" y="1614"/>
                  <a:pt x="3253" y="1401"/>
                </a:cubicBezTo>
                <a:cubicBezTo>
                  <a:pt x="3139" y="1088"/>
                  <a:pt x="2891" y="827"/>
                  <a:pt x="2560" y="696"/>
                </a:cubicBezTo>
                <a:lnTo>
                  <a:pt x="2560" y="696"/>
                </a:lnTo>
                <a:cubicBezTo>
                  <a:pt x="2916" y="363"/>
                  <a:pt x="3391" y="183"/>
                  <a:pt x="3891" y="155"/>
                </a:cubicBezTo>
                <a:cubicBezTo>
                  <a:pt x="4256" y="155"/>
                  <a:pt x="4651" y="216"/>
                  <a:pt x="4986" y="368"/>
                </a:cubicBezTo>
                <a:cubicBezTo>
                  <a:pt x="5107" y="429"/>
                  <a:pt x="5229" y="489"/>
                  <a:pt x="5350" y="550"/>
                </a:cubicBezTo>
                <a:cubicBezTo>
                  <a:pt x="5259" y="459"/>
                  <a:pt x="5138" y="368"/>
                  <a:pt x="5016" y="307"/>
                </a:cubicBezTo>
                <a:cubicBezTo>
                  <a:pt x="4663" y="100"/>
                  <a:pt x="4275" y="0"/>
                  <a:pt x="3890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14"/>
          <p:cNvSpPr/>
          <p:nvPr/>
        </p:nvSpPr>
        <p:spPr>
          <a:xfrm flipH="1">
            <a:off x="7784100" y="1569051"/>
            <a:ext cx="55560" cy="81091"/>
          </a:xfrm>
          <a:custGeom>
            <a:avLst/>
            <a:gdLst/>
            <a:ahLst/>
            <a:cxnLst/>
            <a:rect l="l" t="t" r="r" b="b"/>
            <a:pathLst>
              <a:path w="2520" h="3678" extrusionOk="0">
                <a:moveTo>
                  <a:pt x="1595" y="1"/>
                </a:moveTo>
                <a:cubicBezTo>
                  <a:pt x="902" y="1"/>
                  <a:pt x="1" y="293"/>
                  <a:pt x="58" y="1790"/>
                </a:cubicBezTo>
                <a:cubicBezTo>
                  <a:pt x="97" y="3365"/>
                  <a:pt x="1118" y="3678"/>
                  <a:pt x="1833" y="3678"/>
                </a:cubicBezTo>
                <a:cubicBezTo>
                  <a:pt x="2222" y="3678"/>
                  <a:pt x="2520" y="3585"/>
                  <a:pt x="2520" y="3553"/>
                </a:cubicBezTo>
                <a:cubicBezTo>
                  <a:pt x="2520" y="3492"/>
                  <a:pt x="2368" y="118"/>
                  <a:pt x="2368" y="118"/>
                </a:cubicBezTo>
                <a:cubicBezTo>
                  <a:pt x="2356" y="107"/>
                  <a:pt x="2014" y="1"/>
                  <a:pt x="1595" y="1"/>
                </a:cubicBezTo>
                <a:close/>
              </a:path>
            </a:pathLst>
          </a:custGeom>
          <a:solidFill>
            <a:srgbClr val="FFBE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14"/>
          <p:cNvSpPr/>
          <p:nvPr/>
        </p:nvSpPr>
        <p:spPr>
          <a:xfrm flipH="1">
            <a:off x="7800856" y="1586116"/>
            <a:ext cx="24803" cy="46123"/>
          </a:xfrm>
          <a:custGeom>
            <a:avLst/>
            <a:gdLst/>
            <a:ahLst/>
            <a:cxnLst/>
            <a:rect l="l" t="t" r="r" b="b"/>
            <a:pathLst>
              <a:path w="1125" h="2092" extrusionOk="0">
                <a:moveTo>
                  <a:pt x="637" y="1"/>
                </a:moveTo>
                <a:cubicBezTo>
                  <a:pt x="616" y="1"/>
                  <a:pt x="596" y="4"/>
                  <a:pt x="578" y="13"/>
                </a:cubicBezTo>
                <a:cubicBezTo>
                  <a:pt x="365" y="44"/>
                  <a:pt x="213" y="196"/>
                  <a:pt x="152" y="378"/>
                </a:cubicBezTo>
                <a:cubicBezTo>
                  <a:pt x="61" y="591"/>
                  <a:pt x="0" y="834"/>
                  <a:pt x="31" y="1047"/>
                </a:cubicBezTo>
                <a:cubicBezTo>
                  <a:pt x="0" y="1503"/>
                  <a:pt x="274" y="1898"/>
                  <a:pt x="669" y="2080"/>
                </a:cubicBezTo>
                <a:cubicBezTo>
                  <a:pt x="699" y="2088"/>
                  <a:pt x="732" y="2091"/>
                  <a:pt x="764" y="2091"/>
                </a:cubicBezTo>
                <a:cubicBezTo>
                  <a:pt x="863" y="2091"/>
                  <a:pt x="965" y="2057"/>
                  <a:pt x="1034" y="1989"/>
                </a:cubicBezTo>
                <a:cubicBezTo>
                  <a:pt x="1125" y="1959"/>
                  <a:pt x="1125" y="1898"/>
                  <a:pt x="1125" y="1898"/>
                </a:cubicBezTo>
                <a:lnTo>
                  <a:pt x="1125" y="1898"/>
                </a:lnTo>
                <a:cubicBezTo>
                  <a:pt x="1125" y="1898"/>
                  <a:pt x="1094" y="1928"/>
                  <a:pt x="1003" y="1958"/>
                </a:cubicBezTo>
                <a:cubicBezTo>
                  <a:pt x="958" y="1989"/>
                  <a:pt x="904" y="2004"/>
                  <a:pt x="851" y="2004"/>
                </a:cubicBezTo>
                <a:cubicBezTo>
                  <a:pt x="798" y="2004"/>
                  <a:pt x="745" y="1989"/>
                  <a:pt x="699" y="1958"/>
                </a:cubicBezTo>
                <a:cubicBezTo>
                  <a:pt x="365" y="1776"/>
                  <a:pt x="183" y="1411"/>
                  <a:pt x="183" y="1047"/>
                </a:cubicBezTo>
                <a:cubicBezTo>
                  <a:pt x="183" y="834"/>
                  <a:pt x="213" y="651"/>
                  <a:pt x="274" y="439"/>
                </a:cubicBezTo>
                <a:cubicBezTo>
                  <a:pt x="335" y="287"/>
                  <a:pt x="456" y="165"/>
                  <a:pt x="578" y="104"/>
                </a:cubicBezTo>
                <a:cubicBezTo>
                  <a:pt x="599" y="99"/>
                  <a:pt x="620" y="96"/>
                  <a:pt x="639" y="96"/>
                </a:cubicBezTo>
                <a:cubicBezTo>
                  <a:pt x="731" y="96"/>
                  <a:pt x="801" y="151"/>
                  <a:pt x="851" y="226"/>
                </a:cubicBezTo>
                <a:cubicBezTo>
                  <a:pt x="882" y="287"/>
                  <a:pt x="851" y="348"/>
                  <a:pt x="882" y="348"/>
                </a:cubicBezTo>
                <a:cubicBezTo>
                  <a:pt x="882" y="348"/>
                  <a:pt x="912" y="287"/>
                  <a:pt x="912" y="196"/>
                </a:cubicBezTo>
                <a:cubicBezTo>
                  <a:pt x="882" y="135"/>
                  <a:pt x="851" y="74"/>
                  <a:pt x="791" y="44"/>
                </a:cubicBezTo>
                <a:cubicBezTo>
                  <a:pt x="748" y="22"/>
                  <a:pt x="689" y="1"/>
                  <a:pt x="637" y="1"/>
                </a:cubicBezTo>
                <a:close/>
              </a:path>
            </a:pathLst>
          </a:custGeom>
          <a:solidFill>
            <a:srgbClr val="EB99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14"/>
          <p:cNvSpPr/>
          <p:nvPr/>
        </p:nvSpPr>
        <p:spPr>
          <a:xfrm flipH="1">
            <a:off x="7345156" y="1900690"/>
            <a:ext cx="634637" cy="875242"/>
          </a:xfrm>
          <a:custGeom>
            <a:avLst/>
            <a:gdLst/>
            <a:ahLst/>
            <a:cxnLst/>
            <a:rect l="l" t="t" r="r" b="b"/>
            <a:pathLst>
              <a:path w="28785" h="39698" extrusionOk="0">
                <a:moveTo>
                  <a:pt x="3952" y="1"/>
                </a:moveTo>
                <a:lnTo>
                  <a:pt x="0" y="2676"/>
                </a:lnTo>
                <a:lnTo>
                  <a:pt x="3344" y="21551"/>
                </a:lnTo>
                <a:lnTo>
                  <a:pt x="1885" y="33983"/>
                </a:lnTo>
                <a:cubicBezTo>
                  <a:pt x="1550" y="36263"/>
                  <a:pt x="2310" y="39485"/>
                  <a:pt x="2310" y="39485"/>
                </a:cubicBezTo>
                <a:lnTo>
                  <a:pt x="27326" y="39697"/>
                </a:lnTo>
                <a:lnTo>
                  <a:pt x="27812" y="39454"/>
                </a:lnTo>
                <a:cubicBezTo>
                  <a:pt x="28481" y="37023"/>
                  <a:pt x="28663" y="34439"/>
                  <a:pt x="28390" y="31916"/>
                </a:cubicBezTo>
                <a:lnTo>
                  <a:pt x="27326" y="20579"/>
                </a:lnTo>
                <a:lnTo>
                  <a:pt x="28542" y="11247"/>
                </a:lnTo>
                <a:cubicBezTo>
                  <a:pt x="28785" y="6657"/>
                  <a:pt x="26475" y="2341"/>
                  <a:pt x="22523" y="1"/>
                </a:cubicBezTo>
                <a:lnTo>
                  <a:pt x="13162" y="2584"/>
                </a:lnTo>
                <a:lnTo>
                  <a:pt x="3952" y="1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14"/>
          <p:cNvSpPr/>
          <p:nvPr/>
        </p:nvSpPr>
        <p:spPr>
          <a:xfrm flipH="1">
            <a:off x="7466439" y="1832916"/>
            <a:ext cx="412839" cy="158279"/>
          </a:xfrm>
          <a:custGeom>
            <a:avLst/>
            <a:gdLst/>
            <a:ahLst/>
            <a:cxnLst/>
            <a:rect l="l" t="t" r="r" b="b"/>
            <a:pathLst>
              <a:path w="18725" h="7179" extrusionOk="0">
                <a:moveTo>
                  <a:pt x="15120" y="0"/>
                </a:moveTo>
                <a:cubicBezTo>
                  <a:pt x="12655" y="0"/>
                  <a:pt x="9879" y="5081"/>
                  <a:pt x="9879" y="5081"/>
                </a:cubicBezTo>
                <a:cubicBezTo>
                  <a:pt x="9879" y="5081"/>
                  <a:pt x="6292" y="2315"/>
                  <a:pt x="5168" y="1433"/>
                </a:cubicBezTo>
                <a:cubicBezTo>
                  <a:pt x="4519" y="907"/>
                  <a:pt x="3668" y="796"/>
                  <a:pt x="3064" y="796"/>
                </a:cubicBezTo>
                <a:cubicBezTo>
                  <a:pt x="2621" y="796"/>
                  <a:pt x="2311" y="856"/>
                  <a:pt x="2311" y="856"/>
                </a:cubicBezTo>
                <a:lnTo>
                  <a:pt x="1" y="7026"/>
                </a:lnTo>
                <a:lnTo>
                  <a:pt x="7144" y="7178"/>
                </a:lnTo>
                <a:lnTo>
                  <a:pt x="18724" y="6449"/>
                </a:lnTo>
                <a:cubicBezTo>
                  <a:pt x="18724" y="6449"/>
                  <a:pt x="18268" y="1008"/>
                  <a:pt x="15685" y="96"/>
                </a:cubicBezTo>
                <a:cubicBezTo>
                  <a:pt x="15499" y="30"/>
                  <a:pt x="15311" y="0"/>
                  <a:pt x="15120" y="0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14"/>
          <p:cNvSpPr/>
          <p:nvPr/>
        </p:nvSpPr>
        <p:spPr>
          <a:xfrm flipH="1">
            <a:off x="7399437" y="2470309"/>
            <a:ext cx="388036" cy="238598"/>
          </a:xfrm>
          <a:custGeom>
            <a:avLst/>
            <a:gdLst/>
            <a:ahLst/>
            <a:cxnLst/>
            <a:rect l="l" t="t" r="r" b="b"/>
            <a:pathLst>
              <a:path w="17600" h="10822" extrusionOk="0">
                <a:moveTo>
                  <a:pt x="30" y="10656"/>
                </a:moveTo>
                <a:lnTo>
                  <a:pt x="30" y="10656"/>
                </a:lnTo>
                <a:cubicBezTo>
                  <a:pt x="21" y="10660"/>
                  <a:pt x="11" y="10664"/>
                  <a:pt x="1" y="10670"/>
                </a:cubicBezTo>
                <a:cubicBezTo>
                  <a:pt x="1" y="10670"/>
                  <a:pt x="11" y="10665"/>
                  <a:pt x="30" y="10656"/>
                </a:cubicBezTo>
                <a:close/>
                <a:moveTo>
                  <a:pt x="12554" y="1"/>
                </a:moveTo>
                <a:lnTo>
                  <a:pt x="9241" y="305"/>
                </a:lnTo>
                <a:lnTo>
                  <a:pt x="5502" y="639"/>
                </a:lnTo>
                <a:lnTo>
                  <a:pt x="5442" y="639"/>
                </a:lnTo>
                <a:lnTo>
                  <a:pt x="5442" y="700"/>
                </a:lnTo>
                <a:cubicBezTo>
                  <a:pt x="5320" y="1034"/>
                  <a:pt x="5138" y="1369"/>
                  <a:pt x="4925" y="1642"/>
                </a:cubicBezTo>
                <a:cubicBezTo>
                  <a:pt x="4712" y="1916"/>
                  <a:pt x="4469" y="2159"/>
                  <a:pt x="4165" y="2341"/>
                </a:cubicBezTo>
                <a:cubicBezTo>
                  <a:pt x="3618" y="2706"/>
                  <a:pt x="2980" y="2980"/>
                  <a:pt x="2311" y="3071"/>
                </a:cubicBezTo>
                <a:lnTo>
                  <a:pt x="2220" y="3071"/>
                </a:lnTo>
                <a:lnTo>
                  <a:pt x="2250" y="3162"/>
                </a:lnTo>
                <a:cubicBezTo>
                  <a:pt x="2584" y="4287"/>
                  <a:pt x="2676" y="5442"/>
                  <a:pt x="2493" y="6597"/>
                </a:cubicBezTo>
                <a:cubicBezTo>
                  <a:pt x="2402" y="7478"/>
                  <a:pt x="2128" y="8329"/>
                  <a:pt x="1673" y="9120"/>
                </a:cubicBezTo>
                <a:cubicBezTo>
                  <a:pt x="1399" y="9606"/>
                  <a:pt x="1004" y="10031"/>
                  <a:pt x="518" y="10366"/>
                </a:cubicBezTo>
                <a:cubicBezTo>
                  <a:pt x="280" y="10532"/>
                  <a:pt x="98" y="10624"/>
                  <a:pt x="30" y="10656"/>
                </a:cubicBezTo>
                <a:lnTo>
                  <a:pt x="30" y="10656"/>
                </a:lnTo>
                <a:cubicBezTo>
                  <a:pt x="73" y="10638"/>
                  <a:pt x="103" y="10634"/>
                  <a:pt x="153" y="10609"/>
                </a:cubicBezTo>
                <a:cubicBezTo>
                  <a:pt x="305" y="10548"/>
                  <a:pt x="426" y="10487"/>
                  <a:pt x="548" y="10396"/>
                </a:cubicBezTo>
                <a:cubicBezTo>
                  <a:pt x="1065" y="10092"/>
                  <a:pt x="1460" y="9667"/>
                  <a:pt x="1764" y="9150"/>
                </a:cubicBezTo>
                <a:cubicBezTo>
                  <a:pt x="2250" y="8390"/>
                  <a:pt x="2554" y="7509"/>
                  <a:pt x="2645" y="6627"/>
                </a:cubicBezTo>
                <a:cubicBezTo>
                  <a:pt x="2822" y="5479"/>
                  <a:pt x="2742" y="4330"/>
                  <a:pt x="2432" y="3237"/>
                </a:cubicBezTo>
                <a:lnTo>
                  <a:pt x="2432" y="3237"/>
                </a:lnTo>
                <a:cubicBezTo>
                  <a:pt x="3098" y="3110"/>
                  <a:pt x="3734" y="2873"/>
                  <a:pt x="4287" y="2524"/>
                </a:cubicBezTo>
                <a:cubicBezTo>
                  <a:pt x="4591" y="2311"/>
                  <a:pt x="4864" y="2037"/>
                  <a:pt x="5107" y="1764"/>
                </a:cubicBezTo>
                <a:cubicBezTo>
                  <a:pt x="5338" y="1475"/>
                  <a:pt x="5514" y="1132"/>
                  <a:pt x="5636" y="785"/>
                </a:cubicBezTo>
                <a:lnTo>
                  <a:pt x="5636" y="785"/>
                </a:lnTo>
                <a:lnTo>
                  <a:pt x="9302" y="487"/>
                </a:lnTo>
                <a:lnTo>
                  <a:pt x="12561" y="191"/>
                </a:lnTo>
                <a:lnTo>
                  <a:pt x="12561" y="191"/>
                </a:lnTo>
                <a:cubicBezTo>
                  <a:pt x="12862" y="739"/>
                  <a:pt x="13274" y="1201"/>
                  <a:pt x="13770" y="1551"/>
                </a:cubicBezTo>
                <a:cubicBezTo>
                  <a:pt x="14252" y="1883"/>
                  <a:pt x="14824" y="2095"/>
                  <a:pt x="15397" y="2157"/>
                </a:cubicBezTo>
                <a:lnTo>
                  <a:pt x="15397" y="2157"/>
                </a:lnTo>
                <a:cubicBezTo>
                  <a:pt x="16259" y="3260"/>
                  <a:pt x="16997" y="4307"/>
                  <a:pt x="17266" y="5442"/>
                </a:cubicBezTo>
                <a:cubicBezTo>
                  <a:pt x="17509" y="6414"/>
                  <a:pt x="17509" y="7448"/>
                  <a:pt x="17296" y="8421"/>
                </a:cubicBezTo>
                <a:cubicBezTo>
                  <a:pt x="17144" y="9059"/>
                  <a:pt x="16901" y="9667"/>
                  <a:pt x="16566" y="10244"/>
                </a:cubicBezTo>
                <a:cubicBezTo>
                  <a:pt x="16323" y="10639"/>
                  <a:pt x="16171" y="10822"/>
                  <a:pt x="16171" y="10822"/>
                </a:cubicBezTo>
                <a:cubicBezTo>
                  <a:pt x="16323" y="10670"/>
                  <a:pt x="16475" y="10487"/>
                  <a:pt x="16597" y="10275"/>
                </a:cubicBezTo>
                <a:cubicBezTo>
                  <a:pt x="16931" y="9728"/>
                  <a:pt x="17205" y="9120"/>
                  <a:pt x="17357" y="8451"/>
                </a:cubicBezTo>
                <a:cubicBezTo>
                  <a:pt x="17600" y="7478"/>
                  <a:pt x="17600" y="6414"/>
                  <a:pt x="17357" y="5411"/>
                </a:cubicBezTo>
                <a:cubicBezTo>
                  <a:pt x="17205" y="4803"/>
                  <a:pt x="16962" y="4226"/>
                  <a:pt x="16627" y="3679"/>
                </a:cubicBezTo>
                <a:cubicBezTo>
                  <a:pt x="16262" y="3101"/>
                  <a:pt x="15867" y="2554"/>
                  <a:pt x="15442" y="2007"/>
                </a:cubicBezTo>
                <a:lnTo>
                  <a:pt x="15411" y="1977"/>
                </a:lnTo>
                <a:lnTo>
                  <a:pt x="15381" y="1977"/>
                </a:lnTo>
                <a:cubicBezTo>
                  <a:pt x="14803" y="1946"/>
                  <a:pt x="14256" y="1733"/>
                  <a:pt x="13800" y="1430"/>
                </a:cubicBezTo>
                <a:cubicBezTo>
                  <a:pt x="13314" y="1065"/>
                  <a:pt x="12919" y="609"/>
                  <a:pt x="12676" y="62"/>
                </a:cubicBezTo>
                <a:lnTo>
                  <a:pt x="12645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14"/>
          <p:cNvSpPr/>
          <p:nvPr/>
        </p:nvSpPr>
        <p:spPr>
          <a:xfrm flipH="1">
            <a:off x="7720426" y="2537995"/>
            <a:ext cx="116631" cy="169215"/>
          </a:xfrm>
          <a:custGeom>
            <a:avLst/>
            <a:gdLst/>
            <a:ahLst/>
            <a:cxnLst/>
            <a:rect l="l" t="t" r="r" b="b"/>
            <a:pathLst>
              <a:path w="5290" h="7675" extrusionOk="0">
                <a:moveTo>
                  <a:pt x="4408" y="1"/>
                </a:moveTo>
                <a:lnTo>
                  <a:pt x="4408" y="1"/>
                </a:lnTo>
                <a:cubicBezTo>
                  <a:pt x="4165" y="1338"/>
                  <a:pt x="3739" y="2706"/>
                  <a:pt x="2767" y="3618"/>
                </a:cubicBezTo>
                <a:cubicBezTo>
                  <a:pt x="2250" y="4135"/>
                  <a:pt x="1551" y="4408"/>
                  <a:pt x="1004" y="4864"/>
                </a:cubicBezTo>
                <a:cubicBezTo>
                  <a:pt x="456" y="5320"/>
                  <a:pt x="0" y="6050"/>
                  <a:pt x="213" y="6749"/>
                </a:cubicBezTo>
                <a:cubicBezTo>
                  <a:pt x="416" y="7307"/>
                  <a:pt x="1043" y="7675"/>
                  <a:pt x="1669" y="7675"/>
                </a:cubicBezTo>
                <a:cubicBezTo>
                  <a:pt x="1793" y="7675"/>
                  <a:pt x="1917" y="7660"/>
                  <a:pt x="2037" y="7630"/>
                </a:cubicBezTo>
                <a:cubicBezTo>
                  <a:pt x="2767" y="7417"/>
                  <a:pt x="3374" y="6961"/>
                  <a:pt x="3770" y="6323"/>
                </a:cubicBezTo>
                <a:cubicBezTo>
                  <a:pt x="5077" y="4469"/>
                  <a:pt x="5289" y="2068"/>
                  <a:pt x="440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14"/>
          <p:cNvSpPr/>
          <p:nvPr/>
        </p:nvSpPr>
        <p:spPr>
          <a:xfrm flipH="1">
            <a:off x="7353865" y="2716425"/>
            <a:ext cx="563600" cy="20041"/>
          </a:xfrm>
          <a:custGeom>
            <a:avLst/>
            <a:gdLst/>
            <a:ahLst/>
            <a:cxnLst/>
            <a:rect l="l" t="t" r="r" b="b"/>
            <a:pathLst>
              <a:path w="25563" h="909" extrusionOk="0">
                <a:moveTo>
                  <a:pt x="25441" y="1"/>
                </a:moveTo>
                <a:cubicBezTo>
                  <a:pt x="25403" y="1"/>
                  <a:pt x="25365" y="8"/>
                  <a:pt x="25320" y="24"/>
                </a:cubicBezTo>
                <a:lnTo>
                  <a:pt x="24560" y="84"/>
                </a:lnTo>
                <a:cubicBezTo>
                  <a:pt x="23921" y="145"/>
                  <a:pt x="22979" y="236"/>
                  <a:pt x="21824" y="327"/>
                </a:cubicBezTo>
                <a:cubicBezTo>
                  <a:pt x="19514" y="510"/>
                  <a:pt x="16323" y="692"/>
                  <a:pt x="12797" y="692"/>
                </a:cubicBezTo>
                <a:cubicBezTo>
                  <a:pt x="9271" y="692"/>
                  <a:pt x="6079" y="540"/>
                  <a:pt x="3769" y="388"/>
                </a:cubicBezTo>
                <a:cubicBezTo>
                  <a:pt x="2614" y="297"/>
                  <a:pt x="1672" y="206"/>
                  <a:pt x="1033" y="145"/>
                </a:cubicBezTo>
                <a:lnTo>
                  <a:pt x="274" y="84"/>
                </a:lnTo>
                <a:lnTo>
                  <a:pt x="0" y="84"/>
                </a:lnTo>
                <a:cubicBezTo>
                  <a:pt x="91" y="115"/>
                  <a:pt x="182" y="145"/>
                  <a:pt x="274" y="145"/>
                </a:cubicBezTo>
                <a:lnTo>
                  <a:pt x="1003" y="236"/>
                </a:lnTo>
                <a:cubicBezTo>
                  <a:pt x="1641" y="327"/>
                  <a:pt x="2584" y="419"/>
                  <a:pt x="3739" y="540"/>
                </a:cubicBezTo>
                <a:cubicBezTo>
                  <a:pt x="5878" y="737"/>
                  <a:pt x="8774" y="908"/>
                  <a:pt x="12016" y="908"/>
                </a:cubicBezTo>
                <a:cubicBezTo>
                  <a:pt x="12274" y="908"/>
                  <a:pt x="12534" y="907"/>
                  <a:pt x="12797" y="905"/>
                </a:cubicBezTo>
                <a:cubicBezTo>
                  <a:pt x="16323" y="905"/>
                  <a:pt x="19514" y="692"/>
                  <a:pt x="21824" y="479"/>
                </a:cubicBezTo>
                <a:cubicBezTo>
                  <a:pt x="22979" y="358"/>
                  <a:pt x="23921" y="267"/>
                  <a:pt x="24560" y="175"/>
                </a:cubicBezTo>
                <a:lnTo>
                  <a:pt x="25320" y="54"/>
                </a:lnTo>
                <a:cubicBezTo>
                  <a:pt x="25411" y="54"/>
                  <a:pt x="25472" y="54"/>
                  <a:pt x="25563" y="24"/>
                </a:cubicBezTo>
                <a:cubicBezTo>
                  <a:pt x="25517" y="8"/>
                  <a:pt x="25479" y="1"/>
                  <a:pt x="2544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14"/>
          <p:cNvSpPr/>
          <p:nvPr/>
        </p:nvSpPr>
        <p:spPr>
          <a:xfrm flipH="1">
            <a:off x="7855798" y="2726986"/>
            <a:ext cx="15433" cy="54964"/>
          </a:xfrm>
          <a:custGeom>
            <a:avLst/>
            <a:gdLst/>
            <a:ahLst/>
            <a:cxnLst/>
            <a:rect l="l" t="t" r="r" b="b"/>
            <a:pathLst>
              <a:path w="700" h="2493" extrusionOk="0">
                <a:moveTo>
                  <a:pt x="152" y="0"/>
                </a:moveTo>
                <a:cubicBezTo>
                  <a:pt x="0" y="426"/>
                  <a:pt x="0" y="882"/>
                  <a:pt x="122" y="1307"/>
                </a:cubicBezTo>
                <a:cubicBezTo>
                  <a:pt x="183" y="1733"/>
                  <a:pt x="365" y="2159"/>
                  <a:pt x="639" y="2493"/>
                </a:cubicBezTo>
                <a:cubicBezTo>
                  <a:pt x="699" y="2462"/>
                  <a:pt x="456" y="1946"/>
                  <a:pt x="304" y="1247"/>
                </a:cubicBezTo>
                <a:cubicBezTo>
                  <a:pt x="183" y="578"/>
                  <a:pt x="213" y="0"/>
                  <a:pt x="152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14"/>
          <p:cNvSpPr/>
          <p:nvPr/>
        </p:nvSpPr>
        <p:spPr>
          <a:xfrm flipH="1">
            <a:off x="7811571" y="2728992"/>
            <a:ext cx="8069" cy="44249"/>
          </a:xfrm>
          <a:custGeom>
            <a:avLst/>
            <a:gdLst/>
            <a:ahLst/>
            <a:cxnLst/>
            <a:rect l="l" t="t" r="r" b="b"/>
            <a:pathLst>
              <a:path w="366" h="2007" extrusionOk="0">
                <a:moveTo>
                  <a:pt x="31" y="1"/>
                </a:moveTo>
                <a:lnTo>
                  <a:pt x="31" y="1"/>
                </a:lnTo>
                <a:cubicBezTo>
                  <a:pt x="1" y="669"/>
                  <a:pt x="92" y="1368"/>
                  <a:pt x="305" y="2007"/>
                </a:cubicBezTo>
                <a:cubicBezTo>
                  <a:pt x="366" y="1672"/>
                  <a:pt x="335" y="1338"/>
                  <a:pt x="274" y="1004"/>
                </a:cubicBezTo>
                <a:cubicBezTo>
                  <a:pt x="274" y="639"/>
                  <a:pt x="183" y="305"/>
                  <a:pt x="3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14"/>
          <p:cNvSpPr/>
          <p:nvPr/>
        </p:nvSpPr>
        <p:spPr>
          <a:xfrm flipH="1">
            <a:off x="7741879" y="2732343"/>
            <a:ext cx="7386" cy="54303"/>
          </a:xfrm>
          <a:custGeom>
            <a:avLst/>
            <a:gdLst/>
            <a:ahLst/>
            <a:cxnLst/>
            <a:rect l="l" t="t" r="r" b="b"/>
            <a:pathLst>
              <a:path w="335" h="2463" extrusionOk="0">
                <a:moveTo>
                  <a:pt x="152" y="1"/>
                </a:moveTo>
                <a:lnTo>
                  <a:pt x="152" y="1"/>
                </a:lnTo>
                <a:cubicBezTo>
                  <a:pt x="0" y="821"/>
                  <a:pt x="31" y="1672"/>
                  <a:pt x="304" y="2463"/>
                </a:cubicBezTo>
                <a:cubicBezTo>
                  <a:pt x="335" y="2037"/>
                  <a:pt x="304" y="1642"/>
                  <a:pt x="274" y="1216"/>
                </a:cubicBezTo>
                <a:cubicBezTo>
                  <a:pt x="274" y="821"/>
                  <a:pt x="243" y="396"/>
                  <a:pt x="152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14"/>
          <p:cNvSpPr/>
          <p:nvPr/>
        </p:nvSpPr>
        <p:spPr>
          <a:xfrm flipH="1">
            <a:off x="7685591" y="2735033"/>
            <a:ext cx="7386" cy="45594"/>
          </a:xfrm>
          <a:custGeom>
            <a:avLst/>
            <a:gdLst/>
            <a:ahLst/>
            <a:cxnLst/>
            <a:rect l="l" t="t" r="r" b="b"/>
            <a:pathLst>
              <a:path w="335" h="2068" extrusionOk="0">
                <a:moveTo>
                  <a:pt x="61" y="0"/>
                </a:moveTo>
                <a:cubicBezTo>
                  <a:pt x="1" y="365"/>
                  <a:pt x="1" y="699"/>
                  <a:pt x="61" y="1064"/>
                </a:cubicBezTo>
                <a:cubicBezTo>
                  <a:pt x="61" y="1398"/>
                  <a:pt x="153" y="1763"/>
                  <a:pt x="274" y="2067"/>
                </a:cubicBezTo>
                <a:cubicBezTo>
                  <a:pt x="335" y="1733"/>
                  <a:pt x="335" y="1368"/>
                  <a:pt x="274" y="1034"/>
                </a:cubicBezTo>
                <a:cubicBezTo>
                  <a:pt x="274" y="669"/>
                  <a:pt x="213" y="335"/>
                  <a:pt x="6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14"/>
          <p:cNvSpPr/>
          <p:nvPr/>
        </p:nvSpPr>
        <p:spPr>
          <a:xfrm flipH="1">
            <a:off x="7612526" y="2736356"/>
            <a:ext cx="6724" cy="46278"/>
          </a:xfrm>
          <a:custGeom>
            <a:avLst/>
            <a:gdLst/>
            <a:ahLst/>
            <a:cxnLst/>
            <a:rect l="l" t="t" r="r" b="b"/>
            <a:pathLst>
              <a:path w="305" h="2099" extrusionOk="0">
                <a:moveTo>
                  <a:pt x="152" y="1"/>
                </a:moveTo>
                <a:lnTo>
                  <a:pt x="152" y="1"/>
                </a:lnTo>
                <a:cubicBezTo>
                  <a:pt x="0" y="700"/>
                  <a:pt x="30" y="1430"/>
                  <a:pt x="274" y="2098"/>
                </a:cubicBezTo>
                <a:cubicBezTo>
                  <a:pt x="304" y="1764"/>
                  <a:pt x="304" y="1399"/>
                  <a:pt x="243" y="1034"/>
                </a:cubicBezTo>
                <a:cubicBezTo>
                  <a:pt x="274" y="700"/>
                  <a:pt x="213" y="335"/>
                  <a:pt x="152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14"/>
          <p:cNvSpPr/>
          <p:nvPr/>
        </p:nvSpPr>
        <p:spPr>
          <a:xfrm flipH="1">
            <a:off x="7559590" y="2736356"/>
            <a:ext cx="6063" cy="36224"/>
          </a:xfrm>
          <a:custGeom>
            <a:avLst/>
            <a:gdLst/>
            <a:ahLst/>
            <a:cxnLst/>
            <a:rect l="l" t="t" r="r" b="b"/>
            <a:pathLst>
              <a:path w="275" h="1643" extrusionOk="0">
                <a:moveTo>
                  <a:pt x="122" y="1"/>
                </a:moveTo>
                <a:cubicBezTo>
                  <a:pt x="31" y="244"/>
                  <a:pt x="1" y="548"/>
                  <a:pt x="31" y="822"/>
                </a:cubicBezTo>
                <a:cubicBezTo>
                  <a:pt x="1" y="1095"/>
                  <a:pt x="31" y="1369"/>
                  <a:pt x="153" y="1642"/>
                </a:cubicBezTo>
                <a:cubicBezTo>
                  <a:pt x="244" y="1369"/>
                  <a:pt x="274" y="1095"/>
                  <a:pt x="244" y="822"/>
                </a:cubicBezTo>
                <a:cubicBezTo>
                  <a:pt x="214" y="366"/>
                  <a:pt x="183" y="1"/>
                  <a:pt x="122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14"/>
          <p:cNvSpPr/>
          <p:nvPr/>
        </p:nvSpPr>
        <p:spPr>
          <a:xfrm flipH="1">
            <a:off x="7493910" y="2730337"/>
            <a:ext cx="7408" cy="46939"/>
          </a:xfrm>
          <a:custGeom>
            <a:avLst/>
            <a:gdLst/>
            <a:ahLst/>
            <a:cxnLst/>
            <a:rect l="l" t="t" r="r" b="b"/>
            <a:pathLst>
              <a:path w="336" h="2129" extrusionOk="0">
                <a:moveTo>
                  <a:pt x="153" y="0"/>
                </a:moveTo>
                <a:cubicBezTo>
                  <a:pt x="31" y="365"/>
                  <a:pt x="1" y="730"/>
                  <a:pt x="62" y="1064"/>
                </a:cubicBezTo>
                <a:cubicBezTo>
                  <a:pt x="62" y="1429"/>
                  <a:pt x="153" y="1794"/>
                  <a:pt x="305" y="2128"/>
                </a:cubicBezTo>
                <a:cubicBezTo>
                  <a:pt x="335" y="1763"/>
                  <a:pt x="305" y="1399"/>
                  <a:pt x="274" y="1064"/>
                </a:cubicBezTo>
                <a:cubicBezTo>
                  <a:pt x="274" y="700"/>
                  <a:pt x="244" y="365"/>
                  <a:pt x="153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14"/>
          <p:cNvSpPr/>
          <p:nvPr/>
        </p:nvSpPr>
        <p:spPr>
          <a:xfrm flipH="1">
            <a:off x="7441658" y="2722290"/>
            <a:ext cx="7386" cy="48284"/>
          </a:xfrm>
          <a:custGeom>
            <a:avLst/>
            <a:gdLst/>
            <a:ahLst/>
            <a:cxnLst/>
            <a:rect l="l" t="t" r="r" b="b"/>
            <a:pathLst>
              <a:path w="335" h="2190" extrusionOk="0">
                <a:moveTo>
                  <a:pt x="61" y="1"/>
                </a:moveTo>
                <a:cubicBezTo>
                  <a:pt x="1" y="365"/>
                  <a:pt x="1" y="730"/>
                  <a:pt x="61" y="1095"/>
                </a:cubicBezTo>
                <a:cubicBezTo>
                  <a:pt x="61" y="1460"/>
                  <a:pt x="153" y="1855"/>
                  <a:pt x="274" y="2189"/>
                </a:cubicBezTo>
                <a:cubicBezTo>
                  <a:pt x="335" y="1824"/>
                  <a:pt x="335" y="1460"/>
                  <a:pt x="274" y="1095"/>
                </a:cubicBezTo>
                <a:cubicBezTo>
                  <a:pt x="274" y="700"/>
                  <a:pt x="183" y="335"/>
                  <a:pt x="6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14"/>
          <p:cNvSpPr/>
          <p:nvPr/>
        </p:nvSpPr>
        <p:spPr>
          <a:xfrm flipH="1">
            <a:off x="7389383" y="2722973"/>
            <a:ext cx="9392" cy="52275"/>
          </a:xfrm>
          <a:custGeom>
            <a:avLst/>
            <a:gdLst/>
            <a:ahLst/>
            <a:cxnLst/>
            <a:rect l="l" t="t" r="r" b="b"/>
            <a:pathLst>
              <a:path w="426" h="2371" extrusionOk="0">
                <a:moveTo>
                  <a:pt x="395" y="0"/>
                </a:moveTo>
                <a:cubicBezTo>
                  <a:pt x="152" y="760"/>
                  <a:pt x="0" y="1581"/>
                  <a:pt x="31" y="2371"/>
                </a:cubicBezTo>
                <a:cubicBezTo>
                  <a:pt x="183" y="2006"/>
                  <a:pt x="274" y="1611"/>
                  <a:pt x="304" y="1216"/>
                </a:cubicBezTo>
                <a:cubicBezTo>
                  <a:pt x="395" y="821"/>
                  <a:pt x="426" y="395"/>
                  <a:pt x="395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14"/>
          <p:cNvSpPr/>
          <p:nvPr/>
        </p:nvSpPr>
        <p:spPr>
          <a:xfrm flipH="1">
            <a:off x="7902715" y="2720945"/>
            <a:ext cx="24803" cy="70398"/>
          </a:xfrm>
          <a:custGeom>
            <a:avLst/>
            <a:gdLst/>
            <a:ahLst/>
            <a:cxnLst/>
            <a:rect l="l" t="t" r="r" b="b"/>
            <a:pathLst>
              <a:path w="1125" h="3193" extrusionOk="0">
                <a:moveTo>
                  <a:pt x="91" y="1"/>
                </a:moveTo>
                <a:cubicBezTo>
                  <a:pt x="0" y="578"/>
                  <a:pt x="61" y="1156"/>
                  <a:pt x="274" y="1703"/>
                </a:cubicBezTo>
                <a:cubicBezTo>
                  <a:pt x="395" y="2250"/>
                  <a:pt x="699" y="2767"/>
                  <a:pt x="1094" y="3192"/>
                </a:cubicBezTo>
                <a:cubicBezTo>
                  <a:pt x="1125" y="3162"/>
                  <a:pt x="760" y="2524"/>
                  <a:pt x="456" y="1642"/>
                </a:cubicBezTo>
                <a:cubicBezTo>
                  <a:pt x="182" y="761"/>
                  <a:pt x="152" y="1"/>
                  <a:pt x="9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14"/>
          <p:cNvSpPr/>
          <p:nvPr/>
        </p:nvSpPr>
        <p:spPr>
          <a:xfrm flipH="1">
            <a:off x="7652079" y="2404651"/>
            <a:ext cx="294885" cy="199552"/>
          </a:xfrm>
          <a:custGeom>
            <a:avLst/>
            <a:gdLst/>
            <a:ahLst/>
            <a:cxnLst/>
            <a:rect l="l" t="t" r="r" b="b"/>
            <a:pathLst>
              <a:path w="13375" h="9051" extrusionOk="0">
                <a:moveTo>
                  <a:pt x="13375" y="0"/>
                </a:moveTo>
                <a:cubicBezTo>
                  <a:pt x="11429" y="1824"/>
                  <a:pt x="9484" y="3617"/>
                  <a:pt x="7296" y="5107"/>
                </a:cubicBezTo>
                <a:cubicBezTo>
                  <a:pt x="5107" y="6596"/>
                  <a:pt x="2645" y="7781"/>
                  <a:pt x="1" y="8146"/>
                </a:cubicBezTo>
                <a:lnTo>
                  <a:pt x="92" y="8237"/>
                </a:lnTo>
                <a:cubicBezTo>
                  <a:pt x="483" y="8847"/>
                  <a:pt x="1218" y="9051"/>
                  <a:pt x="1960" y="9051"/>
                </a:cubicBezTo>
                <a:cubicBezTo>
                  <a:pt x="2255" y="9051"/>
                  <a:pt x="2551" y="9019"/>
                  <a:pt x="2827" y="8967"/>
                </a:cubicBezTo>
                <a:cubicBezTo>
                  <a:pt x="5168" y="8572"/>
                  <a:pt x="7265" y="7234"/>
                  <a:pt x="8967" y="5593"/>
                </a:cubicBezTo>
                <a:cubicBezTo>
                  <a:pt x="10669" y="3952"/>
                  <a:pt x="12007" y="1976"/>
                  <a:pt x="1337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14"/>
          <p:cNvSpPr/>
          <p:nvPr/>
        </p:nvSpPr>
        <p:spPr>
          <a:xfrm flipH="1">
            <a:off x="7357216" y="2082295"/>
            <a:ext cx="69031" cy="489234"/>
          </a:xfrm>
          <a:custGeom>
            <a:avLst/>
            <a:gdLst/>
            <a:ahLst/>
            <a:cxnLst/>
            <a:rect l="l" t="t" r="r" b="b"/>
            <a:pathLst>
              <a:path w="3131" h="22190" extrusionOk="0">
                <a:moveTo>
                  <a:pt x="0" y="1"/>
                </a:moveTo>
                <a:cubicBezTo>
                  <a:pt x="0" y="62"/>
                  <a:pt x="0" y="153"/>
                  <a:pt x="30" y="214"/>
                </a:cubicBezTo>
                <a:cubicBezTo>
                  <a:pt x="61" y="396"/>
                  <a:pt x="91" y="609"/>
                  <a:pt x="122" y="852"/>
                </a:cubicBezTo>
                <a:cubicBezTo>
                  <a:pt x="213" y="1460"/>
                  <a:pt x="365" y="2250"/>
                  <a:pt x="517" y="3253"/>
                </a:cubicBezTo>
                <a:cubicBezTo>
                  <a:pt x="790" y="5229"/>
                  <a:pt x="1216" y="7995"/>
                  <a:pt x="1641" y="11065"/>
                </a:cubicBezTo>
                <a:cubicBezTo>
                  <a:pt x="2067" y="14135"/>
                  <a:pt x="2432" y="16931"/>
                  <a:pt x="2705" y="18937"/>
                </a:cubicBezTo>
                <a:cubicBezTo>
                  <a:pt x="2827" y="19910"/>
                  <a:pt x="2918" y="20731"/>
                  <a:pt x="3009" y="21308"/>
                </a:cubicBezTo>
                <a:cubicBezTo>
                  <a:pt x="3040" y="21582"/>
                  <a:pt x="3070" y="21795"/>
                  <a:pt x="3100" y="21947"/>
                </a:cubicBezTo>
                <a:cubicBezTo>
                  <a:pt x="3100" y="22038"/>
                  <a:pt x="3100" y="22098"/>
                  <a:pt x="3131" y="22190"/>
                </a:cubicBezTo>
                <a:cubicBezTo>
                  <a:pt x="3131" y="22098"/>
                  <a:pt x="3131" y="22038"/>
                  <a:pt x="3131" y="21947"/>
                </a:cubicBezTo>
                <a:cubicBezTo>
                  <a:pt x="3100" y="21764"/>
                  <a:pt x="3100" y="21551"/>
                  <a:pt x="3070" y="21308"/>
                </a:cubicBezTo>
                <a:cubicBezTo>
                  <a:pt x="3040" y="20731"/>
                  <a:pt x="2948" y="19910"/>
                  <a:pt x="2827" y="18907"/>
                </a:cubicBezTo>
                <a:cubicBezTo>
                  <a:pt x="2614" y="16901"/>
                  <a:pt x="2280" y="14104"/>
                  <a:pt x="1824" y="11035"/>
                </a:cubicBezTo>
                <a:cubicBezTo>
                  <a:pt x="1398" y="7995"/>
                  <a:pt x="973" y="5199"/>
                  <a:pt x="638" y="3223"/>
                </a:cubicBezTo>
                <a:cubicBezTo>
                  <a:pt x="456" y="2220"/>
                  <a:pt x="304" y="1399"/>
                  <a:pt x="182" y="852"/>
                </a:cubicBezTo>
                <a:cubicBezTo>
                  <a:pt x="152" y="578"/>
                  <a:pt x="91" y="366"/>
                  <a:pt x="61" y="214"/>
                </a:cubicBezTo>
                <a:cubicBezTo>
                  <a:pt x="61" y="122"/>
                  <a:pt x="30" y="62"/>
                  <a:pt x="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14"/>
          <p:cNvSpPr/>
          <p:nvPr/>
        </p:nvSpPr>
        <p:spPr>
          <a:xfrm flipH="1">
            <a:off x="7252975" y="2050811"/>
            <a:ext cx="341494" cy="197039"/>
          </a:xfrm>
          <a:custGeom>
            <a:avLst/>
            <a:gdLst/>
            <a:ahLst/>
            <a:cxnLst/>
            <a:rect l="l" t="t" r="r" b="b"/>
            <a:pathLst>
              <a:path w="15489" h="8937" extrusionOk="0">
                <a:moveTo>
                  <a:pt x="9337" y="0"/>
                </a:moveTo>
                <a:cubicBezTo>
                  <a:pt x="9128" y="0"/>
                  <a:pt x="8895" y="19"/>
                  <a:pt x="8633" y="61"/>
                </a:cubicBezTo>
                <a:cubicBezTo>
                  <a:pt x="6961" y="304"/>
                  <a:pt x="3952" y="943"/>
                  <a:pt x="1" y="3617"/>
                </a:cubicBezTo>
                <a:lnTo>
                  <a:pt x="2280" y="8937"/>
                </a:lnTo>
                <a:lnTo>
                  <a:pt x="6566" y="5988"/>
                </a:lnTo>
                <a:lnTo>
                  <a:pt x="9059" y="7994"/>
                </a:lnTo>
                <a:cubicBezTo>
                  <a:pt x="9272" y="8170"/>
                  <a:pt x="9526" y="8252"/>
                  <a:pt x="9780" y="8252"/>
                </a:cubicBezTo>
                <a:cubicBezTo>
                  <a:pt x="10140" y="8252"/>
                  <a:pt x="10498" y="8085"/>
                  <a:pt x="10730" y="7782"/>
                </a:cubicBezTo>
                <a:lnTo>
                  <a:pt x="12281" y="5745"/>
                </a:lnTo>
                <a:cubicBezTo>
                  <a:pt x="12281" y="5745"/>
                  <a:pt x="14317" y="8268"/>
                  <a:pt x="14560" y="8268"/>
                </a:cubicBezTo>
                <a:cubicBezTo>
                  <a:pt x="14586" y="8271"/>
                  <a:pt x="14611" y="8272"/>
                  <a:pt x="14636" y="8272"/>
                </a:cubicBezTo>
                <a:cubicBezTo>
                  <a:pt x="15143" y="8272"/>
                  <a:pt x="15488" y="7698"/>
                  <a:pt x="15199" y="7234"/>
                </a:cubicBezTo>
                <a:cubicBezTo>
                  <a:pt x="14925" y="6900"/>
                  <a:pt x="12159" y="2128"/>
                  <a:pt x="12159" y="2128"/>
                </a:cubicBezTo>
                <a:cubicBezTo>
                  <a:pt x="12159" y="2128"/>
                  <a:pt x="13922" y="1733"/>
                  <a:pt x="13496" y="1186"/>
                </a:cubicBezTo>
                <a:cubicBezTo>
                  <a:pt x="13521" y="1186"/>
                  <a:pt x="13444" y="819"/>
                  <a:pt x="12766" y="819"/>
                </a:cubicBezTo>
                <a:cubicBezTo>
                  <a:pt x="12616" y="819"/>
                  <a:pt x="12435" y="838"/>
                  <a:pt x="12220" y="882"/>
                </a:cubicBezTo>
                <a:cubicBezTo>
                  <a:pt x="12133" y="897"/>
                  <a:pt x="12052" y="904"/>
                  <a:pt x="11975" y="904"/>
                </a:cubicBezTo>
                <a:cubicBezTo>
                  <a:pt x="11101" y="904"/>
                  <a:pt x="10797" y="0"/>
                  <a:pt x="9337" y="0"/>
                </a:cubicBezTo>
                <a:close/>
              </a:path>
            </a:pathLst>
          </a:custGeom>
          <a:solidFill>
            <a:srgbClr val="FFBE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14"/>
          <p:cNvSpPr/>
          <p:nvPr/>
        </p:nvSpPr>
        <p:spPr>
          <a:xfrm flipH="1">
            <a:off x="7361890" y="2186844"/>
            <a:ext cx="30866" cy="45594"/>
          </a:xfrm>
          <a:custGeom>
            <a:avLst/>
            <a:gdLst/>
            <a:ahLst/>
            <a:cxnLst/>
            <a:rect l="l" t="t" r="r" b="b"/>
            <a:pathLst>
              <a:path w="1400" h="2068" extrusionOk="0">
                <a:moveTo>
                  <a:pt x="1" y="1"/>
                </a:moveTo>
                <a:cubicBezTo>
                  <a:pt x="92" y="61"/>
                  <a:pt x="214" y="122"/>
                  <a:pt x="335" y="183"/>
                </a:cubicBezTo>
                <a:cubicBezTo>
                  <a:pt x="882" y="517"/>
                  <a:pt x="1217" y="1064"/>
                  <a:pt x="1308" y="1672"/>
                </a:cubicBezTo>
                <a:cubicBezTo>
                  <a:pt x="1308" y="1824"/>
                  <a:pt x="1308" y="1946"/>
                  <a:pt x="1338" y="2068"/>
                </a:cubicBezTo>
                <a:cubicBezTo>
                  <a:pt x="1399" y="1946"/>
                  <a:pt x="1399" y="1794"/>
                  <a:pt x="1399" y="1672"/>
                </a:cubicBezTo>
                <a:cubicBezTo>
                  <a:pt x="1369" y="1338"/>
                  <a:pt x="1277" y="1034"/>
                  <a:pt x="1095" y="761"/>
                </a:cubicBezTo>
                <a:cubicBezTo>
                  <a:pt x="913" y="487"/>
                  <a:pt x="670" y="274"/>
                  <a:pt x="366" y="122"/>
                </a:cubicBezTo>
                <a:cubicBezTo>
                  <a:pt x="244" y="61"/>
                  <a:pt x="122" y="1"/>
                  <a:pt x="1" y="1"/>
                </a:cubicBezTo>
                <a:close/>
              </a:path>
            </a:pathLst>
          </a:custGeom>
          <a:solidFill>
            <a:srgbClr val="EB99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14"/>
          <p:cNvSpPr/>
          <p:nvPr/>
        </p:nvSpPr>
        <p:spPr>
          <a:xfrm flipH="1">
            <a:off x="7341805" y="2164730"/>
            <a:ext cx="30161" cy="37547"/>
          </a:xfrm>
          <a:custGeom>
            <a:avLst/>
            <a:gdLst/>
            <a:ahLst/>
            <a:cxnLst/>
            <a:rect l="l" t="t" r="r" b="b"/>
            <a:pathLst>
              <a:path w="1368" h="1703" extrusionOk="0">
                <a:moveTo>
                  <a:pt x="0" y="1"/>
                </a:moveTo>
                <a:cubicBezTo>
                  <a:pt x="334" y="183"/>
                  <a:pt x="608" y="426"/>
                  <a:pt x="851" y="700"/>
                </a:cubicBezTo>
                <a:cubicBezTo>
                  <a:pt x="1064" y="1004"/>
                  <a:pt x="1216" y="1338"/>
                  <a:pt x="1338" y="1703"/>
                </a:cubicBezTo>
                <a:cubicBezTo>
                  <a:pt x="1368" y="1581"/>
                  <a:pt x="1338" y="1460"/>
                  <a:pt x="1307" y="1368"/>
                </a:cubicBezTo>
                <a:cubicBezTo>
                  <a:pt x="1186" y="821"/>
                  <a:pt x="821" y="365"/>
                  <a:pt x="334" y="122"/>
                </a:cubicBezTo>
                <a:cubicBezTo>
                  <a:pt x="243" y="31"/>
                  <a:pt x="122" y="1"/>
                  <a:pt x="0" y="1"/>
                </a:cubicBezTo>
                <a:close/>
              </a:path>
            </a:pathLst>
          </a:custGeom>
          <a:solidFill>
            <a:srgbClr val="EB99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14"/>
          <p:cNvSpPr/>
          <p:nvPr/>
        </p:nvSpPr>
        <p:spPr>
          <a:xfrm flipH="1">
            <a:off x="7328400" y="2142617"/>
            <a:ext cx="20129" cy="34879"/>
          </a:xfrm>
          <a:custGeom>
            <a:avLst/>
            <a:gdLst/>
            <a:ahLst/>
            <a:cxnLst/>
            <a:rect l="l" t="t" r="r" b="b"/>
            <a:pathLst>
              <a:path w="913" h="1582" extrusionOk="0">
                <a:moveTo>
                  <a:pt x="1" y="1"/>
                </a:moveTo>
                <a:lnTo>
                  <a:pt x="1" y="1"/>
                </a:lnTo>
                <a:cubicBezTo>
                  <a:pt x="214" y="213"/>
                  <a:pt x="426" y="456"/>
                  <a:pt x="578" y="700"/>
                </a:cubicBezTo>
                <a:cubicBezTo>
                  <a:pt x="730" y="973"/>
                  <a:pt x="822" y="1277"/>
                  <a:pt x="882" y="1581"/>
                </a:cubicBezTo>
                <a:cubicBezTo>
                  <a:pt x="913" y="1581"/>
                  <a:pt x="913" y="1459"/>
                  <a:pt x="913" y="1308"/>
                </a:cubicBezTo>
                <a:cubicBezTo>
                  <a:pt x="852" y="821"/>
                  <a:pt x="609" y="426"/>
                  <a:pt x="244" y="122"/>
                </a:cubicBezTo>
                <a:cubicBezTo>
                  <a:pt x="123" y="31"/>
                  <a:pt x="1" y="1"/>
                  <a:pt x="1" y="1"/>
                </a:cubicBezTo>
                <a:close/>
              </a:path>
            </a:pathLst>
          </a:custGeom>
          <a:solidFill>
            <a:srgbClr val="EB99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14"/>
          <p:cNvSpPr/>
          <p:nvPr/>
        </p:nvSpPr>
        <p:spPr>
          <a:xfrm flipH="1">
            <a:off x="7515363" y="1956977"/>
            <a:ext cx="552907" cy="627141"/>
          </a:xfrm>
          <a:custGeom>
            <a:avLst/>
            <a:gdLst/>
            <a:ahLst/>
            <a:cxnLst/>
            <a:rect l="l" t="t" r="r" b="b"/>
            <a:pathLst>
              <a:path w="25078" h="28445" extrusionOk="0">
                <a:moveTo>
                  <a:pt x="4013" y="1"/>
                </a:moveTo>
                <a:cubicBezTo>
                  <a:pt x="4013" y="1"/>
                  <a:pt x="1855" y="1399"/>
                  <a:pt x="1034" y="5320"/>
                </a:cubicBezTo>
                <a:cubicBezTo>
                  <a:pt x="487" y="7995"/>
                  <a:pt x="1126" y="16263"/>
                  <a:pt x="366" y="20822"/>
                </a:cubicBezTo>
                <a:cubicBezTo>
                  <a:pt x="1" y="23010"/>
                  <a:pt x="639" y="25229"/>
                  <a:pt x="2159" y="26840"/>
                </a:cubicBezTo>
                <a:cubicBezTo>
                  <a:pt x="3923" y="27978"/>
                  <a:pt x="5481" y="28445"/>
                  <a:pt x="6873" y="28445"/>
                </a:cubicBezTo>
                <a:cubicBezTo>
                  <a:pt x="8047" y="28445"/>
                  <a:pt x="9102" y="28112"/>
                  <a:pt x="10062" y="27570"/>
                </a:cubicBezTo>
                <a:cubicBezTo>
                  <a:pt x="16475" y="24013"/>
                  <a:pt x="21491" y="17691"/>
                  <a:pt x="23710" y="14135"/>
                </a:cubicBezTo>
                <a:lnTo>
                  <a:pt x="25077" y="12615"/>
                </a:lnTo>
                <a:lnTo>
                  <a:pt x="22828" y="6050"/>
                </a:lnTo>
                <a:lnTo>
                  <a:pt x="20275" y="7965"/>
                </a:lnTo>
                <a:cubicBezTo>
                  <a:pt x="16111" y="9241"/>
                  <a:pt x="11764" y="12858"/>
                  <a:pt x="7357" y="17235"/>
                </a:cubicBezTo>
                <a:lnTo>
                  <a:pt x="4013" y="1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14"/>
          <p:cNvSpPr/>
          <p:nvPr/>
        </p:nvSpPr>
        <p:spPr>
          <a:xfrm flipH="1">
            <a:off x="7866513" y="2119842"/>
            <a:ext cx="9414" cy="178938"/>
          </a:xfrm>
          <a:custGeom>
            <a:avLst/>
            <a:gdLst/>
            <a:ahLst/>
            <a:cxnLst/>
            <a:rect l="l" t="t" r="r" b="b"/>
            <a:pathLst>
              <a:path w="427" h="8116" extrusionOk="0">
                <a:moveTo>
                  <a:pt x="92" y="0"/>
                </a:moveTo>
                <a:cubicBezTo>
                  <a:pt x="31" y="395"/>
                  <a:pt x="1" y="790"/>
                  <a:pt x="1" y="1185"/>
                </a:cubicBezTo>
                <a:cubicBezTo>
                  <a:pt x="1" y="1915"/>
                  <a:pt x="31" y="2918"/>
                  <a:pt x="61" y="4043"/>
                </a:cubicBezTo>
                <a:cubicBezTo>
                  <a:pt x="122" y="5167"/>
                  <a:pt x="183" y="6201"/>
                  <a:pt x="244" y="6930"/>
                </a:cubicBezTo>
                <a:cubicBezTo>
                  <a:pt x="244" y="7325"/>
                  <a:pt x="304" y="7721"/>
                  <a:pt x="365" y="8116"/>
                </a:cubicBezTo>
                <a:cubicBezTo>
                  <a:pt x="396" y="7721"/>
                  <a:pt x="426" y="7325"/>
                  <a:pt x="396" y="6930"/>
                </a:cubicBezTo>
                <a:cubicBezTo>
                  <a:pt x="365" y="6170"/>
                  <a:pt x="335" y="5137"/>
                  <a:pt x="274" y="4043"/>
                </a:cubicBezTo>
                <a:cubicBezTo>
                  <a:pt x="213" y="2948"/>
                  <a:pt x="183" y="1976"/>
                  <a:pt x="153" y="1185"/>
                </a:cubicBezTo>
                <a:cubicBezTo>
                  <a:pt x="153" y="790"/>
                  <a:pt x="122" y="395"/>
                  <a:pt x="92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14"/>
          <p:cNvSpPr/>
          <p:nvPr/>
        </p:nvSpPr>
        <p:spPr>
          <a:xfrm flipH="1">
            <a:off x="7513356" y="2088997"/>
            <a:ext cx="507313" cy="496598"/>
          </a:xfrm>
          <a:custGeom>
            <a:avLst/>
            <a:gdLst/>
            <a:ahLst/>
            <a:cxnLst/>
            <a:rect l="l" t="t" r="r" b="b"/>
            <a:pathLst>
              <a:path w="23010" h="22524" extrusionOk="0">
                <a:moveTo>
                  <a:pt x="20760" y="1"/>
                </a:moveTo>
                <a:lnTo>
                  <a:pt x="20639" y="62"/>
                </a:lnTo>
                <a:cubicBezTo>
                  <a:pt x="15593" y="3132"/>
                  <a:pt x="11490" y="6141"/>
                  <a:pt x="8572" y="8268"/>
                </a:cubicBezTo>
                <a:cubicBezTo>
                  <a:pt x="7113" y="9332"/>
                  <a:pt x="5958" y="10214"/>
                  <a:pt x="5167" y="10791"/>
                </a:cubicBezTo>
                <a:cubicBezTo>
                  <a:pt x="4803" y="11095"/>
                  <a:pt x="4499" y="11308"/>
                  <a:pt x="4286" y="11490"/>
                </a:cubicBezTo>
                <a:lnTo>
                  <a:pt x="4043" y="11673"/>
                </a:lnTo>
                <a:lnTo>
                  <a:pt x="3982" y="11734"/>
                </a:lnTo>
                <a:cubicBezTo>
                  <a:pt x="3982" y="11734"/>
                  <a:pt x="4012" y="11703"/>
                  <a:pt x="4073" y="11673"/>
                </a:cubicBezTo>
                <a:lnTo>
                  <a:pt x="4316" y="11521"/>
                </a:lnTo>
                <a:lnTo>
                  <a:pt x="5228" y="10852"/>
                </a:lnTo>
                <a:lnTo>
                  <a:pt x="8632" y="8360"/>
                </a:lnTo>
                <a:cubicBezTo>
                  <a:pt x="11563" y="6275"/>
                  <a:pt x="15634" y="3290"/>
                  <a:pt x="20637" y="270"/>
                </a:cubicBezTo>
                <a:lnTo>
                  <a:pt x="20637" y="270"/>
                </a:lnTo>
                <a:cubicBezTo>
                  <a:pt x="21295" y="2239"/>
                  <a:pt x="22038" y="4352"/>
                  <a:pt x="22783" y="6525"/>
                </a:cubicBezTo>
                <a:lnTo>
                  <a:pt x="22783" y="6525"/>
                </a:lnTo>
                <a:cubicBezTo>
                  <a:pt x="22543" y="6854"/>
                  <a:pt x="22275" y="7212"/>
                  <a:pt x="22037" y="7600"/>
                </a:cubicBezTo>
                <a:cubicBezTo>
                  <a:pt x="19848" y="10579"/>
                  <a:pt x="17478" y="13375"/>
                  <a:pt x="14894" y="16019"/>
                </a:cubicBezTo>
                <a:cubicBezTo>
                  <a:pt x="13769" y="17174"/>
                  <a:pt x="12584" y="18269"/>
                  <a:pt x="11338" y="19272"/>
                </a:cubicBezTo>
                <a:cubicBezTo>
                  <a:pt x="10243" y="20153"/>
                  <a:pt x="9058" y="20913"/>
                  <a:pt x="7812" y="21551"/>
                </a:cubicBezTo>
                <a:cubicBezTo>
                  <a:pt x="6809" y="22098"/>
                  <a:pt x="5654" y="22402"/>
                  <a:pt x="4499" y="22433"/>
                </a:cubicBezTo>
                <a:cubicBezTo>
                  <a:pt x="3648" y="22433"/>
                  <a:pt x="2766" y="22250"/>
                  <a:pt x="1976" y="21946"/>
                </a:cubicBezTo>
                <a:cubicBezTo>
                  <a:pt x="1459" y="21734"/>
                  <a:pt x="942" y="21460"/>
                  <a:pt x="486" y="21187"/>
                </a:cubicBezTo>
                <a:cubicBezTo>
                  <a:pt x="304" y="21065"/>
                  <a:pt x="182" y="21004"/>
                  <a:pt x="122" y="20943"/>
                </a:cubicBezTo>
                <a:lnTo>
                  <a:pt x="0" y="20852"/>
                </a:lnTo>
                <a:lnTo>
                  <a:pt x="91" y="20943"/>
                </a:lnTo>
                <a:cubicBezTo>
                  <a:pt x="152" y="21004"/>
                  <a:pt x="274" y="21095"/>
                  <a:pt x="426" y="21217"/>
                </a:cubicBezTo>
                <a:cubicBezTo>
                  <a:pt x="882" y="21521"/>
                  <a:pt x="1368" y="21794"/>
                  <a:pt x="1885" y="22007"/>
                </a:cubicBezTo>
                <a:cubicBezTo>
                  <a:pt x="2705" y="22342"/>
                  <a:pt x="3587" y="22524"/>
                  <a:pt x="4468" y="22524"/>
                </a:cubicBezTo>
                <a:cubicBezTo>
                  <a:pt x="5654" y="22524"/>
                  <a:pt x="6809" y="22220"/>
                  <a:pt x="7842" y="21673"/>
                </a:cubicBezTo>
                <a:cubicBezTo>
                  <a:pt x="9088" y="21035"/>
                  <a:pt x="10274" y="20275"/>
                  <a:pt x="11398" y="19393"/>
                </a:cubicBezTo>
                <a:cubicBezTo>
                  <a:pt x="12645" y="18390"/>
                  <a:pt x="13861" y="17296"/>
                  <a:pt x="14985" y="16141"/>
                </a:cubicBezTo>
                <a:cubicBezTo>
                  <a:pt x="17599" y="13496"/>
                  <a:pt x="20000" y="10700"/>
                  <a:pt x="22189" y="7691"/>
                </a:cubicBezTo>
                <a:lnTo>
                  <a:pt x="22979" y="6597"/>
                </a:lnTo>
                <a:lnTo>
                  <a:pt x="23010" y="6566"/>
                </a:lnTo>
                <a:lnTo>
                  <a:pt x="23010" y="6506"/>
                </a:lnTo>
                <a:cubicBezTo>
                  <a:pt x="22219" y="4287"/>
                  <a:pt x="21490" y="2129"/>
                  <a:pt x="20791" y="92"/>
                </a:cubicBezTo>
                <a:lnTo>
                  <a:pt x="20760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14"/>
          <p:cNvSpPr/>
          <p:nvPr/>
        </p:nvSpPr>
        <p:spPr>
          <a:xfrm flipH="1">
            <a:off x="7867858" y="2295384"/>
            <a:ext cx="107923" cy="51701"/>
          </a:xfrm>
          <a:custGeom>
            <a:avLst/>
            <a:gdLst/>
            <a:ahLst/>
            <a:cxnLst/>
            <a:rect l="l" t="t" r="r" b="b"/>
            <a:pathLst>
              <a:path w="4895" h="2345" extrusionOk="0">
                <a:moveTo>
                  <a:pt x="3974" y="1"/>
                </a:moveTo>
                <a:cubicBezTo>
                  <a:pt x="2612" y="1"/>
                  <a:pt x="1317" y="605"/>
                  <a:pt x="457" y="1643"/>
                </a:cubicBezTo>
                <a:cubicBezTo>
                  <a:pt x="244" y="1856"/>
                  <a:pt x="92" y="2099"/>
                  <a:pt x="1" y="2342"/>
                </a:cubicBezTo>
                <a:cubicBezTo>
                  <a:pt x="2" y="2344"/>
                  <a:pt x="4" y="2344"/>
                  <a:pt x="6" y="2344"/>
                </a:cubicBezTo>
                <a:cubicBezTo>
                  <a:pt x="50" y="2344"/>
                  <a:pt x="230" y="2080"/>
                  <a:pt x="548" y="1734"/>
                </a:cubicBezTo>
                <a:cubicBezTo>
                  <a:pt x="1460" y="762"/>
                  <a:pt x="2736" y="184"/>
                  <a:pt x="4074" y="154"/>
                </a:cubicBezTo>
                <a:cubicBezTo>
                  <a:pt x="4183" y="147"/>
                  <a:pt x="4282" y="145"/>
                  <a:pt x="4372" y="145"/>
                </a:cubicBezTo>
                <a:cubicBezTo>
                  <a:pt x="4616" y="145"/>
                  <a:pt x="4783" y="162"/>
                  <a:pt x="4854" y="162"/>
                </a:cubicBezTo>
                <a:cubicBezTo>
                  <a:pt x="4881" y="162"/>
                  <a:pt x="4894" y="160"/>
                  <a:pt x="4894" y="154"/>
                </a:cubicBezTo>
                <a:cubicBezTo>
                  <a:pt x="4651" y="32"/>
                  <a:pt x="4347" y="2"/>
                  <a:pt x="4074" y="2"/>
                </a:cubicBezTo>
                <a:cubicBezTo>
                  <a:pt x="4040" y="1"/>
                  <a:pt x="4007" y="1"/>
                  <a:pt x="397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14"/>
          <p:cNvSpPr/>
          <p:nvPr/>
        </p:nvSpPr>
        <p:spPr>
          <a:xfrm flipH="1">
            <a:off x="7555577" y="2129212"/>
            <a:ext cx="66363" cy="153495"/>
          </a:xfrm>
          <a:custGeom>
            <a:avLst/>
            <a:gdLst/>
            <a:ahLst/>
            <a:cxnLst/>
            <a:rect l="l" t="t" r="r" b="b"/>
            <a:pathLst>
              <a:path w="3010" h="6962" extrusionOk="0">
                <a:moveTo>
                  <a:pt x="1" y="1"/>
                </a:moveTo>
                <a:lnTo>
                  <a:pt x="1" y="1"/>
                </a:lnTo>
                <a:cubicBezTo>
                  <a:pt x="122" y="365"/>
                  <a:pt x="274" y="700"/>
                  <a:pt x="426" y="1034"/>
                </a:cubicBezTo>
                <a:lnTo>
                  <a:pt x="1520" y="3466"/>
                </a:lnTo>
                <a:cubicBezTo>
                  <a:pt x="1915" y="4408"/>
                  <a:pt x="2250" y="5259"/>
                  <a:pt x="2554" y="5928"/>
                </a:cubicBezTo>
                <a:cubicBezTo>
                  <a:pt x="2675" y="6292"/>
                  <a:pt x="2827" y="6627"/>
                  <a:pt x="3010" y="6961"/>
                </a:cubicBezTo>
                <a:cubicBezTo>
                  <a:pt x="2949" y="6596"/>
                  <a:pt x="2827" y="6232"/>
                  <a:pt x="2706" y="5897"/>
                </a:cubicBezTo>
                <a:cubicBezTo>
                  <a:pt x="2463" y="5259"/>
                  <a:pt x="2128" y="4378"/>
                  <a:pt x="1703" y="3405"/>
                </a:cubicBezTo>
                <a:cubicBezTo>
                  <a:pt x="1277" y="2432"/>
                  <a:pt x="852" y="1581"/>
                  <a:pt x="548" y="973"/>
                </a:cubicBezTo>
                <a:cubicBezTo>
                  <a:pt x="396" y="639"/>
                  <a:pt x="213" y="305"/>
                  <a:pt x="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14"/>
          <p:cNvSpPr/>
          <p:nvPr/>
        </p:nvSpPr>
        <p:spPr>
          <a:xfrm flipH="1">
            <a:off x="7524755" y="2204945"/>
            <a:ext cx="46256" cy="35541"/>
          </a:xfrm>
          <a:custGeom>
            <a:avLst/>
            <a:gdLst/>
            <a:ahLst/>
            <a:cxnLst/>
            <a:rect l="l" t="t" r="r" b="b"/>
            <a:pathLst>
              <a:path w="2098" h="1612" extrusionOk="0">
                <a:moveTo>
                  <a:pt x="2098" y="0"/>
                </a:moveTo>
                <a:lnTo>
                  <a:pt x="2098" y="0"/>
                </a:lnTo>
                <a:cubicBezTo>
                  <a:pt x="1703" y="213"/>
                  <a:pt x="1338" y="456"/>
                  <a:pt x="1034" y="760"/>
                </a:cubicBezTo>
                <a:cubicBezTo>
                  <a:pt x="639" y="1003"/>
                  <a:pt x="305" y="1277"/>
                  <a:pt x="1" y="1611"/>
                </a:cubicBezTo>
                <a:cubicBezTo>
                  <a:pt x="426" y="1429"/>
                  <a:pt x="821" y="1216"/>
                  <a:pt x="1156" y="912"/>
                </a:cubicBezTo>
                <a:cubicBezTo>
                  <a:pt x="1520" y="669"/>
                  <a:pt x="1855" y="365"/>
                  <a:pt x="209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14"/>
          <p:cNvSpPr/>
          <p:nvPr/>
        </p:nvSpPr>
        <p:spPr>
          <a:xfrm flipH="1">
            <a:off x="7539483" y="2166075"/>
            <a:ext cx="49629" cy="34196"/>
          </a:xfrm>
          <a:custGeom>
            <a:avLst/>
            <a:gdLst/>
            <a:ahLst/>
            <a:cxnLst/>
            <a:rect l="l" t="t" r="r" b="b"/>
            <a:pathLst>
              <a:path w="2251" h="1551" extrusionOk="0">
                <a:moveTo>
                  <a:pt x="2250" y="0"/>
                </a:moveTo>
                <a:lnTo>
                  <a:pt x="2250" y="0"/>
                </a:lnTo>
                <a:cubicBezTo>
                  <a:pt x="1825" y="183"/>
                  <a:pt x="1430" y="395"/>
                  <a:pt x="1065" y="699"/>
                </a:cubicBezTo>
                <a:cubicBezTo>
                  <a:pt x="670" y="943"/>
                  <a:pt x="305" y="1216"/>
                  <a:pt x="1" y="1551"/>
                </a:cubicBezTo>
                <a:cubicBezTo>
                  <a:pt x="822" y="1155"/>
                  <a:pt x="1581" y="608"/>
                  <a:pt x="225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14"/>
          <p:cNvSpPr/>
          <p:nvPr/>
        </p:nvSpPr>
        <p:spPr>
          <a:xfrm flipH="1">
            <a:off x="7552887" y="2123193"/>
            <a:ext cx="54303" cy="38208"/>
          </a:xfrm>
          <a:custGeom>
            <a:avLst/>
            <a:gdLst/>
            <a:ahLst/>
            <a:cxnLst/>
            <a:rect l="l" t="t" r="r" b="b"/>
            <a:pathLst>
              <a:path w="2463" h="1733" extrusionOk="0">
                <a:moveTo>
                  <a:pt x="2462" y="0"/>
                </a:moveTo>
                <a:cubicBezTo>
                  <a:pt x="2006" y="182"/>
                  <a:pt x="1581" y="456"/>
                  <a:pt x="1186" y="790"/>
                </a:cubicBezTo>
                <a:cubicBezTo>
                  <a:pt x="760" y="1033"/>
                  <a:pt x="365" y="1368"/>
                  <a:pt x="0" y="1733"/>
                </a:cubicBezTo>
                <a:cubicBezTo>
                  <a:pt x="912" y="1246"/>
                  <a:pt x="1733" y="669"/>
                  <a:pt x="2462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14"/>
          <p:cNvSpPr/>
          <p:nvPr/>
        </p:nvSpPr>
        <p:spPr>
          <a:xfrm flipH="1">
            <a:off x="7659443" y="1922472"/>
            <a:ext cx="256699" cy="73440"/>
          </a:xfrm>
          <a:custGeom>
            <a:avLst/>
            <a:gdLst/>
            <a:ahLst/>
            <a:cxnLst/>
            <a:rect l="l" t="t" r="r" b="b"/>
            <a:pathLst>
              <a:path w="11643" h="3331" extrusionOk="0">
                <a:moveTo>
                  <a:pt x="2782" y="1"/>
                </a:moveTo>
                <a:cubicBezTo>
                  <a:pt x="2455" y="1"/>
                  <a:pt x="2128" y="16"/>
                  <a:pt x="1794" y="46"/>
                </a:cubicBezTo>
                <a:cubicBezTo>
                  <a:pt x="1521" y="46"/>
                  <a:pt x="1247" y="77"/>
                  <a:pt x="1034" y="107"/>
                </a:cubicBezTo>
                <a:cubicBezTo>
                  <a:pt x="852" y="137"/>
                  <a:pt x="639" y="168"/>
                  <a:pt x="457" y="198"/>
                </a:cubicBezTo>
                <a:cubicBezTo>
                  <a:pt x="305" y="229"/>
                  <a:pt x="153" y="259"/>
                  <a:pt x="1" y="320"/>
                </a:cubicBezTo>
                <a:cubicBezTo>
                  <a:pt x="1" y="330"/>
                  <a:pt x="18" y="334"/>
                  <a:pt x="52" y="334"/>
                </a:cubicBezTo>
                <a:cubicBezTo>
                  <a:pt x="229" y="334"/>
                  <a:pt x="851" y="219"/>
                  <a:pt x="1794" y="168"/>
                </a:cubicBezTo>
                <a:cubicBezTo>
                  <a:pt x="2003" y="159"/>
                  <a:pt x="2211" y="155"/>
                  <a:pt x="2419" y="155"/>
                </a:cubicBezTo>
                <a:cubicBezTo>
                  <a:pt x="3669" y="155"/>
                  <a:pt x="4916" y="311"/>
                  <a:pt x="6141" y="624"/>
                </a:cubicBezTo>
                <a:cubicBezTo>
                  <a:pt x="6901" y="806"/>
                  <a:pt x="7661" y="1080"/>
                  <a:pt x="8420" y="1384"/>
                </a:cubicBezTo>
                <a:cubicBezTo>
                  <a:pt x="8998" y="1657"/>
                  <a:pt x="9606" y="1961"/>
                  <a:pt x="10153" y="2326"/>
                </a:cubicBezTo>
                <a:cubicBezTo>
                  <a:pt x="11065" y="2885"/>
                  <a:pt x="11579" y="3330"/>
                  <a:pt x="11638" y="3330"/>
                </a:cubicBezTo>
                <a:cubicBezTo>
                  <a:pt x="11640" y="3330"/>
                  <a:pt x="11641" y="3330"/>
                  <a:pt x="11642" y="3329"/>
                </a:cubicBezTo>
                <a:cubicBezTo>
                  <a:pt x="11521" y="3207"/>
                  <a:pt x="11399" y="3116"/>
                  <a:pt x="11278" y="2995"/>
                </a:cubicBezTo>
                <a:cubicBezTo>
                  <a:pt x="11126" y="2873"/>
                  <a:pt x="10974" y="2751"/>
                  <a:pt x="10822" y="2630"/>
                </a:cubicBezTo>
                <a:cubicBezTo>
                  <a:pt x="10639" y="2508"/>
                  <a:pt x="10457" y="2326"/>
                  <a:pt x="10214" y="2174"/>
                </a:cubicBezTo>
                <a:cubicBezTo>
                  <a:pt x="9636" y="1809"/>
                  <a:pt x="9059" y="1505"/>
                  <a:pt x="8451" y="1232"/>
                </a:cubicBezTo>
                <a:cubicBezTo>
                  <a:pt x="7721" y="897"/>
                  <a:pt x="6961" y="624"/>
                  <a:pt x="6171" y="411"/>
                </a:cubicBezTo>
                <a:cubicBezTo>
                  <a:pt x="5381" y="229"/>
                  <a:pt x="4591" y="77"/>
                  <a:pt x="3770" y="46"/>
                </a:cubicBezTo>
                <a:cubicBezTo>
                  <a:pt x="3436" y="16"/>
                  <a:pt x="3109" y="1"/>
                  <a:pt x="2782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14"/>
          <p:cNvSpPr/>
          <p:nvPr/>
        </p:nvSpPr>
        <p:spPr>
          <a:xfrm flipH="1">
            <a:off x="7478499" y="1898022"/>
            <a:ext cx="187007" cy="93878"/>
          </a:xfrm>
          <a:custGeom>
            <a:avLst/>
            <a:gdLst/>
            <a:ahLst/>
            <a:cxnLst/>
            <a:rect l="l" t="t" r="r" b="b"/>
            <a:pathLst>
              <a:path w="8482" h="4258" extrusionOk="0">
                <a:moveTo>
                  <a:pt x="8481" y="0"/>
                </a:moveTo>
                <a:cubicBezTo>
                  <a:pt x="8329" y="0"/>
                  <a:pt x="8208" y="0"/>
                  <a:pt x="8086" y="31"/>
                </a:cubicBezTo>
                <a:cubicBezTo>
                  <a:pt x="7843" y="91"/>
                  <a:pt x="7509" y="152"/>
                  <a:pt x="7083" y="243"/>
                </a:cubicBezTo>
                <a:cubicBezTo>
                  <a:pt x="5958" y="517"/>
                  <a:pt x="4895" y="912"/>
                  <a:pt x="3891" y="1429"/>
                </a:cubicBezTo>
                <a:cubicBezTo>
                  <a:pt x="2858" y="1945"/>
                  <a:pt x="1916" y="2553"/>
                  <a:pt x="1034" y="3283"/>
                </a:cubicBezTo>
                <a:cubicBezTo>
                  <a:pt x="700" y="3556"/>
                  <a:pt x="426" y="3800"/>
                  <a:pt x="274" y="3982"/>
                </a:cubicBezTo>
                <a:cubicBezTo>
                  <a:pt x="92" y="4134"/>
                  <a:pt x="1" y="4225"/>
                  <a:pt x="31" y="4256"/>
                </a:cubicBezTo>
                <a:cubicBezTo>
                  <a:pt x="31" y="4257"/>
                  <a:pt x="32" y="4257"/>
                  <a:pt x="33" y="4257"/>
                </a:cubicBezTo>
                <a:cubicBezTo>
                  <a:pt x="62" y="4257"/>
                  <a:pt x="454" y="3901"/>
                  <a:pt x="1125" y="3404"/>
                </a:cubicBezTo>
                <a:cubicBezTo>
                  <a:pt x="2007" y="2705"/>
                  <a:pt x="2980" y="2097"/>
                  <a:pt x="3983" y="1611"/>
                </a:cubicBezTo>
                <a:cubicBezTo>
                  <a:pt x="4986" y="1094"/>
                  <a:pt x="6019" y="699"/>
                  <a:pt x="7113" y="365"/>
                </a:cubicBezTo>
                <a:cubicBezTo>
                  <a:pt x="7934" y="122"/>
                  <a:pt x="8481" y="31"/>
                  <a:pt x="848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14"/>
          <p:cNvSpPr/>
          <p:nvPr/>
        </p:nvSpPr>
        <p:spPr>
          <a:xfrm flipH="1">
            <a:off x="6678506" y="1773145"/>
            <a:ext cx="705542" cy="520630"/>
          </a:xfrm>
          <a:custGeom>
            <a:avLst/>
            <a:gdLst/>
            <a:ahLst/>
            <a:cxnLst/>
            <a:rect l="l" t="t" r="r" b="b"/>
            <a:pathLst>
              <a:path w="32001" h="23614" extrusionOk="0">
                <a:moveTo>
                  <a:pt x="30999" y="0"/>
                </a:moveTo>
                <a:cubicBezTo>
                  <a:pt x="30951" y="0"/>
                  <a:pt x="30902" y="3"/>
                  <a:pt x="30853" y="11"/>
                </a:cubicBezTo>
                <a:lnTo>
                  <a:pt x="13284" y="2381"/>
                </a:lnTo>
                <a:cubicBezTo>
                  <a:pt x="12858" y="2412"/>
                  <a:pt x="12524" y="2746"/>
                  <a:pt x="12463" y="3172"/>
                </a:cubicBezTo>
                <a:lnTo>
                  <a:pt x="10336" y="19950"/>
                </a:lnTo>
                <a:cubicBezTo>
                  <a:pt x="10275" y="20315"/>
                  <a:pt x="10001" y="20649"/>
                  <a:pt x="9606" y="20740"/>
                </a:cubicBezTo>
                <a:lnTo>
                  <a:pt x="1" y="22898"/>
                </a:lnTo>
                <a:cubicBezTo>
                  <a:pt x="55" y="23327"/>
                  <a:pt x="438" y="23614"/>
                  <a:pt x="861" y="23614"/>
                </a:cubicBezTo>
                <a:cubicBezTo>
                  <a:pt x="918" y="23614"/>
                  <a:pt x="976" y="23608"/>
                  <a:pt x="1034" y="23598"/>
                </a:cubicBezTo>
                <a:lnTo>
                  <a:pt x="29029" y="18461"/>
                </a:lnTo>
                <a:cubicBezTo>
                  <a:pt x="29424" y="18369"/>
                  <a:pt x="29728" y="18035"/>
                  <a:pt x="29789" y="17640"/>
                </a:cubicBezTo>
                <a:lnTo>
                  <a:pt x="31916" y="1044"/>
                </a:lnTo>
                <a:cubicBezTo>
                  <a:pt x="32001" y="483"/>
                  <a:pt x="31567" y="0"/>
                  <a:pt x="30999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14"/>
          <p:cNvSpPr/>
          <p:nvPr/>
        </p:nvSpPr>
        <p:spPr>
          <a:xfrm flipH="1">
            <a:off x="7067710" y="1833687"/>
            <a:ext cx="313648" cy="448336"/>
          </a:xfrm>
          <a:custGeom>
            <a:avLst/>
            <a:gdLst/>
            <a:ahLst/>
            <a:cxnLst/>
            <a:rect l="l" t="t" r="r" b="b"/>
            <a:pathLst>
              <a:path w="14226" h="20335" extrusionOk="0">
                <a:moveTo>
                  <a:pt x="14226" y="0"/>
                </a:moveTo>
                <a:lnTo>
                  <a:pt x="14226" y="0"/>
                </a:lnTo>
                <a:cubicBezTo>
                  <a:pt x="14135" y="31"/>
                  <a:pt x="14043" y="91"/>
                  <a:pt x="13983" y="152"/>
                </a:cubicBezTo>
                <a:cubicBezTo>
                  <a:pt x="13739" y="304"/>
                  <a:pt x="13557" y="547"/>
                  <a:pt x="13435" y="821"/>
                </a:cubicBezTo>
                <a:cubicBezTo>
                  <a:pt x="13253" y="1246"/>
                  <a:pt x="13132" y="1702"/>
                  <a:pt x="13101" y="2158"/>
                </a:cubicBezTo>
                <a:cubicBezTo>
                  <a:pt x="13010" y="2705"/>
                  <a:pt x="12949" y="3313"/>
                  <a:pt x="12858" y="3952"/>
                </a:cubicBezTo>
                <a:cubicBezTo>
                  <a:pt x="12493" y="6657"/>
                  <a:pt x="11976" y="10335"/>
                  <a:pt x="11429" y="14377"/>
                </a:cubicBezTo>
                <a:cubicBezTo>
                  <a:pt x="11277" y="15411"/>
                  <a:pt x="11186" y="16414"/>
                  <a:pt x="11004" y="17356"/>
                </a:cubicBezTo>
                <a:cubicBezTo>
                  <a:pt x="10973" y="17569"/>
                  <a:pt x="10882" y="17782"/>
                  <a:pt x="10761" y="17964"/>
                </a:cubicBezTo>
                <a:cubicBezTo>
                  <a:pt x="10609" y="18146"/>
                  <a:pt x="10426" y="18268"/>
                  <a:pt x="10214" y="18359"/>
                </a:cubicBezTo>
                <a:cubicBezTo>
                  <a:pt x="9788" y="18481"/>
                  <a:pt x="9362" y="18572"/>
                  <a:pt x="8907" y="18633"/>
                </a:cubicBezTo>
                <a:lnTo>
                  <a:pt x="4256" y="19484"/>
                </a:lnTo>
                <a:lnTo>
                  <a:pt x="1125" y="20092"/>
                </a:lnTo>
                <a:lnTo>
                  <a:pt x="274" y="20274"/>
                </a:lnTo>
                <a:cubicBezTo>
                  <a:pt x="183" y="20274"/>
                  <a:pt x="92" y="20304"/>
                  <a:pt x="1" y="20335"/>
                </a:cubicBezTo>
                <a:cubicBezTo>
                  <a:pt x="92" y="20335"/>
                  <a:pt x="183" y="20335"/>
                  <a:pt x="274" y="20304"/>
                </a:cubicBezTo>
                <a:lnTo>
                  <a:pt x="1156" y="20183"/>
                </a:lnTo>
                <a:lnTo>
                  <a:pt x="4286" y="19636"/>
                </a:lnTo>
                <a:lnTo>
                  <a:pt x="8937" y="18815"/>
                </a:lnTo>
                <a:cubicBezTo>
                  <a:pt x="9393" y="18754"/>
                  <a:pt x="9849" y="18663"/>
                  <a:pt x="10305" y="18511"/>
                </a:cubicBezTo>
                <a:cubicBezTo>
                  <a:pt x="10517" y="18420"/>
                  <a:pt x="10730" y="18268"/>
                  <a:pt x="10913" y="18086"/>
                </a:cubicBezTo>
                <a:cubicBezTo>
                  <a:pt x="11034" y="17873"/>
                  <a:pt x="11156" y="17630"/>
                  <a:pt x="11217" y="17386"/>
                </a:cubicBezTo>
                <a:cubicBezTo>
                  <a:pt x="11369" y="16414"/>
                  <a:pt x="11490" y="15441"/>
                  <a:pt x="11612" y="14408"/>
                </a:cubicBezTo>
                <a:cubicBezTo>
                  <a:pt x="12159" y="10335"/>
                  <a:pt x="12645" y="6657"/>
                  <a:pt x="12980" y="3982"/>
                </a:cubicBezTo>
                <a:cubicBezTo>
                  <a:pt x="13162" y="2645"/>
                  <a:pt x="13223" y="1550"/>
                  <a:pt x="13496" y="851"/>
                </a:cubicBezTo>
                <a:cubicBezTo>
                  <a:pt x="13618" y="578"/>
                  <a:pt x="13770" y="365"/>
                  <a:pt x="13983" y="183"/>
                </a:cubicBezTo>
                <a:cubicBezTo>
                  <a:pt x="14135" y="61"/>
                  <a:pt x="14226" y="0"/>
                  <a:pt x="14226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14"/>
          <p:cNvSpPr/>
          <p:nvPr/>
        </p:nvSpPr>
        <p:spPr>
          <a:xfrm flipH="1">
            <a:off x="6685054" y="1780068"/>
            <a:ext cx="382678" cy="53642"/>
          </a:xfrm>
          <a:custGeom>
            <a:avLst/>
            <a:gdLst/>
            <a:ahLst/>
            <a:cxnLst/>
            <a:rect l="l" t="t" r="r" b="b"/>
            <a:pathLst>
              <a:path w="17357" h="2433" extrusionOk="0">
                <a:moveTo>
                  <a:pt x="17174" y="1"/>
                </a:moveTo>
                <a:lnTo>
                  <a:pt x="16688" y="31"/>
                </a:lnTo>
                <a:cubicBezTo>
                  <a:pt x="16232" y="92"/>
                  <a:pt x="15594" y="152"/>
                  <a:pt x="14803" y="244"/>
                </a:cubicBezTo>
                <a:cubicBezTo>
                  <a:pt x="13223" y="426"/>
                  <a:pt x="11065" y="700"/>
                  <a:pt x="8664" y="1095"/>
                </a:cubicBezTo>
                <a:lnTo>
                  <a:pt x="2554" y="2037"/>
                </a:lnTo>
                <a:lnTo>
                  <a:pt x="700" y="2311"/>
                </a:lnTo>
                <a:lnTo>
                  <a:pt x="183" y="2402"/>
                </a:lnTo>
                <a:cubicBezTo>
                  <a:pt x="122" y="2402"/>
                  <a:pt x="62" y="2402"/>
                  <a:pt x="1" y="2432"/>
                </a:cubicBezTo>
                <a:lnTo>
                  <a:pt x="183" y="2432"/>
                </a:lnTo>
                <a:lnTo>
                  <a:pt x="700" y="2402"/>
                </a:lnTo>
                <a:cubicBezTo>
                  <a:pt x="1156" y="2341"/>
                  <a:pt x="1764" y="2280"/>
                  <a:pt x="2554" y="2189"/>
                </a:cubicBezTo>
                <a:cubicBezTo>
                  <a:pt x="4135" y="1976"/>
                  <a:pt x="6323" y="1672"/>
                  <a:pt x="8694" y="1277"/>
                </a:cubicBezTo>
                <a:cubicBezTo>
                  <a:pt x="11095" y="912"/>
                  <a:pt x="13253" y="608"/>
                  <a:pt x="14834" y="365"/>
                </a:cubicBezTo>
                <a:lnTo>
                  <a:pt x="16688" y="122"/>
                </a:lnTo>
                <a:lnTo>
                  <a:pt x="17174" y="31"/>
                </a:lnTo>
                <a:cubicBezTo>
                  <a:pt x="17235" y="31"/>
                  <a:pt x="17296" y="31"/>
                  <a:pt x="1735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14"/>
          <p:cNvSpPr/>
          <p:nvPr/>
        </p:nvSpPr>
        <p:spPr>
          <a:xfrm flipH="1">
            <a:off x="6870672" y="1870529"/>
            <a:ext cx="26170" cy="22599"/>
          </a:xfrm>
          <a:custGeom>
            <a:avLst/>
            <a:gdLst/>
            <a:ahLst/>
            <a:cxnLst/>
            <a:rect l="l" t="t" r="r" b="b"/>
            <a:pathLst>
              <a:path w="1187" h="1025" extrusionOk="0">
                <a:moveTo>
                  <a:pt x="700" y="1"/>
                </a:moveTo>
                <a:cubicBezTo>
                  <a:pt x="244" y="1"/>
                  <a:pt x="1" y="548"/>
                  <a:pt x="335" y="882"/>
                </a:cubicBezTo>
                <a:cubicBezTo>
                  <a:pt x="443" y="980"/>
                  <a:pt x="569" y="1024"/>
                  <a:pt x="691" y="1024"/>
                </a:cubicBezTo>
                <a:cubicBezTo>
                  <a:pt x="948" y="1024"/>
                  <a:pt x="1186" y="827"/>
                  <a:pt x="1186" y="518"/>
                </a:cubicBezTo>
                <a:cubicBezTo>
                  <a:pt x="1186" y="244"/>
                  <a:pt x="973" y="31"/>
                  <a:pt x="70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14"/>
          <p:cNvSpPr/>
          <p:nvPr/>
        </p:nvSpPr>
        <p:spPr>
          <a:xfrm flipH="1">
            <a:off x="6752056" y="2106393"/>
            <a:ext cx="281502" cy="186368"/>
          </a:xfrm>
          <a:custGeom>
            <a:avLst/>
            <a:gdLst/>
            <a:ahLst/>
            <a:cxnLst/>
            <a:rect l="l" t="t" r="r" b="b"/>
            <a:pathLst>
              <a:path w="12768" h="8453" extrusionOk="0">
                <a:moveTo>
                  <a:pt x="12292" y="0"/>
                </a:moveTo>
                <a:cubicBezTo>
                  <a:pt x="11813" y="0"/>
                  <a:pt x="10275" y="3285"/>
                  <a:pt x="10275" y="3285"/>
                </a:cubicBezTo>
                <a:lnTo>
                  <a:pt x="9606" y="3498"/>
                </a:lnTo>
                <a:cubicBezTo>
                  <a:pt x="9606" y="3498"/>
                  <a:pt x="9667" y="2981"/>
                  <a:pt x="9758" y="2160"/>
                </a:cubicBezTo>
                <a:cubicBezTo>
                  <a:pt x="9849" y="1340"/>
                  <a:pt x="9819" y="549"/>
                  <a:pt x="9576" y="336"/>
                </a:cubicBezTo>
                <a:cubicBezTo>
                  <a:pt x="9549" y="316"/>
                  <a:pt x="9520" y="306"/>
                  <a:pt x="9489" y="306"/>
                </a:cubicBezTo>
                <a:cubicBezTo>
                  <a:pt x="9211" y="306"/>
                  <a:pt x="8816" y="1096"/>
                  <a:pt x="8816" y="1096"/>
                </a:cubicBezTo>
                <a:cubicBezTo>
                  <a:pt x="8876" y="762"/>
                  <a:pt x="8451" y="519"/>
                  <a:pt x="8451" y="519"/>
                </a:cubicBezTo>
                <a:cubicBezTo>
                  <a:pt x="8447" y="519"/>
                  <a:pt x="8443" y="519"/>
                  <a:pt x="8439" y="519"/>
                </a:cubicBezTo>
                <a:cubicBezTo>
                  <a:pt x="7563" y="519"/>
                  <a:pt x="6840" y="3832"/>
                  <a:pt x="6840" y="3832"/>
                </a:cubicBezTo>
                <a:lnTo>
                  <a:pt x="6171" y="3832"/>
                </a:lnTo>
                <a:cubicBezTo>
                  <a:pt x="6171" y="3832"/>
                  <a:pt x="6658" y="2495"/>
                  <a:pt x="6870" y="1826"/>
                </a:cubicBezTo>
                <a:cubicBezTo>
                  <a:pt x="7053" y="1188"/>
                  <a:pt x="6931" y="1096"/>
                  <a:pt x="6627" y="975"/>
                </a:cubicBezTo>
                <a:cubicBezTo>
                  <a:pt x="6612" y="970"/>
                  <a:pt x="6596" y="968"/>
                  <a:pt x="6580" y="968"/>
                </a:cubicBezTo>
                <a:cubicBezTo>
                  <a:pt x="6269" y="968"/>
                  <a:pt x="5758" y="1771"/>
                  <a:pt x="5411" y="2464"/>
                </a:cubicBezTo>
                <a:cubicBezTo>
                  <a:pt x="5047" y="3011"/>
                  <a:pt x="4651" y="3498"/>
                  <a:pt x="4165" y="3923"/>
                </a:cubicBezTo>
                <a:cubicBezTo>
                  <a:pt x="4165" y="3923"/>
                  <a:pt x="2341" y="4379"/>
                  <a:pt x="1612" y="4470"/>
                </a:cubicBezTo>
                <a:cubicBezTo>
                  <a:pt x="882" y="4561"/>
                  <a:pt x="1" y="6081"/>
                  <a:pt x="1" y="6081"/>
                </a:cubicBezTo>
                <a:lnTo>
                  <a:pt x="2615" y="8452"/>
                </a:lnTo>
                <a:cubicBezTo>
                  <a:pt x="2615" y="8452"/>
                  <a:pt x="7417" y="5747"/>
                  <a:pt x="8025" y="5473"/>
                </a:cubicBezTo>
                <a:cubicBezTo>
                  <a:pt x="8633" y="5200"/>
                  <a:pt x="11582" y="3558"/>
                  <a:pt x="11582" y="3558"/>
                </a:cubicBezTo>
                <a:cubicBezTo>
                  <a:pt x="11582" y="3558"/>
                  <a:pt x="12463" y="1461"/>
                  <a:pt x="12615" y="1036"/>
                </a:cubicBezTo>
                <a:cubicBezTo>
                  <a:pt x="12767" y="610"/>
                  <a:pt x="12767" y="63"/>
                  <a:pt x="12311" y="2"/>
                </a:cubicBezTo>
                <a:cubicBezTo>
                  <a:pt x="12305" y="1"/>
                  <a:pt x="12299" y="0"/>
                  <a:pt x="12292" y="0"/>
                </a:cubicBezTo>
                <a:close/>
              </a:path>
            </a:pathLst>
          </a:custGeom>
          <a:solidFill>
            <a:srgbClr val="FFBE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14"/>
          <p:cNvSpPr/>
          <p:nvPr/>
        </p:nvSpPr>
        <p:spPr>
          <a:xfrm flipH="1">
            <a:off x="7355210" y="2770552"/>
            <a:ext cx="593563" cy="156383"/>
          </a:xfrm>
          <a:custGeom>
            <a:avLst/>
            <a:gdLst/>
            <a:ahLst/>
            <a:cxnLst/>
            <a:rect l="l" t="t" r="r" b="b"/>
            <a:pathLst>
              <a:path w="26922" h="7093" extrusionOk="0">
                <a:moveTo>
                  <a:pt x="903" y="0"/>
                </a:moveTo>
                <a:cubicBezTo>
                  <a:pt x="903" y="0"/>
                  <a:pt x="356" y="3739"/>
                  <a:pt x="83" y="4955"/>
                </a:cubicBezTo>
                <a:cubicBezTo>
                  <a:pt x="1" y="5298"/>
                  <a:pt x="166" y="5378"/>
                  <a:pt x="335" y="5378"/>
                </a:cubicBezTo>
                <a:cubicBezTo>
                  <a:pt x="481" y="5378"/>
                  <a:pt x="630" y="5319"/>
                  <a:pt x="630" y="5319"/>
                </a:cubicBezTo>
                <a:cubicBezTo>
                  <a:pt x="654" y="4961"/>
                  <a:pt x="959" y="4715"/>
                  <a:pt x="1296" y="4715"/>
                </a:cubicBezTo>
                <a:cubicBezTo>
                  <a:pt x="1387" y="4715"/>
                  <a:pt x="1481" y="4733"/>
                  <a:pt x="1572" y="4772"/>
                </a:cubicBezTo>
                <a:cubicBezTo>
                  <a:pt x="3301" y="5497"/>
                  <a:pt x="7461" y="7092"/>
                  <a:pt x="10624" y="7092"/>
                </a:cubicBezTo>
                <a:cubicBezTo>
                  <a:pt x="10908" y="7092"/>
                  <a:pt x="11185" y="7080"/>
                  <a:pt x="11451" y="7052"/>
                </a:cubicBezTo>
                <a:cubicBezTo>
                  <a:pt x="15040" y="6650"/>
                  <a:pt x="17897" y="4525"/>
                  <a:pt x="20356" y="4525"/>
                </a:cubicBezTo>
                <a:cubicBezTo>
                  <a:pt x="20687" y="4525"/>
                  <a:pt x="21011" y="4564"/>
                  <a:pt x="21329" y="4651"/>
                </a:cubicBezTo>
                <a:cubicBezTo>
                  <a:pt x="23565" y="5260"/>
                  <a:pt x="25142" y="6337"/>
                  <a:pt x="25955" y="6337"/>
                </a:cubicBezTo>
                <a:cubicBezTo>
                  <a:pt x="26115" y="6337"/>
                  <a:pt x="26245" y="6296"/>
                  <a:pt x="26344" y="6201"/>
                </a:cubicBezTo>
                <a:cubicBezTo>
                  <a:pt x="26922" y="5623"/>
                  <a:pt x="25949" y="213"/>
                  <a:pt x="25949" y="213"/>
                </a:cubicBezTo>
                <a:lnTo>
                  <a:pt x="903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14"/>
          <p:cNvSpPr/>
          <p:nvPr/>
        </p:nvSpPr>
        <p:spPr>
          <a:xfrm flipH="1">
            <a:off x="7365925" y="2840508"/>
            <a:ext cx="571648" cy="60057"/>
          </a:xfrm>
          <a:custGeom>
            <a:avLst/>
            <a:gdLst/>
            <a:ahLst/>
            <a:cxnLst/>
            <a:rect l="l" t="t" r="r" b="b"/>
            <a:pathLst>
              <a:path w="25928" h="2724" extrusionOk="0">
                <a:moveTo>
                  <a:pt x="399" y="1"/>
                </a:moveTo>
                <a:cubicBezTo>
                  <a:pt x="267" y="1"/>
                  <a:pt x="134" y="8"/>
                  <a:pt x="0" y="19"/>
                </a:cubicBezTo>
                <a:cubicBezTo>
                  <a:pt x="760" y="49"/>
                  <a:pt x="1520" y="231"/>
                  <a:pt x="2219" y="566"/>
                </a:cubicBezTo>
                <a:cubicBezTo>
                  <a:pt x="2645" y="748"/>
                  <a:pt x="3131" y="1022"/>
                  <a:pt x="3678" y="1295"/>
                </a:cubicBezTo>
                <a:cubicBezTo>
                  <a:pt x="4955" y="1934"/>
                  <a:pt x="6322" y="2390"/>
                  <a:pt x="7751" y="2602"/>
                </a:cubicBezTo>
                <a:cubicBezTo>
                  <a:pt x="8329" y="2683"/>
                  <a:pt x="8913" y="2724"/>
                  <a:pt x="9498" y="2724"/>
                </a:cubicBezTo>
                <a:cubicBezTo>
                  <a:pt x="10669" y="2724"/>
                  <a:pt x="11844" y="2562"/>
                  <a:pt x="12979" y="2238"/>
                </a:cubicBezTo>
                <a:cubicBezTo>
                  <a:pt x="14772" y="1782"/>
                  <a:pt x="16414" y="1143"/>
                  <a:pt x="17994" y="900"/>
                </a:cubicBezTo>
                <a:cubicBezTo>
                  <a:pt x="18551" y="811"/>
                  <a:pt x="19091" y="755"/>
                  <a:pt x="19638" y="755"/>
                </a:cubicBezTo>
                <a:cubicBezTo>
                  <a:pt x="19839" y="755"/>
                  <a:pt x="20040" y="762"/>
                  <a:pt x="20244" y="779"/>
                </a:cubicBezTo>
                <a:cubicBezTo>
                  <a:pt x="20912" y="839"/>
                  <a:pt x="21551" y="961"/>
                  <a:pt x="22189" y="1113"/>
                </a:cubicBezTo>
                <a:cubicBezTo>
                  <a:pt x="23131" y="1356"/>
                  <a:pt x="24043" y="1660"/>
                  <a:pt x="24925" y="1994"/>
                </a:cubicBezTo>
                <a:lnTo>
                  <a:pt x="25654" y="2268"/>
                </a:lnTo>
                <a:cubicBezTo>
                  <a:pt x="25745" y="2298"/>
                  <a:pt x="25836" y="2329"/>
                  <a:pt x="25928" y="2359"/>
                </a:cubicBezTo>
                <a:cubicBezTo>
                  <a:pt x="25836" y="2298"/>
                  <a:pt x="25776" y="2268"/>
                  <a:pt x="25685" y="2238"/>
                </a:cubicBezTo>
                <a:lnTo>
                  <a:pt x="24955" y="1934"/>
                </a:lnTo>
                <a:cubicBezTo>
                  <a:pt x="24074" y="1538"/>
                  <a:pt x="23162" y="1235"/>
                  <a:pt x="22250" y="961"/>
                </a:cubicBezTo>
                <a:cubicBezTo>
                  <a:pt x="21581" y="809"/>
                  <a:pt x="20943" y="687"/>
                  <a:pt x="20274" y="627"/>
                </a:cubicBezTo>
                <a:cubicBezTo>
                  <a:pt x="20021" y="606"/>
                  <a:pt x="19767" y="596"/>
                  <a:pt x="19514" y="596"/>
                </a:cubicBezTo>
                <a:cubicBezTo>
                  <a:pt x="19008" y="596"/>
                  <a:pt x="18501" y="637"/>
                  <a:pt x="17994" y="718"/>
                </a:cubicBezTo>
                <a:cubicBezTo>
                  <a:pt x="16383" y="961"/>
                  <a:pt x="14712" y="1599"/>
                  <a:pt x="12949" y="2055"/>
                </a:cubicBezTo>
                <a:cubicBezTo>
                  <a:pt x="11815" y="2381"/>
                  <a:pt x="10652" y="2540"/>
                  <a:pt x="9492" y="2540"/>
                </a:cubicBezTo>
                <a:cubicBezTo>
                  <a:pt x="7512" y="2540"/>
                  <a:pt x="5541" y="2075"/>
                  <a:pt x="3739" y="1174"/>
                </a:cubicBezTo>
                <a:cubicBezTo>
                  <a:pt x="3192" y="900"/>
                  <a:pt x="2705" y="657"/>
                  <a:pt x="2249" y="475"/>
                </a:cubicBezTo>
                <a:cubicBezTo>
                  <a:pt x="1854" y="292"/>
                  <a:pt x="1459" y="171"/>
                  <a:pt x="1064" y="79"/>
                </a:cubicBezTo>
                <a:cubicBezTo>
                  <a:pt x="852" y="22"/>
                  <a:pt x="628" y="1"/>
                  <a:pt x="399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14"/>
          <p:cNvSpPr/>
          <p:nvPr/>
        </p:nvSpPr>
        <p:spPr>
          <a:xfrm flipH="1">
            <a:off x="7365925" y="2810083"/>
            <a:ext cx="570986" cy="54060"/>
          </a:xfrm>
          <a:custGeom>
            <a:avLst/>
            <a:gdLst/>
            <a:ahLst/>
            <a:cxnLst/>
            <a:rect l="l" t="t" r="r" b="b"/>
            <a:pathLst>
              <a:path w="25898" h="2452" extrusionOk="0">
                <a:moveTo>
                  <a:pt x="608" y="1"/>
                </a:moveTo>
                <a:cubicBezTo>
                  <a:pt x="487" y="1"/>
                  <a:pt x="365" y="31"/>
                  <a:pt x="274" y="31"/>
                </a:cubicBezTo>
                <a:cubicBezTo>
                  <a:pt x="183" y="31"/>
                  <a:pt x="92" y="31"/>
                  <a:pt x="1" y="61"/>
                </a:cubicBezTo>
                <a:lnTo>
                  <a:pt x="608" y="61"/>
                </a:lnTo>
                <a:lnTo>
                  <a:pt x="1064" y="92"/>
                </a:lnTo>
                <a:cubicBezTo>
                  <a:pt x="1460" y="122"/>
                  <a:pt x="1855" y="213"/>
                  <a:pt x="2280" y="304"/>
                </a:cubicBezTo>
                <a:cubicBezTo>
                  <a:pt x="2797" y="456"/>
                  <a:pt x="3314" y="639"/>
                  <a:pt x="3800" y="852"/>
                </a:cubicBezTo>
                <a:lnTo>
                  <a:pt x="5624" y="1611"/>
                </a:lnTo>
                <a:cubicBezTo>
                  <a:pt x="6353" y="1915"/>
                  <a:pt x="7083" y="2159"/>
                  <a:pt x="7812" y="2311"/>
                </a:cubicBezTo>
                <a:cubicBezTo>
                  <a:pt x="8257" y="2406"/>
                  <a:pt x="8702" y="2451"/>
                  <a:pt x="9147" y="2451"/>
                </a:cubicBezTo>
                <a:cubicBezTo>
                  <a:pt x="9553" y="2451"/>
                  <a:pt x="9959" y="2413"/>
                  <a:pt x="10365" y="2341"/>
                </a:cubicBezTo>
                <a:cubicBezTo>
                  <a:pt x="11247" y="2159"/>
                  <a:pt x="12128" y="1885"/>
                  <a:pt x="12949" y="1520"/>
                </a:cubicBezTo>
                <a:cubicBezTo>
                  <a:pt x="13770" y="1186"/>
                  <a:pt x="14621" y="882"/>
                  <a:pt x="15502" y="639"/>
                </a:cubicBezTo>
                <a:cubicBezTo>
                  <a:pt x="16212" y="448"/>
                  <a:pt x="16946" y="330"/>
                  <a:pt x="17705" y="330"/>
                </a:cubicBezTo>
                <a:cubicBezTo>
                  <a:pt x="17791" y="330"/>
                  <a:pt x="17878" y="332"/>
                  <a:pt x="17964" y="335"/>
                </a:cubicBezTo>
                <a:cubicBezTo>
                  <a:pt x="19363" y="456"/>
                  <a:pt x="20761" y="730"/>
                  <a:pt x="22098" y="1186"/>
                </a:cubicBezTo>
                <a:lnTo>
                  <a:pt x="24864" y="2007"/>
                </a:lnTo>
                <a:lnTo>
                  <a:pt x="25624" y="2219"/>
                </a:lnTo>
                <a:cubicBezTo>
                  <a:pt x="25715" y="2250"/>
                  <a:pt x="25806" y="2280"/>
                  <a:pt x="25898" y="2280"/>
                </a:cubicBezTo>
                <a:cubicBezTo>
                  <a:pt x="25806" y="2250"/>
                  <a:pt x="25715" y="2189"/>
                  <a:pt x="25655" y="2159"/>
                </a:cubicBezTo>
                <a:lnTo>
                  <a:pt x="24895" y="1915"/>
                </a:lnTo>
                <a:lnTo>
                  <a:pt x="22129" y="1034"/>
                </a:lnTo>
                <a:cubicBezTo>
                  <a:pt x="20791" y="548"/>
                  <a:pt x="19393" y="244"/>
                  <a:pt x="17964" y="152"/>
                </a:cubicBezTo>
                <a:cubicBezTo>
                  <a:pt x="17858" y="149"/>
                  <a:pt x="17752" y="147"/>
                  <a:pt x="17645" y="147"/>
                </a:cubicBezTo>
                <a:cubicBezTo>
                  <a:pt x="16901" y="147"/>
                  <a:pt x="16160" y="240"/>
                  <a:pt x="15442" y="426"/>
                </a:cubicBezTo>
                <a:cubicBezTo>
                  <a:pt x="14560" y="700"/>
                  <a:pt x="13709" y="973"/>
                  <a:pt x="12888" y="1338"/>
                </a:cubicBezTo>
                <a:cubicBezTo>
                  <a:pt x="12068" y="1672"/>
                  <a:pt x="11186" y="1946"/>
                  <a:pt x="10335" y="2128"/>
                </a:cubicBezTo>
                <a:cubicBezTo>
                  <a:pt x="9925" y="2219"/>
                  <a:pt x="9507" y="2265"/>
                  <a:pt x="9089" y="2265"/>
                </a:cubicBezTo>
                <a:cubicBezTo>
                  <a:pt x="8671" y="2265"/>
                  <a:pt x="8253" y="2219"/>
                  <a:pt x="7843" y="2128"/>
                </a:cubicBezTo>
                <a:cubicBezTo>
                  <a:pt x="6292" y="1794"/>
                  <a:pt x="4985" y="1125"/>
                  <a:pt x="3861" y="700"/>
                </a:cubicBezTo>
                <a:cubicBezTo>
                  <a:pt x="3344" y="487"/>
                  <a:pt x="2827" y="335"/>
                  <a:pt x="2280" y="183"/>
                </a:cubicBezTo>
                <a:cubicBezTo>
                  <a:pt x="1885" y="92"/>
                  <a:pt x="1490" y="31"/>
                  <a:pt x="1064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14"/>
          <p:cNvSpPr/>
          <p:nvPr/>
        </p:nvSpPr>
        <p:spPr>
          <a:xfrm flipH="1">
            <a:off x="7371944" y="2779834"/>
            <a:ext cx="558265" cy="39994"/>
          </a:xfrm>
          <a:custGeom>
            <a:avLst/>
            <a:gdLst/>
            <a:ahLst/>
            <a:cxnLst/>
            <a:rect l="l" t="t" r="r" b="b"/>
            <a:pathLst>
              <a:path w="25321" h="1814" extrusionOk="0">
                <a:moveTo>
                  <a:pt x="1674" y="1"/>
                </a:moveTo>
                <a:cubicBezTo>
                  <a:pt x="1442" y="1"/>
                  <a:pt x="1209" y="12"/>
                  <a:pt x="973" y="35"/>
                </a:cubicBezTo>
                <a:cubicBezTo>
                  <a:pt x="730" y="35"/>
                  <a:pt x="487" y="96"/>
                  <a:pt x="244" y="187"/>
                </a:cubicBezTo>
                <a:cubicBezTo>
                  <a:pt x="152" y="187"/>
                  <a:pt x="61" y="248"/>
                  <a:pt x="0" y="278"/>
                </a:cubicBezTo>
                <a:cubicBezTo>
                  <a:pt x="335" y="187"/>
                  <a:pt x="639" y="126"/>
                  <a:pt x="973" y="96"/>
                </a:cubicBezTo>
                <a:cubicBezTo>
                  <a:pt x="1127" y="86"/>
                  <a:pt x="1282" y="81"/>
                  <a:pt x="1438" y="81"/>
                </a:cubicBezTo>
                <a:cubicBezTo>
                  <a:pt x="2201" y="81"/>
                  <a:pt x="2971" y="203"/>
                  <a:pt x="3678" y="430"/>
                </a:cubicBezTo>
                <a:cubicBezTo>
                  <a:pt x="4256" y="613"/>
                  <a:pt x="4864" y="795"/>
                  <a:pt x="5502" y="977"/>
                </a:cubicBezTo>
                <a:cubicBezTo>
                  <a:pt x="6232" y="1190"/>
                  <a:pt x="6961" y="1312"/>
                  <a:pt x="7691" y="1312"/>
                </a:cubicBezTo>
                <a:cubicBezTo>
                  <a:pt x="7786" y="1315"/>
                  <a:pt x="7881" y="1317"/>
                  <a:pt x="7977" y="1317"/>
                </a:cubicBezTo>
                <a:cubicBezTo>
                  <a:pt x="9446" y="1317"/>
                  <a:pt x="11021" y="898"/>
                  <a:pt x="12675" y="613"/>
                </a:cubicBezTo>
                <a:cubicBezTo>
                  <a:pt x="13648" y="450"/>
                  <a:pt x="14632" y="363"/>
                  <a:pt x="15613" y="363"/>
                </a:cubicBezTo>
                <a:cubicBezTo>
                  <a:pt x="16288" y="363"/>
                  <a:pt x="16961" y="404"/>
                  <a:pt x="17630" y="491"/>
                </a:cubicBezTo>
                <a:cubicBezTo>
                  <a:pt x="18359" y="582"/>
                  <a:pt x="19059" y="734"/>
                  <a:pt x="19758" y="886"/>
                </a:cubicBezTo>
                <a:cubicBezTo>
                  <a:pt x="20426" y="1069"/>
                  <a:pt x="21034" y="1281"/>
                  <a:pt x="21581" y="1433"/>
                </a:cubicBezTo>
                <a:cubicBezTo>
                  <a:pt x="22316" y="1687"/>
                  <a:pt x="23093" y="1813"/>
                  <a:pt x="23859" y="1813"/>
                </a:cubicBezTo>
                <a:cubicBezTo>
                  <a:pt x="24012" y="1813"/>
                  <a:pt x="24165" y="1808"/>
                  <a:pt x="24317" y="1798"/>
                </a:cubicBezTo>
                <a:cubicBezTo>
                  <a:pt x="24682" y="1768"/>
                  <a:pt x="24986" y="1707"/>
                  <a:pt x="25320" y="1585"/>
                </a:cubicBezTo>
                <a:lnTo>
                  <a:pt x="25320" y="1585"/>
                </a:lnTo>
                <a:cubicBezTo>
                  <a:pt x="24986" y="1646"/>
                  <a:pt x="24651" y="1707"/>
                  <a:pt x="24317" y="1737"/>
                </a:cubicBezTo>
                <a:cubicBezTo>
                  <a:pt x="23405" y="1737"/>
                  <a:pt x="22493" y="1585"/>
                  <a:pt x="21642" y="1281"/>
                </a:cubicBezTo>
                <a:cubicBezTo>
                  <a:pt x="21065" y="1129"/>
                  <a:pt x="20457" y="917"/>
                  <a:pt x="19818" y="734"/>
                </a:cubicBezTo>
                <a:cubicBezTo>
                  <a:pt x="19089" y="552"/>
                  <a:pt x="18390" y="400"/>
                  <a:pt x="17660" y="309"/>
                </a:cubicBezTo>
                <a:cubicBezTo>
                  <a:pt x="16948" y="218"/>
                  <a:pt x="16230" y="171"/>
                  <a:pt x="15514" y="171"/>
                </a:cubicBezTo>
                <a:cubicBezTo>
                  <a:pt x="14549" y="171"/>
                  <a:pt x="13587" y="256"/>
                  <a:pt x="12645" y="430"/>
                </a:cubicBezTo>
                <a:cubicBezTo>
                  <a:pt x="10942" y="724"/>
                  <a:pt x="9353" y="1131"/>
                  <a:pt x="7849" y="1131"/>
                </a:cubicBezTo>
                <a:cubicBezTo>
                  <a:pt x="7796" y="1131"/>
                  <a:pt x="7743" y="1130"/>
                  <a:pt x="7691" y="1129"/>
                </a:cubicBezTo>
                <a:cubicBezTo>
                  <a:pt x="6171" y="1129"/>
                  <a:pt x="4864" y="582"/>
                  <a:pt x="3709" y="309"/>
                </a:cubicBezTo>
                <a:cubicBezTo>
                  <a:pt x="3048" y="103"/>
                  <a:pt x="2369" y="1"/>
                  <a:pt x="1674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14"/>
          <p:cNvSpPr/>
          <p:nvPr/>
        </p:nvSpPr>
        <p:spPr>
          <a:xfrm>
            <a:off x="5346351" y="3666016"/>
            <a:ext cx="387353" cy="237209"/>
          </a:xfrm>
          <a:custGeom>
            <a:avLst/>
            <a:gdLst/>
            <a:ahLst/>
            <a:cxnLst/>
            <a:rect l="l" t="t" r="r" b="b"/>
            <a:pathLst>
              <a:path w="17569" h="10759" extrusionOk="0">
                <a:moveTo>
                  <a:pt x="9019" y="1"/>
                </a:moveTo>
                <a:cubicBezTo>
                  <a:pt x="5176" y="1"/>
                  <a:pt x="1420" y="2321"/>
                  <a:pt x="0" y="6412"/>
                </a:cubicBezTo>
                <a:lnTo>
                  <a:pt x="1155" y="10758"/>
                </a:lnTo>
                <a:cubicBezTo>
                  <a:pt x="1611" y="9299"/>
                  <a:pt x="2523" y="7840"/>
                  <a:pt x="3921" y="7232"/>
                </a:cubicBezTo>
                <a:cubicBezTo>
                  <a:pt x="4481" y="6992"/>
                  <a:pt x="5071" y="6894"/>
                  <a:pt x="5671" y="6894"/>
                </a:cubicBezTo>
                <a:cubicBezTo>
                  <a:pt x="6665" y="6894"/>
                  <a:pt x="7684" y="7164"/>
                  <a:pt x="8632" y="7506"/>
                </a:cubicBezTo>
                <a:cubicBezTo>
                  <a:pt x="10122" y="8083"/>
                  <a:pt x="11611" y="8813"/>
                  <a:pt x="13222" y="8904"/>
                </a:cubicBezTo>
                <a:cubicBezTo>
                  <a:pt x="13309" y="8909"/>
                  <a:pt x="13396" y="8911"/>
                  <a:pt x="13483" y="8911"/>
                </a:cubicBezTo>
                <a:cubicBezTo>
                  <a:pt x="15022" y="8911"/>
                  <a:pt x="16653" y="8154"/>
                  <a:pt x="17113" y="6716"/>
                </a:cubicBezTo>
                <a:cubicBezTo>
                  <a:pt x="17569" y="5257"/>
                  <a:pt x="16687" y="3737"/>
                  <a:pt x="15593" y="2673"/>
                </a:cubicBezTo>
                <a:cubicBezTo>
                  <a:pt x="13702" y="851"/>
                  <a:pt x="11345" y="1"/>
                  <a:pt x="9019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14"/>
          <p:cNvSpPr/>
          <p:nvPr/>
        </p:nvSpPr>
        <p:spPr>
          <a:xfrm>
            <a:off x="5040089" y="3639250"/>
            <a:ext cx="574999" cy="424128"/>
          </a:xfrm>
          <a:custGeom>
            <a:avLst/>
            <a:gdLst/>
            <a:ahLst/>
            <a:cxnLst/>
            <a:rect l="l" t="t" r="r" b="b"/>
            <a:pathLst>
              <a:path w="26080" h="19237" extrusionOk="0">
                <a:moveTo>
                  <a:pt x="17582" y="1"/>
                </a:moveTo>
                <a:cubicBezTo>
                  <a:pt x="14252" y="1"/>
                  <a:pt x="10930" y="803"/>
                  <a:pt x="7903" y="2398"/>
                </a:cubicBezTo>
                <a:cubicBezTo>
                  <a:pt x="5046" y="3917"/>
                  <a:pt x="2462" y="6258"/>
                  <a:pt x="1307" y="9267"/>
                </a:cubicBezTo>
                <a:cubicBezTo>
                  <a:pt x="122" y="12306"/>
                  <a:pt x="0" y="16197"/>
                  <a:pt x="2371" y="18416"/>
                </a:cubicBezTo>
                <a:cubicBezTo>
                  <a:pt x="3727" y="18972"/>
                  <a:pt x="5133" y="19236"/>
                  <a:pt x="6518" y="19236"/>
                </a:cubicBezTo>
                <a:cubicBezTo>
                  <a:pt x="10657" y="19236"/>
                  <a:pt x="14607" y="16877"/>
                  <a:pt x="16475" y="12914"/>
                </a:cubicBezTo>
                <a:cubicBezTo>
                  <a:pt x="17539" y="10635"/>
                  <a:pt x="17812" y="8051"/>
                  <a:pt x="19119" y="5923"/>
                </a:cubicBezTo>
                <a:cubicBezTo>
                  <a:pt x="20609" y="3461"/>
                  <a:pt x="23223" y="1942"/>
                  <a:pt x="26080" y="1820"/>
                </a:cubicBezTo>
                <a:cubicBezTo>
                  <a:pt x="23368" y="605"/>
                  <a:pt x="20472" y="1"/>
                  <a:pt x="17582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14"/>
          <p:cNvSpPr/>
          <p:nvPr/>
        </p:nvSpPr>
        <p:spPr>
          <a:xfrm>
            <a:off x="4983802" y="2895654"/>
            <a:ext cx="375976" cy="854098"/>
          </a:xfrm>
          <a:custGeom>
            <a:avLst/>
            <a:gdLst/>
            <a:ahLst/>
            <a:cxnLst/>
            <a:rect l="l" t="t" r="r" b="b"/>
            <a:pathLst>
              <a:path w="17053" h="38739" extrusionOk="0">
                <a:moveTo>
                  <a:pt x="5609" y="0"/>
                </a:moveTo>
                <a:cubicBezTo>
                  <a:pt x="4390" y="0"/>
                  <a:pt x="3201" y="351"/>
                  <a:pt x="2249" y="1139"/>
                </a:cubicBezTo>
                <a:cubicBezTo>
                  <a:pt x="426" y="2659"/>
                  <a:pt x="0" y="5334"/>
                  <a:pt x="304" y="7705"/>
                </a:cubicBezTo>
                <a:cubicBezTo>
                  <a:pt x="608" y="10076"/>
                  <a:pt x="1520" y="12325"/>
                  <a:pt x="1885" y="14696"/>
                </a:cubicBezTo>
                <a:cubicBezTo>
                  <a:pt x="2523" y="18647"/>
                  <a:pt x="1611" y="22690"/>
                  <a:pt x="1216" y="26702"/>
                </a:cubicBezTo>
                <a:cubicBezTo>
                  <a:pt x="821" y="30714"/>
                  <a:pt x="1185" y="35669"/>
                  <a:pt x="3769" y="38739"/>
                </a:cubicBezTo>
                <a:lnTo>
                  <a:pt x="4043" y="38739"/>
                </a:lnTo>
                <a:cubicBezTo>
                  <a:pt x="9787" y="36976"/>
                  <a:pt x="13709" y="31808"/>
                  <a:pt x="15380" y="26003"/>
                </a:cubicBezTo>
                <a:cubicBezTo>
                  <a:pt x="17052" y="20228"/>
                  <a:pt x="16323" y="13936"/>
                  <a:pt x="14256" y="8252"/>
                </a:cubicBezTo>
                <a:cubicBezTo>
                  <a:pt x="13344" y="5699"/>
                  <a:pt x="12067" y="3085"/>
                  <a:pt x="9879" y="1443"/>
                </a:cubicBezTo>
                <a:cubicBezTo>
                  <a:pt x="8669" y="536"/>
                  <a:pt x="7116" y="0"/>
                  <a:pt x="5609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14"/>
          <p:cNvSpPr/>
          <p:nvPr/>
        </p:nvSpPr>
        <p:spPr>
          <a:xfrm>
            <a:off x="5039405" y="3684734"/>
            <a:ext cx="367267" cy="618565"/>
          </a:xfrm>
          <a:custGeom>
            <a:avLst/>
            <a:gdLst/>
            <a:ahLst/>
            <a:cxnLst/>
            <a:rect l="l" t="t" r="r" b="b"/>
            <a:pathLst>
              <a:path w="16658" h="28056" extrusionOk="0">
                <a:moveTo>
                  <a:pt x="16658" y="0"/>
                </a:moveTo>
                <a:lnTo>
                  <a:pt x="16567" y="31"/>
                </a:lnTo>
                <a:lnTo>
                  <a:pt x="16354" y="122"/>
                </a:lnTo>
                <a:lnTo>
                  <a:pt x="15412" y="486"/>
                </a:lnTo>
                <a:cubicBezTo>
                  <a:pt x="15016" y="699"/>
                  <a:pt x="14500" y="912"/>
                  <a:pt x="13953" y="1216"/>
                </a:cubicBezTo>
                <a:cubicBezTo>
                  <a:pt x="13436" y="1550"/>
                  <a:pt x="12797" y="1885"/>
                  <a:pt x="12159" y="2341"/>
                </a:cubicBezTo>
                <a:cubicBezTo>
                  <a:pt x="10609" y="3344"/>
                  <a:pt x="9180" y="4559"/>
                  <a:pt x="7904" y="5897"/>
                </a:cubicBezTo>
                <a:cubicBezTo>
                  <a:pt x="6323" y="7508"/>
                  <a:pt x="4955" y="9332"/>
                  <a:pt x="3831" y="11307"/>
                </a:cubicBezTo>
                <a:cubicBezTo>
                  <a:pt x="2736" y="13283"/>
                  <a:pt x="1885" y="15411"/>
                  <a:pt x="1338" y="17630"/>
                </a:cubicBezTo>
                <a:cubicBezTo>
                  <a:pt x="913" y="19423"/>
                  <a:pt x="578" y="21247"/>
                  <a:pt x="335" y="23070"/>
                </a:cubicBezTo>
                <a:cubicBezTo>
                  <a:pt x="153" y="24651"/>
                  <a:pt x="62" y="25928"/>
                  <a:pt x="31" y="26809"/>
                </a:cubicBezTo>
                <a:cubicBezTo>
                  <a:pt x="1" y="27235"/>
                  <a:pt x="1" y="27569"/>
                  <a:pt x="1" y="27812"/>
                </a:cubicBezTo>
                <a:lnTo>
                  <a:pt x="1" y="28055"/>
                </a:lnTo>
                <a:cubicBezTo>
                  <a:pt x="31" y="27994"/>
                  <a:pt x="31" y="27903"/>
                  <a:pt x="31" y="27812"/>
                </a:cubicBezTo>
                <a:cubicBezTo>
                  <a:pt x="31" y="27539"/>
                  <a:pt x="62" y="27204"/>
                  <a:pt x="92" y="26779"/>
                </a:cubicBezTo>
                <a:cubicBezTo>
                  <a:pt x="153" y="25897"/>
                  <a:pt x="244" y="24651"/>
                  <a:pt x="457" y="23070"/>
                </a:cubicBezTo>
                <a:cubicBezTo>
                  <a:pt x="730" y="21247"/>
                  <a:pt x="1065" y="19453"/>
                  <a:pt x="1521" y="17660"/>
                </a:cubicBezTo>
                <a:cubicBezTo>
                  <a:pt x="2068" y="15472"/>
                  <a:pt x="2888" y="13405"/>
                  <a:pt x="3983" y="11429"/>
                </a:cubicBezTo>
                <a:cubicBezTo>
                  <a:pt x="5107" y="9484"/>
                  <a:pt x="6445" y="7660"/>
                  <a:pt x="8025" y="6049"/>
                </a:cubicBezTo>
                <a:cubicBezTo>
                  <a:pt x="9302" y="4711"/>
                  <a:pt x="10700" y="3526"/>
                  <a:pt x="12220" y="2493"/>
                </a:cubicBezTo>
                <a:cubicBezTo>
                  <a:pt x="12889" y="2006"/>
                  <a:pt x="13466" y="1642"/>
                  <a:pt x="14013" y="1338"/>
                </a:cubicBezTo>
                <a:cubicBezTo>
                  <a:pt x="14560" y="1034"/>
                  <a:pt x="15047" y="790"/>
                  <a:pt x="15442" y="578"/>
                </a:cubicBezTo>
                <a:lnTo>
                  <a:pt x="16354" y="152"/>
                </a:lnTo>
                <a:lnTo>
                  <a:pt x="16597" y="31"/>
                </a:lnTo>
                <a:lnTo>
                  <a:pt x="16658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14"/>
          <p:cNvSpPr/>
          <p:nvPr/>
        </p:nvSpPr>
        <p:spPr>
          <a:xfrm>
            <a:off x="4438964" y="3482338"/>
            <a:ext cx="380672" cy="255729"/>
          </a:xfrm>
          <a:custGeom>
            <a:avLst/>
            <a:gdLst/>
            <a:ahLst/>
            <a:cxnLst/>
            <a:rect l="l" t="t" r="r" b="b"/>
            <a:pathLst>
              <a:path w="17266" h="11599" extrusionOk="0">
                <a:moveTo>
                  <a:pt x="16004" y="4208"/>
                </a:moveTo>
                <a:lnTo>
                  <a:pt x="17265" y="4682"/>
                </a:lnTo>
                <a:cubicBezTo>
                  <a:pt x="16889" y="4411"/>
                  <a:pt x="16457" y="4261"/>
                  <a:pt x="16004" y="4208"/>
                </a:cubicBezTo>
                <a:close/>
                <a:moveTo>
                  <a:pt x="4803" y="1"/>
                </a:moveTo>
                <a:cubicBezTo>
                  <a:pt x="0" y="2888"/>
                  <a:pt x="0" y="5533"/>
                  <a:pt x="821" y="8056"/>
                </a:cubicBezTo>
                <a:cubicBezTo>
                  <a:pt x="1462" y="10077"/>
                  <a:pt x="3523" y="11599"/>
                  <a:pt x="5592" y="11599"/>
                </a:cubicBezTo>
                <a:cubicBezTo>
                  <a:pt x="6074" y="11599"/>
                  <a:pt x="6557" y="11516"/>
                  <a:pt x="7022" y="11338"/>
                </a:cubicBezTo>
                <a:cubicBezTo>
                  <a:pt x="8420" y="10822"/>
                  <a:pt x="9423" y="9606"/>
                  <a:pt x="10274" y="8390"/>
                </a:cubicBezTo>
                <a:cubicBezTo>
                  <a:pt x="11125" y="7174"/>
                  <a:pt x="11915" y="5897"/>
                  <a:pt x="13131" y="5016"/>
                </a:cubicBezTo>
                <a:cubicBezTo>
                  <a:pt x="13854" y="4510"/>
                  <a:pt x="14760" y="4186"/>
                  <a:pt x="15625" y="4186"/>
                </a:cubicBezTo>
                <a:cubicBezTo>
                  <a:pt x="15752" y="4186"/>
                  <a:pt x="15879" y="4193"/>
                  <a:pt x="16004" y="4208"/>
                </a:cubicBezTo>
                <a:lnTo>
                  <a:pt x="16004" y="4208"/>
                </a:lnTo>
                <a:lnTo>
                  <a:pt x="4803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14"/>
          <p:cNvSpPr/>
          <p:nvPr/>
        </p:nvSpPr>
        <p:spPr>
          <a:xfrm>
            <a:off x="4465090" y="3408302"/>
            <a:ext cx="520740" cy="338209"/>
          </a:xfrm>
          <a:custGeom>
            <a:avLst/>
            <a:gdLst/>
            <a:ahLst/>
            <a:cxnLst/>
            <a:rect l="l" t="t" r="r" b="b"/>
            <a:pathLst>
              <a:path w="23619" h="15340" extrusionOk="0">
                <a:moveTo>
                  <a:pt x="14837" y="0"/>
                </a:moveTo>
                <a:cubicBezTo>
                  <a:pt x="14499" y="0"/>
                  <a:pt x="14163" y="6"/>
                  <a:pt x="13831" y="15"/>
                </a:cubicBezTo>
                <a:cubicBezTo>
                  <a:pt x="11186" y="106"/>
                  <a:pt x="8512" y="319"/>
                  <a:pt x="6050" y="1231"/>
                </a:cubicBezTo>
                <a:cubicBezTo>
                  <a:pt x="3587" y="2143"/>
                  <a:pt x="1034" y="4119"/>
                  <a:pt x="1" y="6550"/>
                </a:cubicBezTo>
                <a:cubicBezTo>
                  <a:pt x="848" y="5352"/>
                  <a:pt x="2564" y="4744"/>
                  <a:pt x="4188" y="4744"/>
                </a:cubicBezTo>
                <a:cubicBezTo>
                  <a:pt x="4954" y="4744"/>
                  <a:pt x="5700" y="4879"/>
                  <a:pt x="6323" y="5152"/>
                </a:cubicBezTo>
                <a:cubicBezTo>
                  <a:pt x="8299" y="6034"/>
                  <a:pt x="9758" y="7736"/>
                  <a:pt x="11034" y="9468"/>
                </a:cubicBezTo>
                <a:cubicBezTo>
                  <a:pt x="12311" y="11201"/>
                  <a:pt x="13557" y="12994"/>
                  <a:pt x="15351" y="14210"/>
                </a:cubicBezTo>
                <a:cubicBezTo>
                  <a:pt x="16403" y="14906"/>
                  <a:pt x="17697" y="15340"/>
                  <a:pt x="18943" y="15340"/>
                </a:cubicBezTo>
                <a:cubicBezTo>
                  <a:pt x="19819" y="15340"/>
                  <a:pt x="20671" y="15125"/>
                  <a:pt x="21399" y="14635"/>
                </a:cubicBezTo>
                <a:cubicBezTo>
                  <a:pt x="22554" y="13754"/>
                  <a:pt x="23284" y="12477"/>
                  <a:pt x="23466" y="11049"/>
                </a:cubicBezTo>
                <a:cubicBezTo>
                  <a:pt x="23618" y="9651"/>
                  <a:pt x="23527" y="8222"/>
                  <a:pt x="23193" y="6854"/>
                </a:cubicBezTo>
                <a:cubicBezTo>
                  <a:pt x="22767" y="4848"/>
                  <a:pt x="22068" y="2720"/>
                  <a:pt x="20457" y="1444"/>
                </a:cubicBezTo>
                <a:cubicBezTo>
                  <a:pt x="18896" y="221"/>
                  <a:pt x="16844" y="0"/>
                  <a:pt x="14837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14"/>
          <p:cNvSpPr/>
          <p:nvPr/>
        </p:nvSpPr>
        <p:spPr>
          <a:xfrm>
            <a:off x="4678201" y="3420010"/>
            <a:ext cx="273455" cy="791483"/>
          </a:xfrm>
          <a:custGeom>
            <a:avLst/>
            <a:gdLst/>
            <a:ahLst/>
            <a:cxnLst/>
            <a:rect l="l" t="t" r="r" b="b"/>
            <a:pathLst>
              <a:path w="12403" h="35899" extrusionOk="0">
                <a:moveTo>
                  <a:pt x="1" y="1"/>
                </a:moveTo>
                <a:cubicBezTo>
                  <a:pt x="1" y="1"/>
                  <a:pt x="31" y="31"/>
                  <a:pt x="92" y="62"/>
                </a:cubicBezTo>
                <a:lnTo>
                  <a:pt x="396" y="183"/>
                </a:lnTo>
                <a:lnTo>
                  <a:pt x="852" y="366"/>
                </a:lnTo>
                <a:cubicBezTo>
                  <a:pt x="1034" y="426"/>
                  <a:pt x="1247" y="548"/>
                  <a:pt x="1490" y="639"/>
                </a:cubicBezTo>
                <a:cubicBezTo>
                  <a:pt x="2797" y="1278"/>
                  <a:pt x="4013" y="2098"/>
                  <a:pt x="5107" y="3101"/>
                </a:cubicBezTo>
                <a:cubicBezTo>
                  <a:pt x="5837" y="3800"/>
                  <a:pt x="6505" y="4530"/>
                  <a:pt x="7144" y="5320"/>
                </a:cubicBezTo>
                <a:cubicBezTo>
                  <a:pt x="7843" y="6262"/>
                  <a:pt x="8451" y="7235"/>
                  <a:pt x="8998" y="8269"/>
                </a:cubicBezTo>
                <a:cubicBezTo>
                  <a:pt x="9575" y="9393"/>
                  <a:pt x="10092" y="10579"/>
                  <a:pt x="10457" y="11794"/>
                </a:cubicBezTo>
                <a:cubicBezTo>
                  <a:pt x="10852" y="13101"/>
                  <a:pt x="11125" y="14469"/>
                  <a:pt x="11277" y="15837"/>
                </a:cubicBezTo>
                <a:cubicBezTo>
                  <a:pt x="11642" y="18633"/>
                  <a:pt x="11825" y="21339"/>
                  <a:pt x="11946" y="23770"/>
                </a:cubicBezTo>
                <a:cubicBezTo>
                  <a:pt x="12098" y="26232"/>
                  <a:pt x="12159" y="28451"/>
                  <a:pt x="12220" y="30305"/>
                </a:cubicBezTo>
                <a:cubicBezTo>
                  <a:pt x="12280" y="32129"/>
                  <a:pt x="12311" y="33649"/>
                  <a:pt x="12341" y="34682"/>
                </a:cubicBezTo>
                <a:cubicBezTo>
                  <a:pt x="12372" y="35199"/>
                  <a:pt x="12402" y="35594"/>
                  <a:pt x="12402" y="35898"/>
                </a:cubicBezTo>
                <a:lnTo>
                  <a:pt x="12402" y="34713"/>
                </a:lnTo>
                <a:cubicBezTo>
                  <a:pt x="12372" y="33679"/>
                  <a:pt x="12372" y="32159"/>
                  <a:pt x="12341" y="30305"/>
                </a:cubicBezTo>
                <a:cubicBezTo>
                  <a:pt x="12280" y="28451"/>
                  <a:pt x="12220" y="26232"/>
                  <a:pt x="12098" y="23770"/>
                </a:cubicBezTo>
                <a:cubicBezTo>
                  <a:pt x="11977" y="21308"/>
                  <a:pt x="11825" y="18603"/>
                  <a:pt x="11429" y="15807"/>
                </a:cubicBezTo>
                <a:cubicBezTo>
                  <a:pt x="11277" y="14439"/>
                  <a:pt x="11034" y="13071"/>
                  <a:pt x="10669" y="11734"/>
                </a:cubicBezTo>
                <a:cubicBezTo>
                  <a:pt x="10274" y="10518"/>
                  <a:pt x="9758" y="9332"/>
                  <a:pt x="9150" y="8177"/>
                </a:cubicBezTo>
                <a:cubicBezTo>
                  <a:pt x="8603" y="7144"/>
                  <a:pt x="7964" y="6171"/>
                  <a:pt x="7265" y="5259"/>
                </a:cubicBezTo>
                <a:cubicBezTo>
                  <a:pt x="6627" y="4439"/>
                  <a:pt x="5928" y="3679"/>
                  <a:pt x="5198" y="3010"/>
                </a:cubicBezTo>
                <a:cubicBezTo>
                  <a:pt x="4104" y="2007"/>
                  <a:pt x="2858" y="1186"/>
                  <a:pt x="1520" y="578"/>
                </a:cubicBezTo>
                <a:cubicBezTo>
                  <a:pt x="1277" y="457"/>
                  <a:pt x="1064" y="366"/>
                  <a:pt x="882" y="305"/>
                </a:cubicBezTo>
                <a:lnTo>
                  <a:pt x="396" y="122"/>
                </a:lnTo>
                <a:lnTo>
                  <a:pt x="122" y="31"/>
                </a:lnTo>
                <a:cubicBezTo>
                  <a:pt x="61" y="31"/>
                  <a:pt x="31" y="1"/>
                  <a:pt x="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14"/>
          <p:cNvSpPr/>
          <p:nvPr/>
        </p:nvSpPr>
        <p:spPr>
          <a:xfrm>
            <a:off x="4968368" y="3096330"/>
            <a:ext cx="177615" cy="1172111"/>
          </a:xfrm>
          <a:custGeom>
            <a:avLst/>
            <a:gdLst/>
            <a:ahLst/>
            <a:cxnLst/>
            <a:rect l="l" t="t" r="r" b="b"/>
            <a:pathLst>
              <a:path w="8056" h="53163" extrusionOk="0">
                <a:moveTo>
                  <a:pt x="7357" y="1"/>
                </a:moveTo>
                <a:cubicBezTo>
                  <a:pt x="7357" y="1"/>
                  <a:pt x="7326" y="31"/>
                  <a:pt x="7357" y="153"/>
                </a:cubicBezTo>
                <a:cubicBezTo>
                  <a:pt x="7387" y="244"/>
                  <a:pt x="7387" y="396"/>
                  <a:pt x="7387" y="548"/>
                </a:cubicBezTo>
                <a:cubicBezTo>
                  <a:pt x="7387" y="943"/>
                  <a:pt x="7417" y="1460"/>
                  <a:pt x="7478" y="2129"/>
                </a:cubicBezTo>
                <a:cubicBezTo>
                  <a:pt x="7539" y="3496"/>
                  <a:pt x="7691" y="5502"/>
                  <a:pt x="7752" y="7934"/>
                </a:cubicBezTo>
                <a:cubicBezTo>
                  <a:pt x="7873" y="10822"/>
                  <a:pt x="7843" y="13679"/>
                  <a:pt x="7600" y="16566"/>
                </a:cubicBezTo>
                <a:cubicBezTo>
                  <a:pt x="7478" y="18238"/>
                  <a:pt x="7235" y="19940"/>
                  <a:pt x="6931" y="21582"/>
                </a:cubicBezTo>
                <a:cubicBezTo>
                  <a:pt x="6566" y="23375"/>
                  <a:pt x="6110" y="25138"/>
                  <a:pt x="5533" y="26871"/>
                </a:cubicBezTo>
                <a:cubicBezTo>
                  <a:pt x="4408" y="30427"/>
                  <a:pt x="3071" y="33740"/>
                  <a:pt x="2068" y="36840"/>
                </a:cubicBezTo>
                <a:cubicBezTo>
                  <a:pt x="1126" y="39576"/>
                  <a:pt x="518" y="42433"/>
                  <a:pt x="214" y="45290"/>
                </a:cubicBezTo>
                <a:cubicBezTo>
                  <a:pt x="1" y="47236"/>
                  <a:pt x="92" y="49181"/>
                  <a:pt x="426" y="51096"/>
                </a:cubicBezTo>
                <a:cubicBezTo>
                  <a:pt x="518" y="51643"/>
                  <a:pt x="639" y="52129"/>
                  <a:pt x="791" y="52646"/>
                </a:cubicBezTo>
                <a:cubicBezTo>
                  <a:pt x="852" y="52798"/>
                  <a:pt x="882" y="52920"/>
                  <a:pt x="913" y="53041"/>
                </a:cubicBezTo>
                <a:cubicBezTo>
                  <a:pt x="913" y="53072"/>
                  <a:pt x="943" y="53132"/>
                  <a:pt x="974" y="53163"/>
                </a:cubicBezTo>
                <a:cubicBezTo>
                  <a:pt x="943" y="53102"/>
                  <a:pt x="943" y="53072"/>
                  <a:pt x="943" y="53011"/>
                </a:cubicBezTo>
                <a:cubicBezTo>
                  <a:pt x="913" y="52920"/>
                  <a:pt x="882" y="52798"/>
                  <a:pt x="852" y="52616"/>
                </a:cubicBezTo>
                <a:cubicBezTo>
                  <a:pt x="730" y="52281"/>
                  <a:pt x="639" y="51765"/>
                  <a:pt x="518" y="51096"/>
                </a:cubicBezTo>
                <a:cubicBezTo>
                  <a:pt x="214" y="49181"/>
                  <a:pt x="183" y="47236"/>
                  <a:pt x="396" y="45321"/>
                </a:cubicBezTo>
                <a:cubicBezTo>
                  <a:pt x="700" y="42463"/>
                  <a:pt x="1338" y="39637"/>
                  <a:pt x="2281" y="36931"/>
                </a:cubicBezTo>
                <a:cubicBezTo>
                  <a:pt x="3253" y="33831"/>
                  <a:pt x="4621" y="30518"/>
                  <a:pt x="5746" y="26962"/>
                </a:cubicBezTo>
                <a:cubicBezTo>
                  <a:pt x="6323" y="25199"/>
                  <a:pt x="6779" y="23436"/>
                  <a:pt x="7144" y="21642"/>
                </a:cubicBezTo>
                <a:cubicBezTo>
                  <a:pt x="7448" y="19971"/>
                  <a:pt x="7691" y="18269"/>
                  <a:pt x="7813" y="16566"/>
                </a:cubicBezTo>
                <a:cubicBezTo>
                  <a:pt x="8025" y="13709"/>
                  <a:pt x="8056" y="10822"/>
                  <a:pt x="7934" y="7934"/>
                </a:cubicBezTo>
                <a:cubicBezTo>
                  <a:pt x="7813" y="5472"/>
                  <a:pt x="7661" y="3496"/>
                  <a:pt x="7539" y="2129"/>
                </a:cubicBezTo>
                <a:cubicBezTo>
                  <a:pt x="7478" y="1460"/>
                  <a:pt x="7448" y="943"/>
                  <a:pt x="7417" y="548"/>
                </a:cubicBezTo>
                <a:cubicBezTo>
                  <a:pt x="7387" y="396"/>
                  <a:pt x="7387" y="244"/>
                  <a:pt x="7387" y="153"/>
                </a:cubicBezTo>
                <a:cubicBezTo>
                  <a:pt x="7387" y="92"/>
                  <a:pt x="7357" y="62"/>
                  <a:pt x="735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14"/>
          <p:cNvSpPr/>
          <p:nvPr/>
        </p:nvSpPr>
        <p:spPr>
          <a:xfrm>
            <a:off x="4742536" y="4220179"/>
            <a:ext cx="510686" cy="96524"/>
          </a:xfrm>
          <a:custGeom>
            <a:avLst/>
            <a:gdLst/>
            <a:ahLst/>
            <a:cxnLst/>
            <a:rect l="l" t="t" r="r" b="b"/>
            <a:pathLst>
              <a:path w="23163" h="4378" extrusionOk="0">
                <a:moveTo>
                  <a:pt x="1" y="0"/>
                </a:moveTo>
                <a:lnTo>
                  <a:pt x="517" y="4377"/>
                </a:lnTo>
                <a:lnTo>
                  <a:pt x="23162" y="4377"/>
                </a:lnTo>
                <a:lnTo>
                  <a:pt x="23162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14"/>
          <p:cNvSpPr/>
          <p:nvPr/>
        </p:nvSpPr>
        <p:spPr>
          <a:xfrm>
            <a:off x="4807532" y="4305283"/>
            <a:ext cx="392071" cy="288183"/>
          </a:xfrm>
          <a:custGeom>
            <a:avLst/>
            <a:gdLst/>
            <a:ahLst/>
            <a:cxnLst/>
            <a:rect l="l" t="t" r="r" b="b"/>
            <a:pathLst>
              <a:path w="17783" h="13071" extrusionOk="0">
                <a:moveTo>
                  <a:pt x="1" y="0"/>
                </a:moveTo>
                <a:lnTo>
                  <a:pt x="2828" y="13071"/>
                </a:lnTo>
                <a:lnTo>
                  <a:pt x="15138" y="13071"/>
                </a:lnTo>
                <a:lnTo>
                  <a:pt x="17782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14"/>
          <p:cNvSpPr/>
          <p:nvPr/>
        </p:nvSpPr>
        <p:spPr>
          <a:xfrm>
            <a:off x="4763304" y="4313330"/>
            <a:ext cx="489917" cy="4696"/>
          </a:xfrm>
          <a:custGeom>
            <a:avLst/>
            <a:gdLst/>
            <a:ahLst/>
            <a:cxnLst/>
            <a:rect l="l" t="t" r="r" b="b"/>
            <a:pathLst>
              <a:path w="22221" h="213" extrusionOk="0">
                <a:moveTo>
                  <a:pt x="11095" y="0"/>
                </a:moveTo>
                <a:cubicBezTo>
                  <a:pt x="4955" y="0"/>
                  <a:pt x="1" y="31"/>
                  <a:pt x="1" y="91"/>
                </a:cubicBezTo>
                <a:cubicBezTo>
                  <a:pt x="1" y="122"/>
                  <a:pt x="4955" y="183"/>
                  <a:pt x="11095" y="213"/>
                </a:cubicBezTo>
                <a:cubicBezTo>
                  <a:pt x="17235" y="213"/>
                  <a:pt x="22220" y="183"/>
                  <a:pt x="22220" y="152"/>
                </a:cubicBezTo>
                <a:cubicBezTo>
                  <a:pt x="22220" y="91"/>
                  <a:pt x="17235" y="31"/>
                  <a:pt x="11095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14"/>
          <p:cNvSpPr/>
          <p:nvPr/>
        </p:nvSpPr>
        <p:spPr>
          <a:xfrm>
            <a:off x="4837031" y="4418541"/>
            <a:ext cx="330404" cy="41163"/>
          </a:xfrm>
          <a:custGeom>
            <a:avLst/>
            <a:gdLst/>
            <a:ahLst/>
            <a:cxnLst/>
            <a:rect l="l" t="t" r="r" b="b"/>
            <a:pathLst>
              <a:path w="14986" h="1867" extrusionOk="0">
                <a:moveTo>
                  <a:pt x="10578" y="0"/>
                </a:moveTo>
                <a:cubicBezTo>
                  <a:pt x="9545" y="0"/>
                  <a:pt x="8511" y="183"/>
                  <a:pt x="7539" y="547"/>
                </a:cubicBezTo>
                <a:cubicBezTo>
                  <a:pt x="6505" y="912"/>
                  <a:pt x="5532" y="1307"/>
                  <a:pt x="4621" y="1520"/>
                </a:cubicBezTo>
                <a:cubicBezTo>
                  <a:pt x="4110" y="1638"/>
                  <a:pt x="3575" y="1705"/>
                  <a:pt x="3038" y="1705"/>
                </a:cubicBezTo>
                <a:cubicBezTo>
                  <a:pt x="2744" y="1705"/>
                  <a:pt x="2449" y="1685"/>
                  <a:pt x="2158" y="1642"/>
                </a:cubicBezTo>
                <a:cubicBezTo>
                  <a:pt x="1611" y="1581"/>
                  <a:pt x="1064" y="1429"/>
                  <a:pt x="548" y="1216"/>
                </a:cubicBezTo>
                <a:cubicBezTo>
                  <a:pt x="183" y="1034"/>
                  <a:pt x="0" y="912"/>
                  <a:pt x="0" y="912"/>
                </a:cubicBezTo>
                <a:lnTo>
                  <a:pt x="0" y="912"/>
                </a:lnTo>
                <a:cubicBezTo>
                  <a:pt x="31" y="973"/>
                  <a:pt x="61" y="1003"/>
                  <a:pt x="122" y="1034"/>
                </a:cubicBezTo>
                <a:cubicBezTo>
                  <a:pt x="244" y="1125"/>
                  <a:pt x="365" y="1216"/>
                  <a:pt x="487" y="1277"/>
                </a:cubicBezTo>
                <a:cubicBezTo>
                  <a:pt x="1003" y="1520"/>
                  <a:pt x="1551" y="1702"/>
                  <a:pt x="2128" y="1794"/>
                </a:cubicBezTo>
                <a:cubicBezTo>
                  <a:pt x="2456" y="1842"/>
                  <a:pt x="2794" y="1867"/>
                  <a:pt x="3134" y="1867"/>
                </a:cubicBezTo>
                <a:cubicBezTo>
                  <a:pt x="3644" y="1867"/>
                  <a:pt x="4159" y="1812"/>
                  <a:pt x="4651" y="1702"/>
                </a:cubicBezTo>
                <a:cubicBezTo>
                  <a:pt x="5593" y="1490"/>
                  <a:pt x="6535" y="1095"/>
                  <a:pt x="7569" y="730"/>
                </a:cubicBezTo>
                <a:cubicBezTo>
                  <a:pt x="8542" y="365"/>
                  <a:pt x="9545" y="183"/>
                  <a:pt x="10578" y="183"/>
                </a:cubicBezTo>
                <a:cubicBezTo>
                  <a:pt x="11399" y="213"/>
                  <a:pt x="12219" y="365"/>
                  <a:pt x="12979" y="669"/>
                </a:cubicBezTo>
                <a:cubicBezTo>
                  <a:pt x="13709" y="973"/>
                  <a:pt x="14378" y="1338"/>
                  <a:pt x="14985" y="1824"/>
                </a:cubicBezTo>
                <a:cubicBezTo>
                  <a:pt x="14985" y="1824"/>
                  <a:pt x="14955" y="1763"/>
                  <a:pt x="14864" y="1702"/>
                </a:cubicBezTo>
                <a:cubicBezTo>
                  <a:pt x="14773" y="1581"/>
                  <a:pt x="14651" y="1490"/>
                  <a:pt x="14530" y="1399"/>
                </a:cubicBezTo>
                <a:cubicBezTo>
                  <a:pt x="14074" y="1064"/>
                  <a:pt x="13587" y="760"/>
                  <a:pt x="13040" y="547"/>
                </a:cubicBezTo>
                <a:cubicBezTo>
                  <a:pt x="12250" y="213"/>
                  <a:pt x="11429" y="31"/>
                  <a:pt x="10578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14"/>
          <p:cNvSpPr/>
          <p:nvPr/>
        </p:nvSpPr>
        <p:spPr>
          <a:xfrm>
            <a:off x="4844395" y="4437965"/>
            <a:ext cx="319027" cy="43037"/>
          </a:xfrm>
          <a:custGeom>
            <a:avLst/>
            <a:gdLst/>
            <a:ahLst/>
            <a:cxnLst/>
            <a:rect l="l" t="t" r="r" b="b"/>
            <a:pathLst>
              <a:path w="14470" h="1952" extrusionOk="0">
                <a:moveTo>
                  <a:pt x="10244" y="1"/>
                </a:moveTo>
                <a:cubicBezTo>
                  <a:pt x="9241" y="1"/>
                  <a:pt x="8238" y="153"/>
                  <a:pt x="7296" y="518"/>
                </a:cubicBezTo>
                <a:cubicBezTo>
                  <a:pt x="6293" y="852"/>
                  <a:pt x="5350" y="1247"/>
                  <a:pt x="4469" y="1490"/>
                </a:cubicBezTo>
                <a:cubicBezTo>
                  <a:pt x="3787" y="1681"/>
                  <a:pt x="3080" y="1799"/>
                  <a:pt x="2348" y="1799"/>
                </a:cubicBezTo>
                <a:cubicBezTo>
                  <a:pt x="2265" y="1799"/>
                  <a:pt x="2182" y="1797"/>
                  <a:pt x="2098" y="1794"/>
                </a:cubicBezTo>
                <a:cubicBezTo>
                  <a:pt x="1581" y="1764"/>
                  <a:pt x="1034" y="1642"/>
                  <a:pt x="548" y="1429"/>
                </a:cubicBezTo>
                <a:cubicBezTo>
                  <a:pt x="221" y="1293"/>
                  <a:pt x="41" y="1182"/>
                  <a:pt x="7" y="1182"/>
                </a:cubicBezTo>
                <a:cubicBezTo>
                  <a:pt x="3" y="1182"/>
                  <a:pt x="1" y="1183"/>
                  <a:pt x="1" y="1186"/>
                </a:cubicBezTo>
                <a:cubicBezTo>
                  <a:pt x="31" y="1217"/>
                  <a:pt x="92" y="1247"/>
                  <a:pt x="122" y="1277"/>
                </a:cubicBezTo>
                <a:cubicBezTo>
                  <a:pt x="244" y="1369"/>
                  <a:pt x="365" y="1429"/>
                  <a:pt x="487" y="1521"/>
                </a:cubicBezTo>
                <a:cubicBezTo>
                  <a:pt x="1004" y="1764"/>
                  <a:pt x="1551" y="1916"/>
                  <a:pt x="2098" y="1946"/>
                </a:cubicBezTo>
                <a:cubicBezTo>
                  <a:pt x="2201" y="1950"/>
                  <a:pt x="2303" y="1952"/>
                  <a:pt x="2406" y="1952"/>
                </a:cubicBezTo>
                <a:cubicBezTo>
                  <a:pt x="3123" y="1952"/>
                  <a:pt x="3838" y="1859"/>
                  <a:pt x="4530" y="1673"/>
                </a:cubicBezTo>
                <a:cubicBezTo>
                  <a:pt x="5411" y="1429"/>
                  <a:pt x="6353" y="1034"/>
                  <a:pt x="7356" y="700"/>
                </a:cubicBezTo>
                <a:cubicBezTo>
                  <a:pt x="8268" y="366"/>
                  <a:pt x="9241" y="183"/>
                  <a:pt x="10244" y="183"/>
                </a:cubicBezTo>
                <a:cubicBezTo>
                  <a:pt x="11034" y="183"/>
                  <a:pt x="11825" y="366"/>
                  <a:pt x="12585" y="669"/>
                </a:cubicBezTo>
                <a:cubicBezTo>
                  <a:pt x="13253" y="973"/>
                  <a:pt x="13892" y="1338"/>
                  <a:pt x="14469" y="1794"/>
                </a:cubicBezTo>
                <a:cubicBezTo>
                  <a:pt x="14469" y="1794"/>
                  <a:pt x="14439" y="1764"/>
                  <a:pt x="14378" y="1673"/>
                </a:cubicBezTo>
                <a:cubicBezTo>
                  <a:pt x="14287" y="1581"/>
                  <a:pt x="14165" y="1490"/>
                  <a:pt x="14044" y="1399"/>
                </a:cubicBezTo>
                <a:cubicBezTo>
                  <a:pt x="12949" y="518"/>
                  <a:pt x="11642" y="31"/>
                  <a:pt x="1024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14"/>
          <p:cNvSpPr/>
          <p:nvPr/>
        </p:nvSpPr>
        <p:spPr>
          <a:xfrm>
            <a:off x="4830990" y="4395016"/>
            <a:ext cx="341141" cy="44315"/>
          </a:xfrm>
          <a:custGeom>
            <a:avLst/>
            <a:gdLst/>
            <a:ahLst/>
            <a:cxnLst/>
            <a:rect l="l" t="t" r="r" b="b"/>
            <a:pathLst>
              <a:path w="15473" h="2010" extrusionOk="0">
                <a:moveTo>
                  <a:pt x="10715" y="0"/>
                </a:moveTo>
                <a:cubicBezTo>
                  <a:pt x="9728" y="0"/>
                  <a:pt x="8744" y="184"/>
                  <a:pt x="7813" y="551"/>
                </a:cubicBezTo>
                <a:cubicBezTo>
                  <a:pt x="6809" y="915"/>
                  <a:pt x="5806" y="1250"/>
                  <a:pt x="4803" y="1554"/>
                </a:cubicBezTo>
                <a:cubicBezTo>
                  <a:pt x="4354" y="1634"/>
                  <a:pt x="3905" y="1672"/>
                  <a:pt x="3456" y="1672"/>
                </a:cubicBezTo>
                <a:cubicBezTo>
                  <a:pt x="3054" y="1672"/>
                  <a:pt x="2652" y="1641"/>
                  <a:pt x="2250" y="1584"/>
                </a:cubicBezTo>
                <a:cubicBezTo>
                  <a:pt x="1673" y="1523"/>
                  <a:pt x="1095" y="1371"/>
                  <a:pt x="578" y="1128"/>
                </a:cubicBezTo>
                <a:cubicBezTo>
                  <a:pt x="245" y="989"/>
                  <a:pt x="39" y="851"/>
                  <a:pt x="6" y="851"/>
                </a:cubicBezTo>
                <a:cubicBezTo>
                  <a:pt x="2" y="851"/>
                  <a:pt x="1" y="852"/>
                  <a:pt x="1" y="855"/>
                </a:cubicBezTo>
                <a:cubicBezTo>
                  <a:pt x="1" y="855"/>
                  <a:pt x="31" y="885"/>
                  <a:pt x="122" y="946"/>
                </a:cubicBezTo>
                <a:cubicBezTo>
                  <a:pt x="274" y="1037"/>
                  <a:pt x="396" y="1128"/>
                  <a:pt x="548" y="1189"/>
                </a:cubicBezTo>
                <a:cubicBezTo>
                  <a:pt x="1065" y="1462"/>
                  <a:pt x="1642" y="1645"/>
                  <a:pt x="2220" y="1736"/>
                </a:cubicBezTo>
                <a:cubicBezTo>
                  <a:pt x="2645" y="1812"/>
                  <a:pt x="3086" y="1850"/>
                  <a:pt x="3527" y="1850"/>
                </a:cubicBezTo>
                <a:cubicBezTo>
                  <a:pt x="3967" y="1850"/>
                  <a:pt x="4408" y="1812"/>
                  <a:pt x="4834" y="1736"/>
                </a:cubicBezTo>
                <a:cubicBezTo>
                  <a:pt x="5867" y="1462"/>
                  <a:pt x="6870" y="1128"/>
                  <a:pt x="7873" y="733"/>
                </a:cubicBezTo>
                <a:cubicBezTo>
                  <a:pt x="8846" y="368"/>
                  <a:pt x="9910" y="186"/>
                  <a:pt x="10943" y="186"/>
                </a:cubicBezTo>
                <a:cubicBezTo>
                  <a:pt x="11794" y="247"/>
                  <a:pt x="12645" y="459"/>
                  <a:pt x="13436" y="794"/>
                </a:cubicBezTo>
                <a:cubicBezTo>
                  <a:pt x="13983" y="1037"/>
                  <a:pt x="14469" y="1310"/>
                  <a:pt x="14956" y="1645"/>
                </a:cubicBezTo>
                <a:cubicBezTo>
                  <a:pt x="15290" y="1888"/>
                  <a:pt x="15472" y="2010"/>
                  <a:pt x="15472" y="2010"/>
                </a:cubicBezTo>
                <a:cubicBezTo>
                  <a:pt x="15472" y="2010"/>
                  <a:pt x="15442" y="1979"/>
                  <a:pt x="15381" y="1888"/>
                </a:cubicBezTo>
                <a:cubicBezTo>
                  <a:pt x="15259" y="1766"/>
                  <a:pt x="15138" y="1675"/>
                  <a:pt x="15016" y="1554"/>
                </a:cubicBezTo>
                <a:cubicBezTo>
                  <a:pt x="14530" y="1219"/>
                  <a:pt x="14013" y="915"/>
                  <a:pt x="13497" y="672"/>
                </a:cubicBezTo>
                <a:cubicBezTo>
                  <a:pt x="12676" y="307"/>
                  <a:pt x="11825" y="64"/>
                  <a:pt x="10943" y="3"/>
                </a:cubicBezTo>
                <a:cubicBezTo>
                  <a:pt x="10867" y="1"/>
                  <a:pt x="10791" y="0"/>
                  <a:pt x="107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14"/>
          <p:cNvSpPr/>
          <p:nvPr/>
        </p:nvSpPr>
        <p:spPr>
          <a:xfrm>
            <a:off x="8285386" y="4139425"/>
            <a:ext cx="175608" cy="420203"/>
          </a:xfrm>
          <a:custGeom>
            <a:avLst/>
            <a:gdLst/>
            <a:ahLst/>
            <a:cxnLst/>
            <a:rect l="l" t="t" r="r" b="b"/>
            <a:pathLst>
              <a:path w="7965" h="19059" extrusionOk="0">
                <a:moveTo>
                  <a:pt x="1" y="1"/>
                </a:moveTo>
                <a:lnTo>
                  <a:pt x="6049" y="19059"/>
                </a:lnTo>
                <a:lnTo>
                  <a:pt x="7964" y="19059"/>
                </a:lnTo>
                <a:lnTo>
                  <a:pt x="4742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1" name="Google Shape;631;p14"/>
          <p:cNvGrpSpPr/>
          <p:nvPr/>
        </p:nvGrpSpPr>
        <p:grpSpPr>
          <a:xfrm>
            <a:off x="2264525" y="1528975"/>
            <a:ext cx="881337" cy="860447"/>
            <a:chOff x="-871313" y="856929"/>
            <a:chExt cx="1061724" cy="1036558"/>
          </a:xfrm>
        </p:grpSpPr>
        <p:sp>
          <p:nvSpPr>
            <p:cNvPr id="632" name="Google Shape;632;p14"/>
            <p:cNvSpPr/>
            <p:nvPr/>
          </p:nvSpPr>
          <p:spPr>
            <a:xfrm>
              <a:off x="-760118" y="979070"/>
              <a:ext cx="950529" cy="914416"/>
            </a:xfrm>
            <a:custGeom>
              <a:avLst/>
              <a:gdLst/>
              <a:ahLst/>
              <a:cxnLst/>
              <a:rect l="l" t="t" r="r" b="b"/>
              <a:pathLst>
                <a:path w="25953" h="24967" extrusionOk="0">
                  <a:moveTo>
                    <a:pt x="12476" y="1"/>
                  </a:moveTo>
                  <a:lnTo>
                    <a:pt x="12476" y="12476"/>
                  </a:lnTo>
                  <a:lnTo>
                    <a:pt x="0" y="12777"/>
                  </a:lnTo>
                  <a:cubicBezTo>
                    <a:pt x="134" y="17780"/>
                    <a:pt x="3236" y="22250"/>
                    <a:pt x="7906" y="24085"/>
                  </a:cubicBezTo>
                  <a:cubicBezTo>
                    <a:pt x="9392" y="24679"/>
                    <a:pt x="10946" y="24966"/>
                    <a:pt x="12487" y="24966"/>
                  </a:cubicBezTo>
                  <a:cubicBezTo>
                    <a:pt x="15787" y="24966"/>
                    <a:pt x="19028" y="23649"/>
                    <a:pt x="21416" y="21216"/>
                  </a:cubicBezTo>
                  <a:cubicBezTo>
                    <a:pt x="24918" y="17613"/>
                    <a:pt x="25952" y="12276"/>
                    <a:pt x="23984" y="7640"/>
                  </a:cubicBezTo>
                  <a:cubicBezTo>
                    <a:pt x="22049" y="3003"/>
                    <a:pt x="17513" y="1"/>
                    <a:pt x="1247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4"/>
            <p:cNvSpPr/>
            <p:nvPr/>
          </p:nvSpPr>
          <p:spPr>
            <a:xfrm>
              <a:off x="-871313" y="856929"/>
              <a:ext cx="456970" cy="466712"/>
            </a:xfrm>
            <a:custGeom>
              <a:avLst/>
              <a:gdLst/>
              <a:ahLst/>
              <a:cxnLst/>
              <a:rect l="l" t="t" r="r" b="b"/>
              <a:pathLst>
                <a:path w="12477" h="12743" extrusionOk="0">
                  <a:moveTo>
                    <a:pt x="12276" y="0"/>
                  </a:moveTo>
                  <a:cubicBezTo>
                    <a:pt x="9007" y="67"/>
                    <a:pt x="5872" y="1401"/>
                    <a:pt x="3537" y="3736"/>
                  </a:cubicBezTo>
                  <a:cubicBezTo>
                    <a:pt x="1268" y="6171"/>
                    <a:pt x="1" y="9407"/>
                    <a:pt x="1" y="12743"/>
                  </a:cubicBezTo>
                  <a:lnTo>
                    <a:pt x="12476" y="12442"/>
                  </a:lnTo>
                  <a:lnTo>
                    <a:pt x="1227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4" name="Google Shape;634;p14"/>
          <p:cNvSpPr txBox="1">
            <a:spLocks noGrp="1"/>
          </p:cNvSpPr>
          <p:nvPr>
            <p:ph type="subTitle" idx="1"/>
          </p:nvPr>
        </p:nvSpPr>
        <p:spPr>
          <a:xfrm>
            <a:off x="865625" y="3554300"/>
            <a:ext cx="3600000" cy="449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635" name="Google Shape;635;p14"/>
          <p:cNvSpPr txBox="1">
            <a:spLocks noGrp="1"/>
          </p:cNvSpPr>
          <p:nvPr>
            <p:ph type="title"/>
          </p:nvPr>
        </p:nvSpPr>
        <p:spPr>
          <a:xfrm>
            <a:off x="865625" y="2182800"/>
            <a:ext cx="2599500" cy="1295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600"/>
              <a:buNone/>
              <a:defRPr sz="4600">
                <a:solidFill>
                  <a:srgbClr val="21212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636" name="Google Shape;636;p14"/>
          <p:cNvSpPr txBox="1">
            <a:spLocks noGrp="1"/>
          </p:cNvSpPr>
          <p:nvPr>
            <p:ph type="title" idx="2" hasCustomPrompt="1"/>
          </p:nvPr>
        </p:nvSpPr>
        <p:spPr>
          <a:xfrm>
            <a:off x="865625" y="1139500"/>
            <a:ext cx="1132800" cy="1043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0"/>
              <a:buNone/>
              <a:defRPr sz="7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3">
    <p:bg>
      <p:bgPr>
        <a:solidFill>
          <a:schemeClr val="lt1"/>
        </a:solidFill>
        <a:effectLst/>
      </p:bgPr>
    </p:bg>
    <p:spTree>
      <p:nvGrpSpPr>
        <p:cNvPr id="1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p20"/>
          <p:cNvSpPr/>
          <p:nvPr/>
        </p:nvSpPr>
        <p:spPr>
          <a:xfrm>
            <a:off x="7283975" y="422125"/>
            <a:ext cx="818411" cy="818411"/>
          </a:xfrm>
          <a:custGeom>
            <a:avLst/>
            <a:gdLst/>
            <a:ahLst/>
            <a:cxnLst/>
            <a:rect l="l" t="t" r="r" b="b"/>
            <a:pathLst>
              <a:path w="14682" h="14682" extrusionOk="0">
                <a:moveTo>
                  <a:pt x="7418" y="4690"/>
                </a:moveTo>
                <a:cubicBezTo>
                  <a:pt x="8715" y="4690"/>
                  <a:pt x="9863" y="5645"/>
                  <a:pt x="10031" y="6961"/>
                </a:cubicBezTo>
                <a:cubicBezTo>
                  <a:pt x="10254" y="8658"/>
                  <a:pt x="8902" y="9929"/>
                  <a:pt x="7434" y="9929"/>
                </a:cubicBezTo>
                <a:cubicBezTo>
                  <a:pt x="6904" y="9929"/>
                  <a:pt x="6358" y="9764"/>
                  <a:pt x="5867" y="9393"/>
                </a:cubicBezTo>
                <a:cubicBezTo>
                  <a:pt x="4012" y="7994"/>
                  <a:pt x="4772" y="5046"/>
                  <a:pt x="7082" y="4712"/>
                </a:cubicBezTo>
                <a:cubicBezTo>
                  <a:pt x="7195" y="4697"/>
                  <a:pt x="7307" y="4690"/>
                  <a:pt x="7418" y="4690"/>
                </a:cubicBezTo>
                <a:close/>
                <a:moveTo>
                  <a:pt x="7569" y="0"/>
                </a:moveTo>
                <a:lnTo>
                  <a:pt x="5168" y="335"/>
                </a:lnTo>
                <a:lnTo>
                  <a:pt x="5046" y="1794"/>
                </a:lnTo>
                <a:cubicBezTo>
                  <a:pt x="4529" y="2007"/>
                  <a:pt x="4073" y="2250"/>
                  <a:pt x="3648" y="2584"/>
                </a:cubicBezTo>
                <a:lnTo>
                  <a:pt x="2310" y="1976"/>
                </a:lnTo>
                <a:lnTo>
                  <a:pt x="851" y="3921"/>
                </a:lnTo>
                <a:lnTo>
                  <a:pt x="1794" y="5046"/>
                </a:lnTo>
                <a:cubicBezTo>
                  <a:pt x="1581" y="5532"/>
                  <a:pt x="1459" y="6049"/>
                  <a:pt x="1398" y="6596"/>
                </a:cubicBezTo>
                <a:lnTo>
                  <a:pt x="0" y="7113"/>
                </a:lnTo>
                <a:lnTo>
                  <a:pt x="335" y="9514"/>
                </a:lnTo>
                <a:lnTo>
                  <a:pt x="1794" y="9666"/>
                </a:lnTo>
                <a:cubicBezTo>
                  <a:pt x="2006" y="10153"/>
                  <a:pt x="2280" y="10608"/>
                  <a:pt x="2584" y="11034"/>
                </a:cubicBezTo>
                <a:lnTo>
                  <a:pt x="1976" y="12371"/>
                </a:lnTo>
                <a:lnTo>
                  <a:pt x="3921" y="13830"/>
                </a:lnTo>
                <a:lnTo>
                  <a:pt x="5076" y="12888"/>
                </a:lnTo>
                <a:cubicBezTo>
                  <a:pt x="5563" y="13101"/>
                  <a:pt x="6049" y="13223"/>
                  <a:pt x="6596" y="13314"/>
                </a:cubicBezTo>
                <a:lnTo>
                  <a:pt x="7113" y="14681"/>
                </a:lnTo>
                <a:lnTo>
                  <a:pt x="9514" y="14347"/>
                </a:lnTo>
                <a:lnTo>
                  <a:pt x="9636" y="12888"/>
                </a:lnTo>
                <a:cubicBezTo>
                  <a:pt x="10122" y="12675"/>
                  <a:pt x="10608" y="12402"/>
                  <a:pt x="11034" y="12098"/>
                </a:cubicBezTo>
                <a:lnTo>
                  <a:pt x="12341" y="12675"/>
                </a:lnTo>
                <a:lnTo>
                  <a:pt x="13830" y="10730"/>
                </a:lnTo>
                <a:lnTo>
                  <a:pt x="12888" y="9605"/>
                </a:lnTo>
                <a:cubicBezTo>
                  <a:pt x="13070" y="9119"/>
                  <a:pt x="13222" y="8602"/>
                  <a:pt x="13283" y="8086"/>
                </a:cubicBezTo>
                <a:lnTo>
                  <a:pt x="14681" y="7569"/>
                </a:lnTo>
                <a:lnTo>
                  <a:pt x="14347" y="5137"/>
                </a:lnTo>
                <a:lnTo>
                  <a:pt x="12888" y="5016"/>
                </a:lnTo>
                <a:cubicBezTo>
                  <a:pt x="12675" y="4529"/>
                  <a:pt x="12402" y="4073"/>
                  <a:pt x="12067" y="3648"/>
                </a:cubicBezTo>
                <a:lnTo>
                  <a:pt x="12675" y="2310"/>
                </a:lnTo>
                <a:lnTo>
                  <a:pt x="10760" y="821"/>
                </a:lnTo>
                <a:lnTo>
                  <a:pt x="9605" y="1794"/>
                </a:lnTo>
                <a:cubicBezTo>
                  <a:pt x="9119" y="1581"/>
                  <a:pt x="8602" y="1429"/>
                  <a:pt x="8086" y="1368"/>
                </a:cubicBezTo>
                <a:lnTo>
                  <a:pt x="7569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2" name="Google Shape;1632;p20"/>
          <p:cNvGrpSpPr/>
          <p:nvPr/>
        </p:nvGrpSpPr>
        <p:grpSpPr>
          <a:xfrm>
            <a:off x="7667518" y="4044104"/>
            <a:ext cx="829569" cy="692930"/>
            <a:chOff x="936450" y="2929100"/>
            <a:chExt cx="555825" cy="464275"/>
          </a:xfrm>
        </p:grpSpPr>
        <p:sp>
          <p:nvSpPr>
            <p:cNvPr id="1633" name="Google Shape;1633;p20"/>
            <p:cNvSpPr/>
            <p:nvPr/>
          </p:nvSpPr>
          <p:spPr>
            <a:xfrm>
              <a:off x="936450" y="2929100"/>
              <a:ext cx="555825" cy="464275"/>
            </a:xfrm>
            <a:custGeom>
              <a:avLst/>
              <a:gdLst/>
              <a:ahLst/>
              <a:cxnLst/>
              <a:rect l="l" t="t" r="r" b="b"/>
              <a:pathLst>
                <a:path w="22233" h="18571" extrusionOk="0">
                  <a:moveTo>
                    <a:pt x="12216" y="0"/>
                  </a:moveTo>
                  <a:cubicBezTo>
                    <a:pt x="11729" y="0"/>
                    <a:pt x="11239" y="41"/>
                    <a:pt x="10761" y="114"/>
                  </a:cubicBezTo>
                  <a:cubicBezTo>
                    <a:pt x="2584" y="1360"/>
                    <a:pt x="1" y="11847"/>
                    <a:pt x="6657" y="16741"/>
                  </a:cubicBezTo>
                  <a:cubicBezTo>
                    <a:pt x="8378" y="18006"/>
                    <a:pt x="10272" y="18570"/>
                    <a:pt x="12112" y="18570"/>
                  </a:cubicBezTo>
                  <a:cubicBezTo>
                    <a:pt x="17391" y="18570"/>
                    <a:pt x="22232" y="13928"/>
                    <a:pt x="21308" y="7865"/>
                  </a:cubicBezTo>
                  <a:lnTo>
                    <a:pt x="21308" y="7865"/>
                  </a:lnTo>
                  <a:lnTo>
                    <a:pt x="12159" y="9263"/>
                  </a:lnTo>
                  <a:lnTo>
                    <a:pt x="13162" y="53"/>
                  </a:lnTo>
                  <a:cubicBezTo>
                    <a:pt x="12850" y="18"/>
                    <a:pt x="12534" y="0"/>
                    <a:pt x="12216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20"/>
            <p:cNvSpPr/>
            <p:nvPr/>
          </p:nvSpPr>
          <p:spPr>
            <a:xfrm>
              <a:off x="1286775" y="2931175"/>
              <a:ext cx="174025" cy="177100"/>
            </a:xfrm>
            <a:custGeom>
              <a:avLst/>
              <a:gdLst/>
              <a:ahLst/>
              <a:cxnLst/>
              <a:rect l="l" t="t" r="r" b="b"/>
              <a:pathLst>
                <a:path w="6961" h="7084" extrusionOk="0">
                  <a:moveTo>
                    <a:pt x="1125" y="1"/>
                  </a:moveTo>
                  <a:lnTo>
                    <a:pt x="0" y="7083"/>
                  </a:lnTo>
                  <a:lnTo>
                    <a:pt x="0" y="7083"/>
                  </a:lnTo>
                  <a:lnTo>
                    <a:pt x="6961" y="5776"/>
                  </a:lnTo>
                  <a:cubicBezTo>
                    <a:pt x="6961" y="5776"/>
                    <a:pt x="5958" y="1825"/>
                    <a:pt x="11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5" name="Google Shape;1635;p20"/>
          <p:cNvSpPr/>
          <p:nvPr/>
        </p:nvSpPr>
        <p:spPr>
          <a:xfrm rot="-8514319">
            <a:off x="353662" y="3597720"/>
            <a:ext cx="1458948" cy="984083"/>
          </a:xfrm>
          <a:custGeom>
            <a:avLst/>
            <a:gdLst/>
            <a:ahLst/>
            <a:cxnLst/>
            <a:rect l="l" t="t" r="r" b="b"/>
            <a:pathLst>
              <a:path w="6412" h="4325" extrusionOk="0">
                <a:moveTo>
                  <a:pt x="3237" y="0"/>
                </a:moveTo>
                <a:cubicBezTo>
                  <a:pt x="2968" y="0"/>
                  <a:pt x="2697" y="37"/>
                  <a:pt x="2432" y="113"/>
                </a:cubicBezTo>
                <a:cubicBezTo>
                  <a:pt x="1733" y="356"/>
                  <a:pt x="1125" y="782"/>
                  <a:pt x="639" y="1329"/>
                </a:cubicBezTo>
                <a:cubicBezTo>
                  <a:pt x="152" y="1876"/>
                  <a:pt x="0" y="2636"/>
                  <a:pt x="183" y="3335"/>
                </a:cubicBezTo>
                <a:cubicBezTo>
                  <a:pt x="386" y="3919"/>
                  <a:pt x="950" y="4291"/>
                  <a:pt x="1556" y="4291"/>
                </a:cubicBezTo>
                <a:cubicBezTo>
                  <a:pt x="1675" y="4291"/>
                  <a:pt x="1795" y="4277"/>
                  <a:pt x="1915" y="4247"/>
                </a:cubicBezTo>
                <a:cubicBezTo>
                  <a:pt x="2280" y="4125"/>
                  <a:pt x="2554" y="3852"/>
                  <a:pt x="2949" y="3791"/>
                </a:cubicBezTo>
                <a:cubicBezTo>
                  <a:pt x="3012" y="3778"/>
                  <a:pt x="3074" y="3773"/>
                  <a:pt x="3136" y="3773"/>
                </a:cubicBezTo>
                <a:cubicBezTo>
                  <a:pt x="3665" y="3773"/>
                  <a:pt x="4137" y="4199"/>
                  <a:pt x="4681" y="4308"/>
                </a:cubicBezTo>
                <a:cubicBezTo>
                  <a:pt x="4747" y="4319"/>
                  <a:pt x="4812" y="4325"/>
                  <a:pt x="4877" y="4325"/>
                </a:cubicBezTo>
                <a:cubicBezTo>
                  <a:pt x="5684" y="4325"/>
                  <a:pt x="6412" y="3482"/>
                  <a:pt x="6383" y="2666"/>
                </a:cubicBezTo>
                <a:cubicBezTo>
                  <a:pt x="6383" y="1755"/>
                  <a:pt x="5624" y="1055"/>
                  <a:pt x="4924" y="539"/>
                </a:cubicBezTo>
                <a:cubicBezTo>
                  <a:pt x="4422" y="183"/>
                  <a:pt x="3833" y="0"/>
                  <a:pt x="3237" y="0"/>
                </a:cubicBezTo>
                <a:close/>
              </a:path>
            </a:pathLst>
          </a:custGeom>
          <a:solidFill>
            <a:srgbClr val="E0E0E0">
              <a:alpha val="37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6" name="Google Shape;1636;p20"/>
          <p:cNvSpPr txBox="1">
            <a:spLocks noGrp="1"/>
          </p:cNvSpPr>
          <p:nvPr>
            <p:ph type="subTitle" idx="1"/>
          </p:nvPr>
        </p:nvSpPr>
        <p:spPr>
          <a:xfrm>
            <a:off x="2606776" y="1518025"/>
            <a:ext cx="1381800" cy="373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2100" b="1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637" name="Google Shape;1637;p20"/>
          <p:cNvSpPr txBox="1">
            <a:spLocks noGrp="1"/>
          </p:cNvSpPr>
          <p:nvPr>
            <p:ph type="subTitle" idx="2"/>
          </p:nvPr>
        </p:nvSpPr>
        <p:spPr>
          <a:xfrm>
            <a:off x="2606776" y="1836000"/>
            <a:ext cx="1381800" cy="818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1638" name="Google Shape;1638;p20"/>
          <p:cNvSpPr txBox="1">
            <a:spLocks noGrp="1"/>
          </p:cNvSpPr>
          <p:nvPr>
            <p:ph type="subTitle" idx="3"/>
          </p:nvPr>
        </p:nvSpPr>
        <p:spPr>
          <a:xfrm>
            <a:off x="5860901" y="1518025"/>
            <a:ext cx="1381800" cy="373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2100" b="1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639" name="Google Shape;1639;p20"/>
          <p:cNvSpPr txBox="1">
            <a:spLocks noGrp="1"/>
          </p:cNvSpPr>
          <p:nvPr>
            <p:ph type="subTitle" idx="4"/>
          </p:nvPr>
        </p:nvSpPr>
        <p:spPr>
          <a:xfrm>
            <a:off x="5860901" y="1836000"/>
            <a:ext cx="1381800" cy="818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1640" name="Google Shape;1640;p20"/>
          <p:cNvSpPr txBox="1">
            <a:spLocks noGrp="1"/>
          </p:cNvSpPr>
          <p:nvPr>
            <p:ph type="subTitle" idx="5"/>
          </p:nvPr>
        </p:nvSpPr>
        <p:spPr>
          <a:xfrm>
            <a:off x="2606776" y="3165203"/>
            <a:ext cx="1381800" cy="373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2100" b="1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641" name="Google Shape;1641;p20"/>
          <p:cNvSpPr txBox="1">
            <a:spLocks noGrp="1"/>
          </p:cNvSpPr>
          <p:nvPr>
            <p:ph type="subTitle" idx="6"/>
          </p:nvPr>
        </p:nvSpPr>
        <p:spPr>
          <a:xfrm>
            <a:off x="2606776" y="3486750"/>
            <a:ext cx="1381800" cy="818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1642" name="Google Shape;1642;p20"/>
          <p:cNvSpPr txBox="1">
            <a:spLocks noGrp="1"/>
          </p:cNvSpPr>
          <p:nvPr>
            <p:ph type="subTitle" idx="7"/>
          </p:nvPr>
        </p:nvSpPr>
        <p:spPr>
          <a:xfrm>
            <a:off x="5860901" y="3165203"/>
            <a:ext cx="1381800" cy="373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2100" b="1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643" name="Google Shape;1643;p20"/>
          <p:cNvSpPr txBox="1">
            <a:spLocks noGrp="1"/>
          </p:cNvSpPr>
          <p:nvPr>
            <p:ph type="subTitle" idx="8"/>
          </p:nvPr>
        </p:nvSpPr>
        <p:spPr>
          <a:xfrm>
            <a:off x="5860901" y="3486750"/>
            <a:ext cx="1381800" cy="818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1644" name="Google Shape;1644;p20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None/>
              <a:defRPr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8">
    <p:bg>
      <p:bgPr>
        <a:solidFill>
          <a:schemeClr val="lt1"/>
        </a:solidFill>
        <a:effectLst/>
      </p:bgPr>
    </p:bg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27"/>
          <p:cNvSpPr txBox="1">
            <a:spLocks noGrp="1"/>
          </p:cNvSpPr>
          <p:nvPr>
            <p:ph type="subTitle" idx="1"/>
          </p:nvPr>
        </p:nvSpPr>
        <p:spPr>
          <a:xfrm>
            <a:off x="2169600" y="2456500"/>
            <a:ext cx="4804800" cy="964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 sz="1900">
                <a:solidFill>
                  <a:schemeClr val="lt2"/>
                </a:solidFill>
                <a:highlight>
                  <a:srgbClr val="FFFFFF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1804" name="Google Shape;1804;p27"/>
          <p:cNvSpPr txBox="1">
            <a:spLocks noGrp="1"/>
          </p:cNvSpPr>
          <p:nvPr>
            <p:ph type="title"/>
          </p:nvPr>
        </p:nvSpPr>
        <p:spPr>
          <a:xfrm>
            <a:off x="1927650" y="3507125"/>
            <a:ext cx="528870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139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200"/>
              <a:buNone/>
              <a:defRPr sz="2200"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1805" name="Google Shape;1805;p27"/>
          <p:cNvSpPr/>
          <p:nvPr/>
        </p:nvSpPr>
        <p:spPr>
          <a:xfrm rot="-3694751">
            <a:off x="7987837" y="3786226"/>
            <a:ext cx="616886" cy="616886"/>
          </a:xfrm>
          <a:custGeom>
            <a:avLst/>
            <a:gdLst/>
            <a:ahLst/>
            <a:cxnLst/>
            <a:rect l="l" t="t" r="r" b="b"/>
            <a:pathLst>
              <a:path w="14682" h="14682" extrusionOk="0">
                <a:moveTo>
                  <a:pt x="7418" y="4690"/>
                </a:moveTo>
                <a:cubicBezTo>
                  <a:pt x="8715" y="4690"/>
                  <a:pt x="9863" y="5645"/>
                  <a:pt x="10031" y="6961"/>
                </a:cubicBezTo>
                <a:cubicBezTo>
                  <a:pt x="10254" y="8658"/>
                  <a:pt x="8902" y="9929"/>
                  <a:pt x="7434" y="9929"/>
                </a:cubicBezTo>
                <a:cubicBezTo>
                  <a:pt x="6904" y="9929"/>
                  <a:pt x="6358" y="9764"/>
                  <a:pt x="5867" y="9393"/>
                </a:cubicBezTo>
                <a:cubicBezTo>
                  <a:pt x="4012" y="7994"/>
                  <a:pt x="4772" y="5046"/>
                  <a:pt x="7082" y="4712"/>
                </a:cubicBezTo>
                <a:cubicBezTo>
                  <a:pt x="7195" y="4697"/>
                  <a:pt x="7307" y="4690"/>
                  <a:pt x="7418" y="4690"/>
                </a:cubicBezTo>
                <a:close/>
                <a:moveTo>
                  <a:pt x="7569" y="0"/>
                </a:moveTo>
                <a:lnTo>
                  <a:pt x="5168" y="335"/>
                </a:lnTo>
                <a:lnTo>
                  <a:pt x="5046" y="1794"/>
                </a:lnTo>
                <a:cubicBezTo>
                  <a:pt x="4529" y="2007"/>
                  <a:pt x="4073" y="2250"/>
                  <a:pt x="3648" y="2584"/>
                </a:cubicBezTo>
                <a:lnTo>
                  <a:pt x="2310" y="1976"/>
                </a:lnTo>
                <a:lnTo>
                  <a:pt x="851" y="3921"/>
                </a:lnTo>
                <a:lnTo>
                  <a:pt x="1794" y="5046"/>
                </a:lnTo>
                <a:cubicBezTo>
                  <a:pt x="1581" y="5532"/>
                  <a:pt x="1459" y="6049"/>
                  <a:pt x="1398" y="6596"/>
                </a:cubicBezTo>
                <a:lnTo>
                  <a:pt x="0" y="7113"/>
                </a:lnTo>
                <a:lnTo>
                  <a:pt x="335" y="9514"/>
                </a:lnTo>
                <a:lnTo>
                  <a:pt x="1794" y="9666"/>
                </a:lnTo>
                <a:cubicBezTo>
                  <a:pt x="2006" y="10153"/>
                  <a:pt x="2280" y="10608"/>
                  <a:pt x="2584" y="11034"/>
                </a:cubicBezTo>
                <a:lnTo>
                  <a:pt x="1976" y="12371"/>
                </a:lnTo>
                <a:lnTo>
                  <a:pt x="3921" y="13830"/>
                </a:lnTo>
                <a:lnTo>
                  <a:pt x="5076" y="12888"/>
                </a:lnTo>
                <a:cubicBezTo>
                  <a:pt x="5563" y="13101"/>
                  <a:pt x="6049" y="13223"/>
                  <a:pt x="6596" y="13314"/>
                </a:cubicBezTo>
                <a:lnTo>
                  <a:pt x="7113" y="14681"/>
                </a:lnTo>
                <a:lnTo>
                  <a:pt x="9514" y="14347"/>
                </a:lnTo>
                <a:lnTo>
                  <a:pt x="9636" y="12888"/>
                </a:lnTo>
                <a:cubicBezTo>
                  <a:pt x="10122" y="12675"/>
                  <a:pt x="10608" y="12402"/>
                  <a:pt x="11034" y="12098"/>
                </a:cubicBezTo>
                <a:lnTo>
                  <a:pt x="12341" y="12675"/>
                </a:lnTo>
                <a:lnTo>
                  <a:pt x="13830" y="10730"/>
                </a:lnTo>
                <a:lnTo>
                  <a:pt x="12888" y="9605"/>
                </a:lnTo>
                <a:cubicBezTo>
                  <a:pt x="13070" y="9119"/>
                  <a:pt x="13222" y="8602"/>
                  <a:pt x="13283" y="8086"/>
                </a:cubicBezTo>
                <a:lnTo>
                  <a:pt x="14681" y="7569"/>
                </a:lnTo>
                <a:lnTo>
                  <a:pt x="14347" y="5137"/>
                </a:lnTo>
                <a:lnTo>
                  <a:pt x="12888" y="5016"/>
                </a:lnTo>
                <a:cubicBezTo>
                  <a:pt x="12675" y="4529"/>
                  <a:pt x="12402" y="4073"/>
                  <a:pt x="12067" y="3648"/>
                </a:cubicBezTo>
                <a:lnTo>
                  <a:pt x="12675" y="2310"/>
                </a:lnTo>
                <a:lnTo>
                  <a:pt x="10760" y="821"/>
                </a:lnTo>
                <a:lnTo>
                  <a:pt x="9605" y="1794"/>
                </a:lnTo>
                <a:cubicBezTo>
                  <a:pt x="9119" y="1581"/>
                  <a:pt x="8602" y="1429"/>
                  <a:pt x="8086" y="1368"/>
                </a:cubicBezTo>
                <a:lnTo>
                  <a:pt x="7569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6" name="Google Shape;1806;p27"/>
          <p:cNvGrpSpPr/>
          <p:nvPr/>
        </p:nvGrpSpPr>
        <p:grpSpPr>
          <a:xfrm rot="-900422">
            <a:off x="658626" y="714641"/>
            <a:ext cx="818901" cy="807182"/>
            <a:chOff x="2786800" y="3847650"/>
            <a:chExt cx="607925" cy="590950"/>
          </a:xfrm>
        </p:grpSpPr>
        <p:sp>
          <p:nvSpPr>
            <p:cNvPr id="1807" name="Google Shape;1807;p27"/>
            <p:cNvSpPr/>
            <p:nvPr/>
          </p:nvSpPr>
          <p:spPr>
            <a:xfrm>
              <a:off x="2786800" y="3847650"/>
              <a:ext cx="607925" cy="590950"/>
            </a:xfrm>
            <a:custGeom>
              <a:avLst/>
              <a:gdLst/>
              <a:ahLst/>
              <a:cxnLst/>
              <a:rect l="l" t="t" r="r" b="b"/>
              <a:pathLst>
                <a:path w="24317" h="23638" extrusionOk="0">
                  <a:moveTo>
                    <a:pt x="12666" y="1"/>
                  </a:moveTo>
                  <a:cubicBezTo>
                    <a:pt x="11403" y="1"/>
                    <a:pt x="10142" y="205"/>
                    <a:pt x="8937" y="607"/>
                  </a:cubicBezTo>
                  <a:cubicBezTo>
                    <a:pt x="7842" y="941"/>
                    <a:pt x="6839" y="1458"/>
                    <a:pt x="5897" y="2127"/>
                  </a:cubicBezTo>
                  <a:cubicBezTo>
                    <a:pt x="5411" y="2461"/>
                    <a:pt x="4955" y="2826"/>
                    <a:pt x="4529" y="3221"/>
                  </a:cubicBezTo>
                  <a:cubicBezTo>
                    <a:pt x="4104" y="3646"/>
                    <a:pt x="3708" y="4102"/>
                    <a:pt x="3313" y="4558"/>
                  </a:cubicBezTo>
                  <a:cubicBezTo>
                    <a:pt x="122" y="8662"/>
                    <a:pt x="0" y="14346"/>
                    <a:pt x="2979" y="18601"/>
                  </a:cubicBezTo>
                  <a:cubicBezTo>
                    <a:pt x="3344" y="19087"/>
                    <a:pt x="3708" y="19543"/>
                    <a:pt x="4134" y="19999"/>
                  </a:cubicBezTo>
                  <a:cubicBezTo>
                    <a:pt x="4529" y="20425"/>
                    <a:pt x="4985" y="20790"/>
                    <a:pt x="5441" y="21154"/>
                  </a:cubicBezTo>
                  <a:cubicBezTo>
                    <a:pt x="6353" y="21884"/>
                    <a:pt x="7356" y="22431"/>
                    <a:pt x="8420" y="22826"/>
                  </a:cubicBezTo>
                  <a:cubicBezTo>
                    <a:pt x="9772" y="23367"/>
                    <a:pt x="11195" y="23637"/>
                    <a:pt x="12630" y="23637"/>
                  </a:cubicBezTo>
                  <a:cubicBezTo>
                    <a:pt x="13293" y="23637"/>
                    <a:pt x="13958" y="23580"/>
                    <a:pt x="14621" y="23464"/>
                  </a:cubicBezTo>
                  <a:cubicBezTo>
                    <a:pt x="17964" y="22917"/>
                    <a:pt x="20882" y="20941"/>
                    <a:pt x="22645" y="18054"/>
                  </a:cubicBezTo>
                  <a:cubicBezTo>
                    <a:pt x="23253" y="17081"/>
                    <a:pt x="23678" y="16048"/>
                    <a:pt x="23952" y="14954"/>
                  </a:cubicBezTo>
                  <a:cubicBezTo>
                    <a:pt x="24074" y="14528"/>
                    <a:pt x="24134" y="14133"/>
                    <a:pt x="24195" y="13738"/>
                  </a:cubicBezTo>
                  <a:cubicBezTo>
                    <a:pt x="24256" y="13434"/>
                    <a:pt x="24286" y="13130"/>
                    <a:pt x="24286" y="12826"/>
                  </a:cubicBezTo>
                  <a:cubicBezTo>
                    <a:pt x="24317" y="12583"/>
                    <a:pt x="24317" y="12340"/>
                    <a:pt x="24286" y="12096"/>
                  </a:cubicBezTo>
                  <a:cubicBezTo>
                    <a:pt x="24195" y="12340"/>
                    <a:pt x="24165" y="12583"/>
                    <a:pt x="24165" y="12826"/>
                  </a:cubicBezTo>
                  <a:cubicBezTo>
                    <a:pt x="24134" y="13130"/>
                    <a:pt x="24074" y="13403"/>
                    <a:pt x="24013" y="13707"/>
                  </a:cubicBezTo>
                  <a:cubicBezTo>
                    <a:pt x="23952" y="14102"/>
                    <a:pt x="23861" y="14498"/>
                    <a:pt x="23739" y="14862"/>
                  </a:cubicBezTo>
                  <a:cubicBezTo>
                    <a:pt x="23435" y="15926"/>
                    <a:pt x="22949" y="16929"/>
                    <a:pt x="22341" y="17872"/>
                  </a:cubicBezTo>
                  <a:cubicBezTo>
                    <a:pt x="20201" y="21193"/>
                    <a:pt x="16540" y="23076"/>
                    <a:pt x="12749" y="23076"/>
                  </a:cubicBezTo>
                  <a:cubicBezTo>
                    <a:pt x="11372" y="23076"/>
                    <a:pt x="9977" y="22828"/>
                    <a:pt x="8633" y="22309"/>
                  </a:cubicBezTo>
                  <a:cubicBezTo>
                    <a:pt x="7630" y="21914"/>
                    <a:pt x="6687" y="21367"/>
                    <a:pt x="5836" y="20698"/>
                  </a:cubicBezTo>
                  <a:cubicBezTo>
                    <a:pt x="5380" y="20334"/>
                    <a:pt x="4955" y="19969"/>
                    <a:pt x="4590" y="19574"/>
                  </a:cubicBezTo>
                  <a:cubicBezTo>
                    <a:pt x="4195" y="19148"/>
                    <a:pt x="3830" y="18692"/>
                    <a:pt x="3496" y="18236"/>
                  </a:cubicBezTo>
                  <a:cubicBezTo>
                    <a:pt x="699" y="14224"/>
                    <a:pt x="821" y="8814"/>
                    <a:pt x="3830" y="4953"/>
                  </a:cubicBezTo>
                  <a:cubicBezTo>
                    <a:pt x="4499" y="4042"/>
                    <a:pt x="5319" y="3251"/>
                    <a:pt x="6262" y="2613"/>
                  </a:cubicBezTo>
                  <a:cubicBezTo>
                    <a:pt x="7143" y="1975"/>
                    <a:pt x="8116" y="1488"/>
                    <a:pt x="9149" y="1124"/>
                  </a:cubicBezTo>
                  <a:cubicBezTo>
                    <a:pt x="10332" y="729"/>
                    <a:pt x="11561" y="532"/>
                    <a:pt x="12794" y="532"/>
                  </a:cubicBezTo>
                  <a:cubicBezTo>
                    <a:pt x="13557" y="532"/>
                    <a:pt x="14321" y="608"/>
                    <a:pt x="15076" y="759"/>
                  </a:cubicBezTo>
                  <a:cubicBezTo>
                    <a:pt x="16809" y="1124"/>
                    <a:pt x="18390" y="1883"/>
                    <a:pt x="19788" y="2978"/>
                  </a:cubicBezTo>
                  <a:cubicBezTo>
                    <a:pt x="20912" y="3859"/>
                    <a:pt x="21885" y="4984"/>
                    <a:pt x="22615" y="6230"/>
                  </a:cubicBezTo>
                  <a:cubicBezTo>
                    <a:pt x="23162" y="7172"/>
                    <a:pt x="23587" y="8206"/>
                    <a:pt x="23861" y="9270"/>
                  </a:cubicBezTo>
                  <a:cubicBezTo>
                    <a:pt x="23952" y="9665"/>
                    <a:pt x="24043" y="10060"/>
                    <a:pt x="24074" y="10455"/>
                  </a:cubicBezTo>
                  <a:cubicBezTo>
                    <a:pt x="24134" y="10759"/>
                    <a:pt x="24165" y="11033"/>
                    <a:pt x="24165" y="11336"/>
                  </a:cubicBezTo>
                  <a:cubicBezTo>
                    <a:pt x="24165" y="11580"/>
                    <a:pt x="24195" y="11823"/>
                    <a:pt x="24256" y="12066"/>
                  </a:cubicBezTo>
                  <a:cubicBezTo>
                    <a:pt x="24286" y="11823"/>
                    <a:pt x="24317" y="11610"/>
                    <a:pt x="24317" y="11367"/>
                  </a:cubicBezTo>
                  <a:cubicBezTo>
                    <a:pt x="24317" y="11063"/>
                    <a:pt x="24317" y="10759"/>
                    <a:pt x="24256" y="10455"/>
                  </a:cubicBezTo>
                  <a:cubicBezTo>
                    <a:pt x="24226" y="10060"/>
                    <a:pt x="24165" y="9634"/>
                    <a:pt x="24074" y="9239"/>
                  </a:cubicBezTo>
                  <a:cubicBezTo>
                    <a:pt x="23861" y="8145"/>
                    <a:pt x="23466" y="7051"/>
                    <a:pt x="22919" y="6078"/>
                  </a:cubicBezTo>
                  <a:cubicBezTo>
                    <a:pt x="21308" y="3099"/>
                    <a:pt x="18481" y="1002"/>
                    <a:pt x="15168" y="273"/>
                  </a:cubicBezTo>
                  <a:cubicBezTo>
                    <a:pt x="14343" y="91"/>
                    <a:pt x="13504" y="1"/>
                    <a:pt x="1266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7"/>
            <p:cNvSpPr/>
            <p:nvPr/>
          </p:nvSpPr>
          <p:spPr>
            <a:xfrm>
              <a:off x="2881025" y="3957700"/>
              <a:ext cx="455200" cy="95975"/>
            </a:xfrm>
            <a:custGeom>
              <a:avLst/>
              <a:gdLst/>
              <a:ahLst/>
              <a:cxnLst/>
              <a:rect l="l" t="t" r="r" b="b"/>
              <a:pathLst>
                <a:path w="18208" h="3839" extrusionOk="0">
                  <a:moveTo>
                    <a:pt x="72" y="1"/>
                  </a:moveTo>
                  <a:cubicBezTo>
                    <a:pt x="67" y="1"/>
                    <a:pt x="64" y="2"/>
                    <a:pt x="61" y="4"/>
                  </a:cubicBezTo>
                  <a:cubicBezTo>
                    <a:pt x="0" y="65"/>
                    <a:pt x="760" y="916"/>
                    <a:pt x="2310" y="1858"/>
                  </a:cubicBezTo>
                  <a:cubicBezTo>
                    <a:pt x="3222" y="2406"/>
                    <a:pt x="4164" y="2831"/>
                    <a:pt x="5198" y="3196"/>
                  </a:cubicBezTo>
                  <a:cubicBezTo>
                    <a:pt x="5471" y="3287"/>
                    <a:pt x="5775" y="3348"/>
                    <a:pt x="6079" y="3439"/>
                  </a:cubicBezTo>
                  <a:lnTo>
                    <a:pt x="6535" y="3561"/>
                  </a:lnTo>
                  <a:cubicBezTo>
                    <a:pt x="6687" y="3591"/>
                    <a:pt x="6839" y="3621"/>
                    <a:pt x="7022" y="3621"/>
                  </a:cubicBezTo>
                  <a:lnTo>
                    <a:pt x="7994" y="3804"/>
                  </a:lnTo>
                  <a:lnTo>
                    <a:pt x="9028" y="3834"/>
                  </a:lnTo>
                  <a:cubicBezTo>
                    <a:pt x="9136" y="3837"/>
                    <a:pt x="9244" y="3838"/>
                    <a:pt x="9352" y="3838"/>
                  </a:cubicBezTo>
                  <a:cubicBezTo>
                    <a:pt x="11612" y="3838"/>
                    <a:pt x="13832" y="3234"/>
                    <a:pt x="15776" y="2132"/>
                  </a:cubicBezTo>
                  <a:lnTo>
                    <a:pt x="16353" y="1828"/>
                  </a:lnTo>
                  <a:cubicBezTo>
                    <a:pt x="16536" y="1706"/>
                    <a:pt x="16688" y="1615"/>
                    <a:pt x="16839" y="1494"/>
                  </a:cubicBezTo>
                  <a:lnTo>
                    <a:pt x="17599" y="977"/>
                  </a:lnTo>
                  <a:cubicBezTo>
                    <a:pt x="17995" y="673"/>
                    <a:pt x="18207" y="491"/>
                    <a:pt x="18177" y="460"/>
                  </a:cubicBezTo>
                  <a:cubicBezTo>
                    <a:pt x="18173" y="456"/>
                    <a:pt x="18166" y="455"/>
                    <a:pt x="18156" y="455"/>
                  </a:cubicBezTo>
                  <a:cubicBezTo>
                    <a:pt x="18083" y="455"/>
                    <a:pt x="17847" y="551"/>
                    <a:pt x="17447" y="764"/>
                  </a:cubicBezTo>
                  <a:lnTo>
                    <a:pt x="16657" y="1190"/>
                  </a:lnTo>
                  <a:cubicBezTo>
                    <a:pt x="16505" y="1281"/>
                    <a:pt x="16353" y="1372"/>
                    <a:pt x="16171" y="1463"/>
                  </a:cubicBezTo>
                  <a:lnTo>
                    <a:pt x="15593" y="1706"/>
                  </a:lnTo>
                  <a:cubicBezTo>
                    <a:pt x="13617" y="2710"/>
                    <a:pt x="11439" y="3197"/>
                    <a:pt x="9229" y="3197"/>
                  </a:cubicBezTo>
                  <a:cubicBezTo>
                    <a:pt x="9162" y="3197"/>
                    <a:pt x="9095" y="3197"/>
                    <a:pt x="9028" y="3196"/>
                  </a:cubicBezTo>
                  <a:lnTo>
                    <a:pt x="8055" y="3165"/>
                  </a:lnTo>
                  <a:lnTo>
                    <a:pt x="7113" y="3013"/>
                  </a:lnTo>
                  <a:lnTo>
                    <a:pt x="6657" y="2953"/>
                  </a:lnTo>
                  <a:lnTo>
                    <a:pt x="6201" y="2831"/>
                  </a:lnTo>
                  <a:cubicBezTo>
                    <a:pt x="5897" y="2770"/>
                    <a:pt x="5623" y="2710"/>
                    <a:pt x="5350" y="2618"/>
                  </a:cubicBezTo>
                  <a:cubicBezTo>
                    <a:pt x="4377" y="2314"/>
                    <a:pt x="3435" y="1919"/>
                    <a:pt x="2523" y="1463"/>
                  </a:cubicBezTo>
                  <a:cubicBezTo>
                    <a:pt x="1036" y="676"/>
                    <a:pt x="192" y="1"/>
                    <a:pt x="7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7"/>
            <p:cNvSpPr/>
            <p:nvPr/>
          </p:nvSpPr>
          <p:spPr>
            <a:xfrm>
              <a:off x="2872650" y="4235800"/>
              <a:ext cx="455975" cy="95225"/>
            </a:xfrm>
            <a:custGeom>
              <a:avLst/>
              <a:gdLst/>
              <a:ahLst/>
              <a:cxnLst/>
              <a:rect l="l" t="t" r="r" b="b"/>
              <a:pathLst>
                <a:path w="18239" h="3809" extrusionOk="0">
                  <a:moveTo>
                    <a:pt x="8872" y="1"/>
                  </a:moveTo>
                  <a:cubicBezTo>
                    <a:pt x="6615" y="1"/>
                    <a:pt x="4371" y="578"/>
                    <a:pt x="2402" y="1707"/>
                  </a:cubicBezTo>
                  <a:lnTo>
                    <a:pt x="1855" y="2011"/>
                  </a:lnTo>
                  <a:cubicBezTo>
                    <a:pt x="1673" y="2102"/>
                    <a:pt x="1521" y="2224"/>
                    <a:pt x="1369" y="2346"/>
                  </a:cubicBezTo>
                  <a:lnTo>
                    <a:pt x="609" y="2862"/>
                  </a:lnTo>
                  <a:cubicBezTo>
                    <a:pt x="214" y="3166"/>
                    <a:pt x="1" y="3349"/>
                    <a:pt x="31" y="3379"/>
                  </a:cubicBezTo>
                  <a:cubicBezTo>
                    <a:pt x="35" y="3383"/>
                    <a:pt x="42" y="3385"/>
                    <a:pt x="52" y="3385"/>
                  </a:cubicBezTo>
                  <a:cubicBezTo>
                    <a:pt x="125" y="3385"/>
                    <a:pt x="361" y="3288"/>
                    <a:pt x="761" y="3075"/>
                  </a:cubicBezTo>
                  <a:lnTo>
                    <a:pt x="1551" y="2619"/>
                  </a:lnTo>
                  <a:cubicBezTo>
                    <a:pt x="1703" y="2558"/>
                    <a:pt x="1855" y="2437"/>
                    <a:pt x="2037" y="2346"/>
                  </a:cubicBezTo>
                  <a:lnTo>
                    <a:pt x="2615" y="2102"/>
                  </a:lnTo>
                  <a:cubicBezTo>
                    <a:pt x="4544" y="1152"/>
                    <a:pt x="6664" y="639"/>
                    <a:pt x="8819" y="639"/>
                  </a:cubicBezTo>
                  <a:cubicBezTo>
                    <a:pt x="8940" y="639"/>
                    <a:pt x="9060" y="640"/>
                    <a:pt x="9180" y="643"/>
                  </a:cubicBezTo>
                  <a:lnTo>
                    <a:pt x="10183" y="674"/>
                  </a:lnTo>
                  <a:lnTo>
                    <a:pt x="11126" y="795"/>
                  </a:lnTo>
                  <a:lnTo>
                    <a:pt x="11582" y="887"/>
                  </a:lnTo>
                  <a:lnTo>
                    <a:pt x="12007" y="978"/>
                  </a:lnTo>
                  <a:cubicBezTo>
                    <a:pt x="12311" y="1069"/>
                    <a:pt x="12585" y="1130"/>
                    <a:pt x="12889" y="1191"/>
                  </a:cubicBezTo>
                  <a:cubicBezTo>
                    <a:pt x="13861" y="1494"/>
                    <a:pt x="14804" y="1890"/>
                    <a:pt x="15715" y="2376"/>
                  </a:cubicBezTo>
                  <a:cubicBezTo>
                    <a:pt x="17203" y="3134"/>
                    <a:pt x="18046" y="3808"/>
                    <a:pt x="18166" y="3808"/>
                  </a:cubicBezTo>
                  <a:cubicBezTo>
                    <a:pt x="18171" y="3808"/>
                    <a:pt x="18175" y="3807"/>
                    <a:pt x="18178" y="3805"/>
                  </a:cubicBezTo>
                  <a:cubicBezTo>
                    <a:pt x="18238" y="3774"/>
                    <a:pt x="17478" y="2923"/>
                    <a:pt x="15928" y="1981"/>
                  </a:cubicBezTo>
                  <a:cubicBezTo>
                    <a:pt x="15016" y="1434"/>
                    <a:pt x="14044" y="978"/>
                    <a:pt x="13041" y="643"/>
                  </a:cubicBezTo>
                  <a:cubicBezTo>
                    <a:pt x="12767" y="552"/>
                    <a:pt x="12463" y="491"/>
                    <a:pt x="12159" y="400"/>
                  </a:cubicBezTo>
                  <a:lnTo>
                    <a:pt x="11703" y="279"/>
                  </a:lnTo>
                  <a:cubicBezTo>
                    <a:pt x="11551" y="248"/>
                    <a:pt x="11369" y="218"/>
                    <a:pt x="11217" y="187"/>
                  </a:cubicBezTo>
                  <a:lnTo>
                    <a:pt x="10244" y="35"/>
                  </a:lnTo>
                  <a:lnTo>
                    <a:pt x="9211" y="5"/>
                  </a:lnTo>
                  <a:cubicBezTo>
                    <a:pt x="9098" y="2"/>
                    <a:pt x="8985" y="1"/>
                    <a:pt x="887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7"/>
            <p:cNvSpPr/>
            <p:nvPr/>
          </p:nvSpPr>
          <p:spPr>
            <a:xfrm>
              <a:off x="2815675" y="4138500"/>
              <a:ext cx="577525" cy="21175"/>
            </a:xfrm>
            <a:custGeom>
              <a:avLst/>
              <a:gdLst/>
              <a:ahLst/>
              <a:cxnLst/>
              <a:rect l="l" t="t" r="r" b="b"/>
              <a:pathLst>
                <a:path w="23101" h="847" extrusionOk="0">
                  <a:moveTo>
                    <a:pt x="4274" y="0"/>
                  </a:moveTo>
                  <a:cubicBezTo>
                    <a:pt x="1666" y="0"/>
                    <a:pt x="0" y="55"/>
                    <a:pt x="0" y="158"/>
                  </a:cubicBezTo>
                  <a:cubicBezTo>
                    <a:pt x="0" y="310"/>
                    <a:pt x="5167" y="584"/>
                    <a:pt x="11520" y="736"/>
                  </a:cubicBezTo>
                  <a:cubicBezTo>
                    <a:pt x="14566" y="808"/>
                    <a:pt x="17343" y="846"/>
                    <a:pt x="19413" y="846"/>
                  </a:cubicBezTo>
                  <a:cubicBezTo>
                    <a:pt x="21680" y="846"/>
                    <a:pt x="23101" y="801"/>
                    <a:pt x="23101" y="706"/>
                  </a:cubicBezTo>
                  <a:cubicBezTo>
                    <a:pt x="23101" y="523"/>
                    <a:pt x="17934" y="250"/>
                    <a:pt x="11551" y="98"/>
                  </a:cubicBezTo>
                  <a:cubicBezTo>
                    <a:pt x="8792" y="32"/>
                    <a:pt x="6260" y="0"/>
                    <a:pt x="427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7"/>
            <p:cNvSpPr/>
            <p:nvPr/>
          </p:nvSpPr>
          <p:spPr>
            <a:xfrm>
              <a:off x="3086200" y="3853700"/>
              <a:ext cx="23575" cy="577525"/>
            </a:xfrm>
            <a:custGeom>
              <a:avLst/>
              <a:gdLst/>
              <a:ahLst/>
              <a:cxnLst/>
              <a:rect l="l" t="t" r="r" b="b"/>
              <a:pathLst>
                <a:path w="943" h="23101" extrusionOk="0">
                  <a:moveTo>
                    <a:pt x="760" y="0"/>
                  </a:moveTo>
                  <a:cubicBezTo>
                    <a:pt x="578" y="0"/>
                    <a:pt x="304" y="5167"/>
                    <a:pt x="152" y="11550"/>
                  </a:cubicBezTo>
                  <a:cubicBezTo>
                    <a:pt x="0" y="17903"/>
                    <a:pt x="30" y="23101"/>
                    <a:pt x="182" y="23101"/>
                  </a:cubicBezTo>
                  <a:cubicBezTo>
                    <a:pt x="183" y="23101"/>
                    <a:pt x="184" y="23101"/>
                    <a:pt x="184" y="23101"/>
                  </a:cubicBezTo>
                  <a:cubicBezTo>
                    <a:pt x="366" y="23101"/>
                    <a:pt x="639" y="17915"/>
                    <a:pt x="790" y="11550"/>
                  </a:cubicBezTo>
                  <a:cubicBezTo>
                    <a:pt x="942" y="5167"/>
                    <a:pt x="912" y="0"/>
                    <a:pt x="76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27"/>
            <p:cNvSpPr/>
            <p:nvPr/>
          </p:nvSpPr>
          <p:spPr>
            <a:xfrm>
              <a:off x="2946375" y="3852900"/>
              <a:ext cx="159600" cy="577650"/>
            </a:xfrm>
            <a:custGeom>
              <a:avLst/>
              <a:gdLst/>
              <a:ahLst/>
              <a:cxnLst/>
              <a:rect l="l" t="t" r="r" b="b"/>
              <a:pathLst>
                <a:path w="6384" h="23106" extrusionOk="0">
                  <a:moveTo>
                    <a:pt x="6348" y="1"/>
                  </a:moveTo>
                  <a:cubicBezTo>
                    <a:pt x="6245" y="1"/>
                    <a:pt x="4987" y="797"/>
                    <a:pt x="3465" y="2677"/>
                  </a:cubicBezTo>
                  <a:cubicBezTo>
                    <a:pt x="2554" y="3771"/>
                    <a:pt x="1794" y="4987"/>
                    <a:pt x="1216" y="6294"/>
                  </a:cubicBezTo>
                  <a:cubicBezTo>
                    <a:pt x="487" y="7905"/>
                    <a:pt x="91" y="9668"/>
                    <a:pt x="31" y="11430"/>
                  </a:cubicBezTo>
                  <a:cubicBezTo>
                    <a:pt x="0" y="13193"/>
                    <a:pt x="304" y="14956"/>
                    <a:pt x="943" y="16598"/>
                  </a:cubicBezTo>
                  <a:cubicBezTo>
                    <a:pt x="1429" y="17935"/>
                    <a:pt x="2128" y="19212"/>
                    <a:pt x="3009" y="20367"/>
                  </a:cubicBezTo>
                  <a:cubicBezTo>
                    <a:pt x="4420" y="22247"/>
                    <a:pt x="5660" y="23105"/>
                    <a:pt x="5768" y="23105"/>
                  </a:cubicBezTo>
                  <a:cubicBezTo>
                    <a:pt x="5772" y="23105"/>
                    <a:pt x="5774" y="23104"/>
                    <a:pt x="5775" y="23102"/>
                  </a:cubicBezTo>
                  <a:cubicBezTo>
                    <a:pt x="5836" y="23042"/>
                    <a:pt x="4712" y="22069"/>
                    <a:pt x="3374" y="20093"/>
                  </a:cubicBezTo>
                  <a:cubicBezTo>
                    <a:pt x="2584" y="18938"/>
                    <a:pt x="1946" y="17722"/>
                    <a:pt x="1490" y="16415"/>
                  </a:cubicBezTo>
                  <a:cubicBezTo>
                    <a:pt x="912" y="14804"/>
                    <a:pt x="639" y="13133"/>
                    <a:pt x="669" y="11430"/>
                  </a:cubicBezTo>
                  <a:cubicBezTo>
                    <a:pt x="699" y="9728"/>
                    <a:pt x="1064" y="8087"/>
                    <a:pt x="1733" y="6506"/>
                  </a:cubicBezTo>
                  <a:cubicBezTo>
                    <a:pt x="2280" y="5260"/>
                    <a:pt x="2979" y="4044"/>
                    <a:pt x="3800" y="2920"/>
                  </a:cubicBezTo>
                  <a:cubicBezTo>
                    <a:pt x="5228" y="1035"/>
                    <a:pt x="6383" y="63"/>
                    <a:pt x="6353" y="2"/>
                  </a:cubicBezTo>
                  <a:cubicBezTo>
                    <a:pt x="6352" y="1"/>
                    <a:pt x="6350" y="1"/>
                    <a:pt x="634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27"/>
            <p:cNvSpPr/>
            <p:nvPr/>
          </p:nvSpPr>
          <p:spPr>
            <a:xfrm>
              <a:off x="3096075" y="3853625"/>
              <a:ext cx="159600" cy="577675"/>
            </a:xfrm>
            <a:custGeom>
              <a:avLst/>
              <a:gdLst/>
              <a:ahLst/>
              <a:cxnLst/>
              <a:rect l="l" t="t" r="r" b="b"/>
              <a:pathLst>
                <a:path w="6384" h="23107" extrusionOk="0">
                  <a:moveTo>
                    <a:pt x="618" y="0"/>
                  </a:moveTo>
                  <a:cubicBezTo>
                    <a:pt x="614" y="0"/>
                    <a:pt x="610" y="1"/>
                    <a:pt x="608" y="3"/>
                  </a:cubicBezTo>
                  <a:cubicBezTo>
                    <a:pt x="547" y="64"/>
                    <a:pt x="1702" y="1037"/>
                    <a:pt x="3040" y="3012"/>
                  </a:cubicBezTo>
                  <a:cubicBezTo>
                    <a:pt x="3830" y="4167"/>
                    <a:pt x="4468" y="5383"/>
                    <a:pt x="4924" y="6690"/>
                  </a:cubicBezTo>
                  <a:cubicBezTo>
                    <a:pt x="5502" y="8301"/>
                    <a:pt x="5775" y="9973"/>
                    <a:pt x="5745" y="11675"/>
                  </a:cubicBezTo>
                  <a:cubicBezTo>
                    <a:pt x="5684" y="13377"/>
                    <a:pt x="5319" y="15019"/>
                    <a:pt x="4651" y="16599"/>
                  </a:cubicBezTo>
                  <a:cubicBezTo>
                    <a:pt x="4104" y="17876"/>
                    <a:pt x="3405" y="19061"/>
                    <a:pt x="2584" y="20186"/>
                  </a:cubicBezTo>
                  <a:cubicBezTo>
                    <a:pt x="1155" y="22070"/>
                    <a:pt x="0" y="23043"/>
                    <a:pt x="61" y="23104"/>
                  </a:cubicBezTo>
                  <a:cubicBezTo>
                    <a:pt x="62" y="23106"/>
                    <a:pt x="64" y="23107"/>
                    <a:pt x="68" y="23107"/>
                  </a:cubicBezTo>
                  <a:cubicBezTo>
                    <a:pt x="177" y="23107"/>
                    <a:pt x="1421" y="22251"/>
                    <a:pt x="2949" y="20429"/>
                  </a:cubicBezTo>
                  <a:cubicBezTo>
                    <a:pt x="3860" y="19335"/>
                    <a:pt x="4590" y="18119"/>
                    <a:pt x="5198" y="16812"/>
                  </a:cubicBezTo>
                  <a:cubicBezTo>
                    <a:pt x="5927" y="15201"/>
                    <a:pt x="6323" y="13438"/>
                    <a:pt x="6353" y="11675"/>
                  </a:cubicBezTo>
                  <a:cubicBezTo>
                    <a:pt x="6383" y="9912"/>
                    <a:pt x="6079" y="8149"/>
                    <a:pt x="5471" y="6508"/>
                  </a:cubicBezTo>
                  <a:cubicBezTo>
                    <a:pt x="4955" y="5170"/>
                    <a:pt x="4256" y="3894"/>
                    <a:pt x="3405" y="2739"/>
                  </a:cubicBezTo>
                  <a:cubicBezTo>
                    <a:pt x="1965" y="858"/>
                    <a:pt x="752" y="0"/>
                    <a:pt x="61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4" name="Google Shape;1814;p27"/>
          <p:cNvSpPr txBox="1">
            <a:spLocks noGrp="1"/>
          </p:cNvSpPr>
          <p:nvPr>
            <p:ph type="title" idx="2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None/>
              <a:defRPr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">
    <p:bg>
      <p:bgPr>
        <a:solidFill>
          <a:schemeClr val="lt1"/>
        </a:solidFill>
        <a:effectLst/>
      </p:bgPr>
    </p:bg>
    <p:spTree>
      <p:nvGrpSpPr>
        <p:cNvPr id="1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6" name="Google Shape;1816;p28"/>
          <p:cNvGrpSpPr/>
          <p:nvPr/>
        </p:nvGrpSpPr>
        <p:grpSpPr>
          <a:xfrm>
            <a:off x="885308" y="672821"/>
            <a:ext cx="614703" cy="614703"/>
            <a:chOff x="2948201" y="3788666"/>
            <a:chExt cx="450728" cy="450728"/>
          </a:xfrm>
        </p:grpSpPr>
        <p:sp>
          <p:nvSpPr>
            <p:cNvPr id="1817" name="Google Shape;1817;p28"/>
            <p:cNvSpPr/>
            <p:nvPr/>
          </p:nvSpPr>
          <p:spPr>
            <a:xfrm>
              <a:off x="3092498" y="3933353"/>
              <a:ext cx="199732" cy="163729"/>
            </a:xfrm>
            <a:custGeom>
              <a:avLst/>
              <a:gdLst/>
              <a:ahLst/>
              <a:cxnLst/>
              <a:rect l="l" t="t" r="r" b="b"/>
              <a:pathLst>
                <a:path w="4122" h="3379" extrusionOk="0">
                  <a:moveTo>
                    <a:pt x="1806" y="1"/>
                  </a:moveTo>
                  <a:cubicBezTo>
                    <a:pt x="1756" y="1"/>
                    <a:pt x="1703" y="8"/>
                    <a:pt x="1642" y="24"/>
                  </a:cubicBezTo>
                  <a:lnTo>
                    <a:pt x="1551" y="24"/>
                  </a:lnTo>
                  <a:cubicBezTo>
                    <a:pt x="1551" y="54"/>
                    <a:pt x="1703" y="24"/>
                    <a:pt x="1977" y="84"/>
                  </a:cubicBezTo>
                  <a:cubicBezTo>
                    <a:pt x="2311" y="115"/>
                    <a:pt x="2645" y="297"/>
                    <a:pt x="2919" y="540"/>
                  </a:cubicBezTo>
                  <a:cubicBezTo>
                    <a:pt x="3284" y="935"/>
                    <a:pt x="3436" y="1483"/>
                    <a:pt x="3314" y="1999"/>
                  </a:cubicBezTo>
                  <a:cubicBezTo>
                    <a:pt x="3253" y="2303"/>
                    <a:pt x="3101" y="2607"/>
                    <a:pt x="2888" y="2820"/>
                  </a:cubicBezTo>
                  <a:cubicBezTo>
                    <a:pt x="2571" y="3100"/>
                    <a:pt x="2174" y="3253"/>
                    <a:pt x="1775" y="3253"/>
                  </a:cubicBezTo>
                  <a:cubicBezTo>
                    <a:pt x="1523" y="3253"/>
                    <a:pt x="1269" y="3192"/>
                    <a:pt x="1034" y="3063"/>
                  </a:cubicBezTo>
                  <a:cubicBezTo>
                    <a:pt x="761" y="2911"/>
                    <a:pt x="518" y="2698"/>
                    <a:pt x="396" y="2425"/>
                  </a:cubicBezTo>
                  <a:cubicBezTo>
                    <a:pt x="122" y="1938"/>
                    <a:pt x="122" y="1361"/>
                    <a:pt x="396" y="905"/>
                  </a:cubicBezTo>
                  <a:cubicBezTo>
                    <a:pt x="548" y="571"/>
                    <a:pt x="852" y="328"/>
                    <a:pt x="1186" y="176"/>
                  </a:cubicBezTo>
                  <a:cubicBezTo>
                    <a:pt x="1399" y="84"/>
                    <a:pt x="1551" y="54"/>
                    <a:pt x="1551" y="54"/>
                  </a:cubicBezTo>
                  <a:lnTo>
                    <a:pt x="1460" y="54"/>
                  </a:lnTo>
                  <a:cubicBezTo>
                    <a:pt x="1338" y="54"/>
                    <a:pt x="1247" y="84"/>
                    <a:pt x="1156" y="115"/>
                  </a:cubicBezTo>
                  <a:cubicBezTo>
                    <a:pt x="791" y="236"/>
                    <a:pt x="487" y="510"/>
                    <a:pt x="305" y="844"/>
                  </a:cubicBezTo>
                  <a:cubicBezTo>
                    <a:pt x="31" y="1331"/>
                    <a:pt x="1" y="1938"/>
                    <a:pt x="274" y="2455"/>
                  </a:cubicBezTo>
                  <a:cubicBezTo>
                    <a:pt x="426" y="2759"/>
                    <a:pt x="670" y="3002"/>
                    <a:pt x="974" y="3154"/>
                  </a:cubicBezTo>
                  <a:cubicBezTo>
                    <a:pt x="1254" y="3310"/>
                    <a:pt x="1534" y="3378"/>
                    <a:pt x="1800" y="3378"/>
                  </a:cubicBezTo>
                  <a:cubicBezTo>
                    <a:pt x="3145" y="3378"/>
                    <a:pt x="4122" y="1622"/>
                    <a:pt x="2980" y="479"/>
                  </a:cubicBezTo>
                  <a:cubicBezTo>
                    <a:pt x="2706" y="206"/>
                    <a:pt x="2341" y="54"/>
                    <a:pt x="1946" y="24"/>
                  </a:cubicBezTo>
                  <a:cubicBezTo>
                    <a:pt x="1901" y="8"/>
                    <a:pt x="1855" y="1"/>
                    <a:pt x="18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28"/>
            <p:cNvSpPr/>
            <p:nvPr/>
          </p:nvSpPr>
          <p:spPr>
            <a:xfrm>
              <a:off x="2948201" y="3788666"/>
              <a:ext cx="450728" cy="450728"/>
            </a:xfrm>
            <a:custGeom>
              <a:avLst/>
              <a:gdLst/>
              <a:ahLst/>
              <a:cxnLst/>
              <a:rect l="l" t="t" r="r" b="b"/>
              <a:pathLst>
                <a:path w="9302" h="9302" extrusionOk="0">
                  <a:moveTo>
                    <a:pt x="4987" y="483"/>
                  </a:moveTo>
                  <a:lnTo>
                    <a:pt x="5046" y="669"/>
                  </a:lnTo>
                  <a:lnTo>
                    <a:pt x="5107" y="821"/>
                  </a:lnTo>
                  <a:cubicBezTo>
                    <a:pt x="5114" y="828"/>
                    <a:pt x="5119" y="836"/>
                    <a:pt x="5124" y="843"/>
                  </a:cubicBezTo>
                  <a:lnTo>
                    <a:pt x="5124" y="843"/>
                  </a:lnTo>
                  <a:lnTo>
                    <a:pt x="5076" y="699"/>
                  </a:lnTo>
                  <a:cubicBezTo>
                    <a:pt x="5051" y="638"/>
                    <a:pt x="5022" y="565"/>
                    <a:pt x="4987" y="483"/>
                  </a:cubicBezTo>
                  <a:close/>
                  <a:moveTo>
                    <a:pt x="5124" y="843"/>
                  </a:moveTo>
                  <a:lnTo>
                    <a:pt x="5137" y="882"/>
                  </a:lnTo>
                  <a:lnTo>
                    <a:pt x="5167" y="912"/>
                  </a:lnTo>
                  <a:cubicBezTo>
                    <a:pt x="5144" y="889"/>
                    <a:pt x="5139" y="866"/>
                    <a:pt x="5124" y="843"/>
                  </a:cubicBezTo>
                  <a:close/>
                  <a:moveTo>
                    <a:pt x="4833" y="0"/>
                  </a:moveTo>
                  <a:lnTo>
                    <a:pt x="3313" y="213"/>
                  </a:lnTo>
                  <a:lnTo>
                    <a:pt x="3283" y="213"/>
                  </a:lnTo>
                  <a:lnTo>
                    <a:pt x="3283" y="244"/>
                  </a:lnTo>
                  <a:lnTo>
                    <a:pt x="3194" y="1136"/>
                  </a:lnTo>
                  <a:lnTo>
                    <a:pt x="3194" y="1136"/>
                  </a:lnTo>
                  <a:cubicBezTo>
                    <a:pt x="2881" y="1254"/>
                    <a:pt x="2622" y="1425"/>
                    <a:pt x="2363" y="1624"/>
                  </a:cubicBezTo>
                  <a:lnTo>
                    <a:pt x="2363" y="1624"/>
                  </a:lnTo>
                  <a:lnTo>
                    <a:pt x="1550" y="1247"/>
                  </a:lnTo>
                  <a:lnTo>
                    <a:pt x="1520" y="1247"/>
                  </a:lnTo>
                  <a:lnTo>
                    <a:pt x="1489" y="1277"/>
                  </a:lnTo>
                  <a:lnTo>
                    <a:pt x="547" y="2493"/>
                  </a:lnTo>
                  <a:lnTo>
                    <a:pt x="547" y="2523"/>
                  </a:lnTo>
                  <a:lnTo>
                    <a:pt x="578" y="2554"/>
                  </a:lnTo>
                  <a:lnTo>
                    <a:pt x="1137" y="3260"/>
                  </a:lnTo>
                  <a:lnTo>
                    <a:pt x="1137" y="3260"/>
                  </a:lnTo>
                  <a:cubicBezTo>
                    <a:pt x="1001" y="3547"/>
                    <a:pt x="942" y="3860"/>
                    <a:pt x="885" y="4174"/>
                  </a:cubicBezTo>
                  <a:lnTo>
                    <a:pt x="885" y="4174"/>
                  </a:lnTo>
                  <a:lnTo>
                    <a:pt x="61" y="4469"/>
                  </a:lnTo>
                  <a:lnTo>
                    <a:pt x="0" y="4469"/>
                  </a:lnTo>
                  <a:lnTo>
                    <a:pt x="0" y="4529"/>
                  </a:lnTo>
                  <a:cubicBezTo>
                    <a:pt x="91" y="5016"/>
                    <a:pt x="152" y="5532"/>
                    <a:pt x="213" y="6049"/>
                  </a:cubicBezTo>
                  <a:lnTo>
                    <a:pt x="213" y="6110"/>
                  </a:lnTo>
                  <a:lnTo>
                    <a:pt x="274" y="6110"/>
                  </a:lnTo>
                  <a:lnTo>
                    <a:pt x="1138" y="6168"/>
                  </a:lnTo>
                  <a:lnTo>
                    <a:pt x="1138" y="6168"/>
                  </a:lnTo>
                  <a:cubicBezTo>
                    <a:pt x="1282" y="6454"/>
                    <a:pt x="1427" y="6740"/>
                    <a:pt x="1624" y="7000"/>
                  </a:cubicBezTo>
                  <a:lnTo>
                    <a:pt x="1624" y="7000"/>
                  </a:lnTo>
                  <a:lnTo>
                    <a:pt x="1277" y="7782"/>
                  </a:lnTo>
                  <a:lnTo>
                    <a:pt x="1246" y="7842"/>
                  </a:lnTo>
                  <a:lnTo>
                    <a:pt x="1277" y="7873"/>
                  </a:lnTo>
                  <a:lnTo>
                    <a:pt x="2493" y="8785"/>
                  </a:lnTo>
                  <a:lnTo>
                    <a:pt x="2523" y="8815"/>
                  </a:lnTo>
                  <a:lnTo>
                    <a:pt x="2584" y="8785"/>
                  </a:lnTo>
                  <a:lnTo>
                    <a:pt x="3264" y="8193"/>
                  </a:lnTo>
                  <a:lnTo>
                    <a:pt x="3264" y="8193"/>
                  </a:lnTo>
                  <a:cubicBezTo>
                    <a:pt x="3538" y="8299"/>
                    <a:pt x="3835" y="8381"/>
                    <a:pt x="4134" y="8439"/>
                  </a:cubicBezTo>
                  <a:lnTo>
                    <a:pt x="4134" y="8439"/>
                  </a:lnTo>
                  <a:lnTo>
                    <a:pt x="4134" y="8450"/>
                  </a:lnTo>
                  <a:lnTo>
                    <a:pt x="4134" y="8511"/>
                  </a:lnTo>
                  <a:lnTo>
                    <a:pt x="4195" y="8602"/>
                  </a:lnTo>
                  <a:lnTo>
                    <a:pt x="4286" y="8815"/>
                  </a:lnTo>
                  <a:lnTo>
                    <a:pt x="4438" y="9271"/>
                  </a:lnTo>
                  <a:lnTo>
                    <a:pt x="4438" y="9301"/>
                  </a:lnTo>
                  <a:lnTo>
                    <a:pt x="4499" y="9301"/>
                  </a:lnTo>
                  <a:lnTo>
                    <a:pt x="6018" y="9089"/>
                  </a:lnTo>
                  <a:lnTo>
                    <a:pt x="6079" y="9089"/>
                  </a:lnTo>
                  <a:lnTo>
                    <a:pt x="6079" y="9058"/>
                  </a:lnTo>
                  <a:cubicBezTo>
                    <a:pt x="6108" y="8742"/>
                    <a:pt x="6137" y="8452"/>
                    <a:pt x="6140" y="8165"/>
                  </a:cubicBezTo>
                  <a:lnTo>
                    <a:pt x="6140" y="8165"/>
                  </a:lnTo>
                  <a:cubicBezTo>
                    <a:pt x="6425" y="8047"/>
                    <a:pt x="6709" y="7876"/>
                    <a:pt x="6968" y="7678"/>
                  </a:cubicBezTo>
                  <a:lnTo>
                    <a:pt x="6968" y="7678"/>
                  </a:lnTo>
                  <a:lnTo>
                    <a:pt x="7751" y="8055"/>
                  </a:lnTo>
                  <a:lnTo>
                    <a:pt x="7812" y="8055"/>
                  </a:lnTo>
                  <a:lnTo>
                    <a:pt x="7842" y="7994"/>
                  </a:lnTo>
                  <a:lnTo>
                    <a:pt x="8754" y="6779"/>
                  </a:lnTo>
                  <a:lnTo>
                    <a:pt x="8784" y="6748"/>
                  </a:lnTo>
                  <a:lnTo>
                    <a:pt x="8754" y="6718"/>
                  </a:lnTo>
                  <a:lnTo>
                    <a:pt x="8192" y="6037"/>
                  </a:lnTo>
                  <a:lnTo>
                    <a:pt x="8192" y="6037"/>
                  </a:lnTo>
                  <a:cubicBezTo>
                    <a:pt x="8300" y="5734"/>
                    <a:pt x="8381" y="5431"/>
                    <a:pt x="8415" y="5128"/>
                  </a:cubicBezTo>
                  <a:lnTo>
                    <a:pt x="8415" y="5128"/>
                  </a:lnTo>
                  <a:lnTo>
                    <a:pt x="9271" y="4803"/>
                  </a:lnTo>
                  <a:lnTo>
                    <a:pt x="9301" y="4803"/>
                  </a:lnTo>
                  <a:lnTo>
                    <a:pt x="9301" y="4772"/>
                  </a:lnTo>
                  <a:cubicBezTo>
                    <a:pt x="9240" y="4225"/>
                    <a:pt x="9149" y="3709"/>
                    <a:pt x="9088" y="3253"/>
                  </a:cubicBezTo>
                  <a:lnTo>
                    <a:pt x="9088" y="3192"/>
                  </a:lnTo>
                  <a:lnTo>
                    <a:pt x="9058" y="3192"/>
                  </a:lnTo>
                  <a:lnTo>
                    <a:pt x="8166" y="3134"/>
                  </a:lnTo>
                  <a:lnTo>
                    <a:pt x="8166" y="3134"/>
                  </a:lnTo>
                  <a:cubicBezTo>
                    <a:pt x="8048" y="2821"/>
                    <a:pt x="7877" y="2561"/>
                    <a:pt x="7677" y="2303"/>
                  </a:cubicBezTo>
                  <a:lnTo>
                    <a:pt x="7677" y="2303"/>
                  </a:lnTo>
                  <a:cubicBezTo>
                    <a:pt x="7821" y="1985"/>
                    <a:pt x="7937" y="1724"/>
                    <a:pt x="8025" y="1490"/>
                  </a:cubicBezTo>
                  <a:lnTo>
                    <a:pt x="8025" y="1459"/>
                  </a:lnTo>
                  <a:lnTo>
                    <a:pt x="6778" y="548"/>
                  </a:lnTo>
                  <a:lnTo>
                    <a:pt x="6079" y="1125"/>
                  </a:lnTo>
                  <a:cubicBezTo>
                    <a:pt x="5866" y="1034"/>
                    <a:pt x="5623" y="973"/>
                    <a:pt x="5350" y="943"/>
                  </a:cubicBezTo>
                  <a:lnTo>
                    <a:pt x="5350" y="943"/>
                  </a:lnTo>
                  <a:cubicBezTo>
                    <a:pt x="5593" y="1003"/>
                    <a:pt x="5836" y="1064"/>
                    <a:pt x="6079" y="1155"/>
                  </a:cubicBezTo>
                  <a:lnTo>
                    <a:pt x="6764" y="590"/>
                  </a:lnTo>
                  <a:lnTo>
                    <a:pt x="6764" y="590"/>
                  </a:lnTo>
                  <a:lnTo>
                    <a:pt x="7944" y="1505"/>
                  </a:lnTo>
                  <a:lnTo>
                    <a:pt x="7944" y="1505"/>
                  </a:lnTo>
                  <a:cubicBezTo>
                    <a:pt x="7829" y="1763"/>
                    <a:pt x="7714" y="2023"/>
                    <a:pt x="7599" y="2310"/>
                  </a:cubicBezTo>
                  <a:lnTo>
                    <a:pt x="7599" y="2341"/>
                  </a:lnTo>
                  <a:cubicBezTo>
                    <a:pt x="7781" y="2614"/>
                    <a:pt x="7964" y="2888"/>
                    <a:pt x="8085" y="3192"/>
                  </a:cubicBezTo>
                  <a:lnTo>
                    <a:pt x="8085" y="3222"/>
                  </a:lnTo>
                  <a:lnTo>
                    <a:pt x="8116" y="3222"/>
                  </a:lnTo>
                  <a:lnTo>
                    <a:pt x="9001" y="3311"/>
                  </a:lnTo>
                  <a:lnTo>
                    <a:pt x="9001" y="3311"/>
                  </a:lnTo>
                  <a:cubicBezTo>
                    <a:pt x="9059" y="3747"/>
                    <a:pt x="9116" y="4237"/>
                    <a:pt x="9174" y="4755"/>
                  </a:cubicBezTo>
                  <a:lnTo>
                    <a:pt x="9174" y="4755"/>
                  </a:lnTo>
                  <a:lnTo>
                    <a:pt x="8359" y="5046"/>
                  </a:lnTo>
                  <a:lnTo>
                    <a:pt x="8328" y="5046"/>
                  </a:lnTo>
                  <a:lnTo>
                    <a:pt x="8328" y="5076"/>
                  </a:lnTo>
                  <a:cubicBezTo>
                    <a:pt x="8268" y="5411"/>
                    <a:pt x="8207" y="5745"/>
                    <a:pt x="8055" y="6049"/>
                  </a:cubicBezTo>
                  <a:lnTo>
                    <a:pt x="8055" y="6080"/>
                  </a:lnTo>
                  <a:lnTo>
                    <a:pt x="8085" y="6110"/>
                  </a:lnTo>
                  <a:lnTo>
                    <a:pt x="8657" y="6768"/>
                  </a:lnTo>
                  <a:lnTo>
                    <a:pt x="8657" y="6768"/>
                  </a:lnTo>
                  <a:cubicBezTo>
                    <a:pt x="8378" y="7157"/>
                    <a:pt x="8098" y="7522"/>
                    <a:pt x="7793" y="7911"/>
                  </a:cubicBezTo>
                  <a:lnTo>
                    <a:pt x="7793" y="7911"/>
                  </a:lnTo>
                  <a:lnTo>
                    <a:pt x="6991" y="7538"/>
                  </a:lnTo>
                  <a:lnTo>
                    <a:pt x="6961" y="7538"/>
                  </a:lnTo>
                  <a:lnTo>
                    <a:pt x="6930" y="7569"/>
                  </a:lnTo>
                  <a:cubicBezTo>
                    <a:pt x="6657" y="7782"/>
                    <a:pt x="6383" y="7934"/>
                    <a:pt x="6079" y="8055"/>
                  </a:cubicBezTo>
                  <a:lnTo>
                    <a:pt x="6049" y="8055"/>
                  </a:lnTo>
                  <a:lnTo>
                    <a:pt x="6049" y="8116"/>
                  </a:lnTo>
                  <a:cubicBezTo>
                    <a:pt x="6020" y="8402"/>
                    <a:pt x="5992" y="8689"/>
                    <a:pt x="5963" y="8975"/>
                  </a:cubicBezTo>
                  <a:lnTo>
                    <a:pt x="5963" y="8975"/>
                  </a:lnTo>
                  <a:lnTo>
                    <a:pt x="4551" y="9173"/>
                  </a:lnTo>
                  <a:lnTo>
                    <a:pt x="4551" y="9173"/>
                  </a:lnTo>
                  <a:cubicBezTo>
                    <a:pt x="4519" y="9038"/>
                    <a:pt x="4463" y="8924"/>
                    <a:pt x="4407" y="8785"/>
                  </a:cubicBezTo>
                  <a:lnTo>
                    <a:pt x="4316" y="8572"/>
                  </a:lnTo>
                  <a:lnTo>
                    <a:pt x="4286" y="8450"/>
                  </a:lnTo>
                  <a:lnTo>
                    <a:pt x="4255" y="8390"/>
                  </a:lnTo>
                  <a:lnTo>
                    <a:pt x="4255" y="8359"/>
                  </a:lnTo>
                  <a:lnTo>
                    <a:pt x="4225" y="8298"/>
                  </a:lnTo>
                  <a:cubicBezTo>
                    <a:pt x="3891" y="8268"/>
                    <a:pt x="3556" y="8177"/>
                    <a:pt x="3283" y="8055"/>
                  </a:cubicBezTo>
                  <a:lnTo>
                    <a:pt x="3222" y="8055"/>
                  </a:lnTo>
                  <a:lnTo>
                    <a:pt x="3192" y="8086"/>
                  </a:lnTo>
                  <a:cubicBezTo>
                    <a:pt x="2969" y="8281"/>
                    <a:pt x="2746" y="8450"/>
                    <a:pt x="2546" y="8641"/>
                  </a:cubicBezTo>
                  <a:lnTo>
                    <a:pt x="2546" y="8641"/>
                  </a:lnTo>
                  <a:lnTo>
                    <a:pt x="1428" y="7774"/>
                  </a:lnTo>
                  <a:lnTo>
                    <a:pt x="1428" y="7774"/>
                  </a:lnTo>
                  <a:lnTo>
                    <a:pt x="1763" y="6991"/>
                  </a:lnTo>
                  <a:lnTo>
                    <a:pt x="1763" y="6961"/>
                  </a:lnTo>
                  <a:lnTo>
                    <a:pt x="1763" y="6931"/>
                  </a:lnTo>
                  <a:cubicBezTo>
                    <a:pt x="1550" y="6657"/>
                    <a:pt x="1398" y="6383"/>
                    <a:pt x="1246" y="6080"/>
                  </a:cubicBezTo>
                  <a:lnTo>
                    <a:pt x="1246" y="6049"/>
                  </a:lnTo>
                  <a:lnTo>
                    <a:pt x="1216" y="6049"/>
                  </a:lnTo>
                  <a:lnTo>
                    <a:pt x="355" y="5963"/>
                  </a:lnTo>
                  <a:lnTo>
                    <a:pt x="355" y="5963"/>
                  </a:lnTo>
                  <a:cubicBezTo>
                    <a:pt x="272" y="5481"/>
                    <a:pt x="215" y="5001"/>
                    <a:pt x="158" y="4546"/>
                  </a:cubicBezTo>
                  <a:lnTo>
                    <a:pt x="158" y="4546"/>
                  </a:lnTo>
                  <a:lnTo>
                    <a:pt x="973" y="4225"/>
                  </a:lnTo>
                  <a:lnTo>
                    <a:pt x="1003" y="4225"/>
                  </a:lnTo>
                  <a:lnTo>
                    <a:pt x="1003" y="4195"/>
                  </a:lnTo>
                  <a:cubicBezTo>
                    <a:pt x="1034" y="3891"/>
                    <a:pt x="1125" y="3557"/>
                    <a:pt x="1246" y="3253"/>
                  </a:cubicBezTo>
                  <a:lnTo>
                    <a:pt x="1246" y="3222"/>
                  </a:lnTo>
                  <a:lnTo>
                    <a:pt x="1246" y="3192"/>
                  </a:lnTo>
                  <a:lnTo>
                    <a:pt x="663" y="2521"/>
                  </a:lnTo>
                  <a:lnTo>
                    <a:pt x="663" y="2521"/>
                  </a:lnTo>
                  <a:lnTo>
                    <a:pt x="1565" y="1328"/>
                  </a:lnTo>
                  <a:lnTo>
                    <a:pt x="1565" y="1328"/>
                  </a:lnTo>
                  <a:lnTo>
                    <a:pt x="2371" y="1703"/>
                  </a:lnTo>
                  <a:lnTo>
                    <a:pt x="2401" y="1703"/>
                  </a:lnTo>
                  <a:cubicBezTo>
                    <a:pt x="2645" y="1490"/>
                    <a:pt x="2948" y="1307"/>
                    <a:pt x="3252" y="1186"/>
                  </a:cubicBezTo>
                  <a:lnTo>
                    <a:pt x="3252" y="1155"/>
                  </a:lnTo>
                  <a:cubicBezTo>
                    <a:pt x="3282" y="832"/>
                    <a:pt x="3311" y="537"/>
                    <a:pt x="3341" y="270"/>
                  </a:cubicBezTo>
                  <a:lnTo>
                    <a:pt x="3341" y="270"/>
                  </a:lnTo>
                  <a:lnTo>
                    <a:pt x="4804" y="65"/>
                  </a:lnTo>
                  <a:lnTo>
                    <a:pt x="4804" y="65"/>
                  </a:lnTo>
                  <a:cubicBezTo>
                    <a:pt x="4876" y="226"/>
                    <a:pt x="4936" y="365"/>
                    <a:pt x="4987" y="483"/>
                  </a:cubicBezTo>
                  <a:lnTo>
                    <a:pt x="4987" y="483"/>
                  </a:lnTo>
                  <a:lnTo>
                    <a:pt x="48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9" name="Google Shape;1819;p28"/>
          <p:cNvSpPr/>
          <p:nvPr/>
        </p:nvSpPr>
        <p:spPr>
          <a:xfrm rot="-8100000">
            <a:off x="7154697" y="613291"/>
            <a:ext cx="1738681" cy="1143439"/>
          </a:xfrm>
          <a:custGeom>
            <a:avLst/>
            <a:gdLst/>
            <a:ahLst/>
            <a:cxnLst/>
            <a:rect l="l" t="t" r="r" b="b"/>
            <a:pathLst>
              <a:path w="21916" h="14413" extrusionOk="0">
                <a:moveTo>
                  <a:pt x="17442" y="1"/>
                </a:moveTo>
                <a:cubicBezTo>
                  <a:pt x="16743" y="1"/>
                  <a:pt x="16031" y="157"/>
                  <a:pt x="15472" y="431"/>
                </a:cubicBezTo>
                <a:cubicBezTo>
                  <a:pt x="14104" y="1099"/>
                  <a:pt x="13162" y="2376"/>
                  <a:pt x="12250" y="3561"/>
                </a:cubicBezTo>
                <a:cubicBezTo>
                  <a:pt x="11307" y="4777"/>
                  <a:pt x="10274" y="5993"/>
                  <a:pt x="8815" y="6510"/>
                </a:cubicBezTo>
                <a:cubicBezTo>
                  <a:pt x="8221" y="6708"/>
                  <a:pt x="7609" y="6767"/>
                  <a:pt x="6988" y="6767"/>
                </a:cubicBezTo>
                <a:cubicBezTo>
                  <a:pt x="6046" y="6767"/>
                  <a:pt x="5081" y="6630"/>
                  <a:pt x="4125" y="6630"/>
                </a:cubicBezTo>
                <a:cubicBezTo>
                  <a:pt x="4067" y="6630"/>
                  <a:pt x="4009" y="6630"/>
                  <a:pt x="3952" y="6631"/>
                </a:cubicBezTo>
                <a:cubicBezTo>
                  <a:pt x="2310" y="6631"/>
                  <a:pt x="395" y="7422"/>
                  <a:pt x="152" y="9033"/>
                </a:cubicBezTo>
                <a:cubicBezTo>
                  <a:pt x="0" y="9975"/>
                  <a:pt x="304" y="10917"/>
                  <a:pt x="973" y="11616"/>
                </a:cubicBezTo>
                <a:cubicBezTo>
                  <a:pt x="1611" y="12224"/>
                  <a:pt x="2371" y="12741"/>
                  <a:pt x="3222" y="13075"/>
                </a:cubicBezTo>
                <a:cubicBezTo>
                  <a:pt x="5380" y="13957"/>
                  <a:pt x="7721" y="14413"/>
                  <a:pt x="10061" y="14413"/>
                </a:cubicBezTo>
                <a:cubicBezTo>
                  <a:pt x="13101" y="14352"/>
                  <a:pt x="15958" y="12893"/>
                  <a:pt x="17782" y="10461"/>
                </a:cubicBezTo>
                <a:cubicBezTo>
                  <a:pt x="19545" y="8030"/>
                  <a:pt x="21915" y="3805"/>
                  <a:pt x="19849" y="1099"/>
                </a:cubicBezTo>
                <a:lnTo>
                  <a:pt x="19879" y="1099"/>
                </a:lnTo>
                <a:cubicBezTo>
                  <a:pt x="19430" y="327"/>
                  <a:pt x="18450" y="1"/>
                  <a:pt x="17442" y="1"/>
                </a:cubicBezTo>
                <a:close/>
              </a:path>
            </a:pathLst>
          </a:custGeom>
          <a:solidFill>
            <a:srgbClr val="E0E0E0">
              <a:alpha val="444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0" name="Google Shape;1820;p28"/>
          <p:cNvSpPr txBox="1">
            <a:spLocks noGrp="1"/>
          </p:cNvSpPr>
          <p:nvPr>
            <p:ph type="subTitle" idx="1"/>
          </p:nvPr>
        </p:nvSpPr>
        <p:spPr>
          <a:xfrm>
            <a:off x="2017650" y="2456500"/>
            <a:ext cx="5108700" cy="964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 sz="1900">
                <a:solidFill>
                  <a:schemeClr val="lt2"/>
                </a:solidFill>
                <a:highlight>
                  <a:srgbClr val="FFFFFF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1821" name="Google Shape;1821;p28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None/>
              <a:defRPr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822" name="Google Shape;1822;p28"/>
          <p:cNvSpPr txBox="1">
            <a:spLocks noGrp="1"/>
          </p:cNvSpPr>
          <p:nvPr>
            <p:ph type="title" idx="2"/>
          </p:nvPr>
        </p:nvSpPr>
        <p:spPr>
          <a:xfrm>
            <a:off x="2273250" y="3507125"/>
            <a:ext cx="459750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139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200"/>
              <a:buNone/>
              <a:defRPr sz="2200">
                <a:solidFill>
                  <a:srgbClr val="21212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solidFill>
          <a:schemeClr val="lt1"/>
        </a:solidFill>
        <a:effectLst/>
      </p:bgPr>
    </p:bg>
    <p:spTree>
      <p:nvGrpSpPr>
        <p:cNvPr id="1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8" name="Google Shape;1618;p19"/>
          <p:cNvGrpSpPr/>
          <p:nvPr/>
        </p:nvGrpSpPr>
        <p:grpSpPr>
          <a:xfrm>
            <a:off x="7296625" y="863250"/>
            <a:ext cx="948182" cy="792007"/>
            <a:chOff x="7296625" y="863250"/>
            <a:chExt cx="948182" cy="792007"/>
          </a:xfrm>
        </p:grpSpPr>
        <p:sp>
          <p:nvSpPr>
            <p:cNvPr id="1619" name="Google Shape;1619;p19"/>
            <p:cNvSpPr/>
            <p:nvPr/>
          </p:nvSpPr>
          <p:spPr>
            <a:xfrm>
              <a:off x="7296625" y="863250"/>
              <a:ext cx="948182" cy="792007"/>
            </a:xfrm>
            <a:custGeom>
              <a:avLst/>
              <a:gdLst/>
              <a:ahLst/>
              <a:cxnLst/>
              <a:rect l="l" t="t" r="r" b="b"/>
              <a:pathLst>
                <a:path w="22233" h="18571" extrusionOk="0">
                  <a:moveTo>
                    <a:pt x="12216" y="0"/>
                  </a:moveTo>
                  <a:cubicBezTo>
                    <a:pt x="11729" y="0"/>
                    <a:pt x="11239" y="41"/>
                    <a:pt x="10761" y="114"/>
                  </a:cubicBezTo>
                  <a:cubicBezTo>
                    <a:pt x="2584" y="1360"/>
                    <a:pt x="1" y="11847"/>
                    <a:pt x="6657" y="16741"/>
                  </a:cubicBezTo>
                  <a:cubicBezTo>
                    <a:pt x="8378" y="18006"/>
                    <a:pt x="10272" y="18570"/>
                    <a:pt x="12112" y="18570"/>
                  </a:cubicBezTo>
                  <a:cubicBezTo>
                    <a:pt x="17391" y="18570"/>
                    <a:pt x="22232" y="13928"/>
                    <a:pt x="21308" y="7865"/>
                  </a:cubicBezTo>
                  <a:lnTo>
                    <a:pt x="21308" y="7865"/>
                  </a:lnTo>
                  <a:lnTo>
                    <a:pt x="12159" y="9263"/>
                  </a:lnTo>
                  <a:lnTo>
                    <a:pt x="13162" y="53"/>
                  </a:lnTo>
                  <a:cubicBezTo>
                    <a:pt x="12850" y="18"/>
                    <a:pt x="12534" y="0"/>
                    <a:pt x="12216" y="0"/>
                  </a:cubicBezTo>
                  <a:close/>
                </a:path>
              </a:pathLst>
            </a:custGeom>
            <a:solidFill>
              <a:srgbClr val="E0E0E0">
                <a:alpha val="44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9"/>
            <p:cNvSpPr/>
            <p:nvPr/>
          </p:nvSpPr>
          <p:spPr>
            <a:xfrm>
              <a:off x="7894256" y="866790"/>
              <a:ext cx="296869" cy="302115"/>
            </a:xfrm>
            <a:custGeom>
              <a:avLst/>
              <a:gdLst/>
              <a:ahLst/>
              <a:cxnLst/>
              <a:rect l="l" t="t" r="r" b="b"/>
              <a:pathLst>
                <a:path w="6961" h="7084" extrusionOk="0">
                  <a:moveTo>
                    <a:pt x="1125" y="1"/>
                  </a:moveTo>
                  <a:lnTo>
                    <a:pt x="0" y="7083"/>
                  </a:lnTo>
                  <a:lnTo>
                    <a:pt x="0" y="7083"/>
                  </a:lnTo>
                  <a:lnTo>
                    <a:pt x="6961" y="5776"/>
                  </a:lnTo>
                  <a:cubicBezTo>
                    <a:pt x="6961" y="5776"/>
                    <a:pt x="5958" y="1825"/>
                    <a:pt x="1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1" name="Google Shape;1621;p19"/>
          <p:cNvSpPr/>
          <p:nvPr/>
        </p:nvSpPr>
        <p:spPr>
          <a:xfrm>
            <a:off x="931775" y="866800"/>
            <a:ext cx="874593" cy="874593"/>
          </a:xfrm>
          <a:custGeom>
            <a:avLst/>
            <a:gdLst/>
            <a:ahLst/>
            <a:cxnLst/>
            <a:rect l="l" t="t" r="r" b="b"/>
            <a:pathLst>
              <a:path w="22129" h="22129" extrusionOk="0">
                <a:moveTo>
                  <a:pt x="11242" y="7061"/>
                </a:moveTo>
                <a:cubicBezTo>
                  <a:pt x="13026" y="7061"/>
                  <a:pt x="14637" y="8278"/>
                  <a:pt x="15077" y="10092"/>
                </a:cubicBezTo>
                <a:cubicBezTo>
                  <a:pt x="15740" y="12744"/>
                  <a:pt x="13635" y="14991"/>
                  <a:pt x="11235" y="14991"/>
                </a:cubicBezTo>
                <a:cubicBezTo>
                  <a:pt x="10555" y="14991"/>
                  <a:pt x="9851" y="14810"/>
                  <a:pt x="9180" y="14408"/>
                </a:cubicBezTo>
                <a:cubicBezTo>
                  <a:pt x="6171" y="12584"/>
                  <a:pt x="6870" y="8025"/>
                  <a:pt x="10305" y="7174"/>
                </a:cubicBezTo>
                <a:cubicBezTo>
                  <a:pt x="10619" y="7097"/>
                  <a:pt x="10933" y="7061"/>
                  <a:pt x="11242" y="7061"/>
                </a:cubicBezTo>
                <a:close/>
                <a:moveTo>
                  <a:pt x="10244" y="0"/>
                </a:moveTo>
                <a:lnTo>
                  <a:pt x="6657" y="882"/>
                </a:lnTo>
                <a:lnTo>
                  <a:pt x="6718" y="3101"/>
                </a:lnTo>
                <a:cubicBezTo>
                  <a:pt x="5989" y="3496"/>
                  <a:pt x="5350" y="3952"/>
                  <a:pt x="4773" y="4529"/>
                </a:cubicBezTo>
                <a:lnTo>
                  <a:pt x="2645" y="3800"/>
                </a:lnTo>
                <a:lnTo>
                  <a:pt x="761" y="6961"/>
                </a:lnTo>
                <a:lnTo>
                  <a:pt x="2372" y="8511"/>
                </a:lnTo>
                <a:cubicBezTo>
                  <a:pt x="2128" y="9271"/>
                  <a:pt x="2007" y="10092"/>
                  <a:pt x="1976" y="10882"/>
                </a:cubicBezTo>
                <a:lnTo>
                  <a:pt x="1" y="11885"/>
                </a:lnTo>
                <a:lnTo>
                  <a:pt x="882" y="15472"/>
                </a:lnTo>
                <a:lnTo>
                  <a:pt x="3101" y="15411"/>
                </a:lnTo>
                <a:cubicBezTo>
                  <a:pt x="3466" y="16140"/>
                  <a:pt x="3952" y="16779"/>
                  <a:pt x="4530" y="17356"/>
                </a:cubicBezTo>
                <a:lnTo>
                  <a:pt x="3800" y="19484"/>
                </a:lnTo>
                <a:lnTo>
                  <a:pt x="6961" y="21368"/>
                </a:lnTo>
                <a:lnTo>
                  <a:pt x="8511" y="19757"/>
                </a:lnTo>
                <a:cubicBezTo>
                  <a:pt x="9271" y="20001"/>
                  <a:pt x="10092" y="20122"/>
                  <a:pt x="10882" y="20153"/>
                </a:cubicBezTo>
                <a:lnTo>
                  <a:pt x="11885" y="22128"/>
                </a:lnTo>
                <a:lnTo>
                  <a:pt x="15472" y="21277"/>
                </a:lnTo>
                <a:lnTo>
                  <a:pt x="15411" y="19028"/>
                </a:lnTo>
                <a:cubicBezTo>
                  <a:pt x="16141" y="18663"/>
                  <a:pt x="16779" y="18177"/>
                  <a:pt x="17357" y="17630"/>
                </a:cubicBezTo>
                <a:lnTo>
                  <a:pt x="19484" y="18329"/>
                </a:lnTo>
                <a:lnTo>
                  <a:pt x="21369" y="15168"/>
                </a:lnTo>
                <a:lnTo>
                  <a:pt x="19758" y="13617"/>
                </a:lnTo>
                <a:cubicBezTo>
                  <a:pt x="20001" y="12858"/>
                  <a:pt x="20123" y="12037"/>
                  <a:pt x="20153" y="11247"/>
                </a:cubicBezTo>
                <a:lnTo>
                  <a:pt x="22129" y="10244"/>
                </a:lnTo>
                <a:lnTo>
                  <a:pt x="21278" y="6657"/>
                </a:lnTo>
                <a:lnTo>
                  <a:pt x="19028" y="6718"/>
                </a:lnTo>
                <a:cubicBezTo>
                  <a:pt x="18664" y="5988"/>
                  <a:pt x="18177" y="5350"/>
                  <a:pt x="17630" y="4772"/>
                </a:cubicBezTo>
                <a:lnTo>
                  <a:pt x="18329" y="2645"/>
                </a:lnTo>
                <a:lnTo>
                  <a:pt x="15168" y="760"/>
                </a:lnTo>
                <a:lnTo>
                  <a:pt x="13618" y="2371"/>
                </a:lnTo>
                <a:cubicBezTo>
                  <a:pt x="12858" y="2128"/>
                  <a:pt x="12037" y="2006"/>
                  <a:pt x="11247" y="1976"/>
                </a:cubicBezTo>
                <a:lnTo>
                  <a:pt x="10244" y="0"/>
                </a:lnTo>
                <a:close/>
              </a:path>
            </a:pathLst>
          </a:custGeom>
          <a:solidFill>
            <a:srgbClr val="E0E0E0">
              <a:alpha val="45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2" name="Google Shape;1622;p19"/>
          <p:cNvSpPr/>
          <p:nvPr/>
        </p:nvSpPr>
        <p:spPr>
          <a:xfrm rot="900879">
            <a:off x="4343871" y="3973418"/>
            <a:ext cx="1457592" cy="958581"/>
          </a:xfrm>
          <a:custGeom>
            <a:avLst/>
            <a:gdLst/>
            <a:ahLst/>
            <a:cxnLst/>
            <a:rect l="l" t="t" r="r" b="b"/>
            <a:pathLst>
              <a:path w="21916" h="14413" extrusionOk="0">
                <a:moveTo>
                  <a:pt x="17442" y="1"/>
                </a:moveTo>
                <a:cubicBezTo>
                  <a:pt x="16743" y="1"/>
                  <a:pt x="16031" y="157"/>
                  <a:pt x="15472" y="431"/>
                </a:cubicBezTo>
                <a:cubicBezTo>
                  <a:pt x="14104" y="1099"/>
                  <a:pt x="13162" y="2376"/>
                  <a:pt x="12250" y="3561"/>
                </a:cubicBezTo>
                <a:cubicBezTo>
                  <a:pt x="11307" y="4777"/>
                  <a:pt x="10274" y="5993"/>
                  <a:pt x="8815" y="6510"/>
                </a:cubicBezTo>
                <a:cubicBezTo>
                  <a:pt x="8221" y="6708"/>
                  <a:pt x="7609" y="6767"/>
                  <a:pt x="6988" y="6767"/>
                </a:cubicBezTo>
                <a:cubicBezTo>
                  <a:pt x="6046" y="6767"/>
                  <a:pt x="5081" y="6630"/>
                  <a:pt x="4125" y="6630"/>
                </a:cubicBezTo>
                <a:cubicBezTo>
                  <a:pt x="4067" y="6630"/>
                  <a:pt x="4009" y="6630"/>
                  <a:pt x="3952" y="6631"/>
                </a:cubicBezTo>
                <a:cubicBezTo>
                  <a:pt x="2310" y="6631"/>
                  <a:pt x="395" y="7422"/>
                  <a:pt x="152" y="9033"/>
                </a:cubicBezTo>
                <a:cubicBezTo>
                  <a:pt x="0" y="9975"/>
                  <a:pt x="304" y="10917"/>
                  <a:pt x="973" y="11616"/>
                </a:cubicBezTo>
                <a:cubicBezTo>
                  <a:pt x="1611" y="12224"/>
                  <a:pt x="2371" y="12741"/>
                  <a:pt x="3222" y="13075"/>
                </a:cubicBezTo>
                <a:cubicBezTo>
                  <a:pt x="5380" y="13957"/>
                  <a:pt x="7721" y="14413"/>
                  <a:pt x="10061" y="14413"/>
                </a:cubicBezTo>
                <a:cubicBezTo>
                  <a:pt x="13101" y="14352"/>
                  <a:pt x="15958" y="12893"/>
                  <a:pt x="17782" y="10461"/>
                </a:cubicBezTo>
                <a:cubicBezTo>
                  <a:pt x="19545" y="8030"/>
                  <a:pt x="21915" y="3805"/>
                  <a:pt x="19849" y="1099"/>
                </a:cubicBezTo>
                <a:lnTo>
                  <a:pt x="19879" y="1099"/>
                </a:lnTo>
                <a:cubicBezTo>
                  <a:pt x="19430" y="327"/>
                  <a:pt x="18450" y="1"/>
                  <a:pt x="17442" y="1"/>
                </a:cubicBezTo>
                <a:close/>
              </a:path>
            </a:pathLst>
          </a:custGeom>
          <a:solidFill>
            <a:srgbClr val="E0E0E0">
              <a:alpha val="47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3" name="Google Shape;1623;p19"/>
          <p:cNvSpPr txBox="1">
            <a:spLocks noGrp="1"/>
          </p:cNvSpPr>
          <p:nvPr>
            <p:ph type="subTitle" idx="1"/>
          </p:nvPr>
        </p:nvSpPr>
        <p:spPr>
          <a:xfrm>
            <a:off x="1659063" y="2572402"/>
            <a:ext cx="1381800" cy="5118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2100" b="1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624" name="Google Shape;1624;p19"/>
          <p:cNvSpPr txBox="1">
            <a:spLocks noGrp="1"/>
          </p:cNvSpPr>
          <p:nvPr>
            <p:ph type="subTitle" idx="2"/>
          </p:nvPr>
        </p:nvSpPr>
        <p:spPr>
          <a:xfrm>
            <a:off x="1659063" y="3028669"/>
            <a:ext cx="1381800" cy="818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1625" name="Google Shape;1625;p19"/>
          <p:cNvSpPr txBox="1">
            <a:spLocks noGrp="1"/>
          </p:cNvSpPr>
          <p:nvPr>
            <p:ph type="subTitle" idx="3"/>
          </p:nvPr>
        </p:nvSpPr>
        <p:spPr>
          <a:xfrm>
            <a:off x="3881098" y="2571752"/>
            <a:ext cx="1381800" cy="5118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2100" b="1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626" name="Google Shape;1626;p19"/>
          <p:cNvSpPr txBox="1">
            <a:spLocks noGrp="1"/>
          </p:cNvSpPr>
          <p:nvPr>
            <p:ph type="subTitle" idx="4"/>
          </p:nvPr>
        </p:nvSpPr>
        <p:spPr>
          <a:xfrm>
            <a:off x="3881098" y="3028019"/>
            <a:ext cx="1381800" cy="818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1627" name="Google Shape;1627;p19"/>
          <p:cNvSpPr txBox="1">
            <a:spLocks noGrp="1"/>
          </p:cNvSpPr>
          <p:nvPr>
            <p:ph type="subTitle" idx="5"/>
          </p:nvPr>
        </p:nvSpPr>
        <p:spPr>
          <a:xfrm>
            <a:off x="6103138" y="2571752"/>
            <a:ext cx="1381800" cy="5118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2100" b="1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628" name="Google Shape;1628;p19"/>
          <p:cNvSpPr txBox="1">
            <a:spLocks noGrp="1"/>
          </p:cNvSpPr>
          <p:nvPr>
            <p:ph type="subTitle" idx="6"/>
          </p:nvPr>
        </p:nvSpPr>
        <p:spPr>
          <a:xfrm>
            <a:off x="6103138" y="3028019"/>
            <a:ext cx="1381800" cy="818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1629" name="Google Shape;1629;p1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None/>
              <a:defRPr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5651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Anaheim"/>
              <a:buNone/>
              <a:defRPr sz="2800" b="1">
                <a:latin typeface="Anaheim"/>
                <a:ea typeface="Anaheim"/>
                <a:cs typeface="Anaheim"/>
                <a:sym typeface="Anahei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Anaheim"/>
              <a:buNone/>
              <a:defRPr sz="2800">
                <a:latin typeface="Anaheim"/>
                <a:ea typeface="Anaheim"/>
                <a:cs typeface="Anaheim"/>
                <a:sym typeface="Anahei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Anaheim"/>
              <a:buNone/>
              <a:defRPr sz="2800">
                <a:latin typeface="Anaheim"/>
                <a:ea typeface="Anaheim"/>
                <a:cs typeface="Anaheim"/>
                <a:sym typeface="Anahei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Anaheim"/>
              <a:buNone/>
              <a:defRPr sz="2800">
                <a:latin typeface="Anaheim"/>
                <a:ea typeface="Anaheim"/>
                <a:cs typeface="Anaheim"/>
                <a:sym typeface="Anahei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Anaheim"/>
              <a:buNone/>
              <a:defRPr sz="2800">
                <a:latin typeface="Anaheim"/>
                <a:ea typeface="Anaheim"/>
                <a:cs typeface="Anaheim"/>
                <a:sym typeface="Anahei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Anaheim"/>
              <a:buNone/>
              <a:defRPr sz="2800">
                <a:latin typeface="Anaheim"/>
                <a:ea typeface="Anaheim"/>
                <a:cs typeface="Anaheim"/>
                <a:sym typeface="Anahei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Anaheim"/>
              <a:buNone/>
              <a:defRPr sz="2800">
                <a:latin typeface="Anaheim"/>
                <a:ea typeface="Anaheim"/>
                <a:cs typeface="Anaheim"/>
                <a:sym typeface="Anahei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Anaheim"/>
              <a:buNone/>
              <a:defRPr sz="2800">
                <a:latin typeface="Anaheim"/>
                <a:ea typeface="Anaheim"/>
                <a:cs typeface="Anaheim"/>
                <a:sym typeface="Anahei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Anaheim"/>
              <a:buNone/>
              <a:defRPr sz="28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Char char="●"/>
              <a:defRPr sz="1800">
                <a:latin typeface="Livvic"/>
                <a:ea typeface="Livvic"/>
                <a:cs typeface="Livvic"/>
                <a:sym typeface="Livv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vvic"/>
              <a:buChar char="○"/>
              <a:defRPr>
                <a:latin typeface="Livvic"/>
                <a:ea typeface="Livvic"/>
                <a:cs typeface="Livvic"/>
                <a:sym typeface="Livv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vvic"/>
              <a:buChar char="■"/>
              <a:defRPr>
                <a:latin typeface="Livvic"/>
                <a:ea typeface="Livvic"/>
                <a:cs typeface="Livvic"/>
                <a:sym typeface="Livv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vvic"/>
              <a:buChar char="●"/>
              <a:defRPr>
                <a:latin typeface="Livvic"/>
                <a:ea typeface="Livvic"/>
                <a:cs typeface="Livvic"/>
                <a:sym typeface="Livv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vvic"/>
              <a:buChar char="○"/>
              <a:defRPr>
                <a:latin typeface="Livvic"/>
                <a:ea typeface="Livvic"/>
                <a:cs typeface="Livvic"/>
                <a:sym typeface="Livv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vvic"/>
              <a:buChar char="■"/>
              <a:defRPr>
                <a:latin typeface="Livvic"/>
                <a:ea typeface="Livvic"/>
                <a:cs typeface="Livvic"/>
                <a:sym typeface="Livv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vvic"/>
              <a:buChar char="●"/>
              <a:defRPr>
                <a:latin typeface="Livvic"/>
                <a:ea typeface="Livvic"/>
                <a:cs typeface="Livvic"/>
                <a:sym typeface="Livv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vvic"/>
              <a:buChar char="○"/>
              <a:defRPr>
                <a:latin typeface="Livvic"/>
                <a:ea typeface="Livvic"/>
                <a:cs typeface="Livvic"/>
                <a:sym typeface="Livv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ivvic"/>
              <a:buChar char="■"/>
              <a:defRPr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60" r:id="rId5"/>
    <p:sldLayoutId id="2147483666" r:id="rId6"/>
    <p:sldLayoutId id="2147483673" r:id="rId7"/>
    <p:sldLayoutId id="2147483674" r:id="rId8"/>
    <p:sldLayoutId id="2147483681" r:id="rId9"/>
    <p:sldLayoutId id="2147483682" r:id="rId10"/>
    <p:sldLayoutId id="214748368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" name="Google Shape;2274;p35"/>
          <p:cNvSpPr txBox="1">
            <a:spLocks noGrp="1"/>
          </p:cNvSpPr>
          <p:nvPr>
            <p:ph type="ctrTitle"/>
          </p:nvPr>
        </p:nvSpPr>
        <p:spPr>
          <a:xfrm>
            <a:off x="427839" y="357935"/>
            <a:ext cx="6101749" cy="1208345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r>
              <a:rPr lang="en" dirty="0"/>
              <a:t>Base de Dados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B29B19E-0B0F-DB14-E39B-62F360E2EBBF}"/>
              </a:ext>
            </a:extLst>
          </p:cNvPr>
          <p:cNvSpPr/>
          <p:nvPr/>
        </p:nvSpPr>
        <p:spPr>
          <a:xfrm>
            <a:off x="0" y="3273232"/>
            <a:ext cx="3750654" cy="18702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3" name="Picture 2" descr="Imagem carregada">
            <a:extLst>
              <a:ext uri="{FF2B5EF4-FFF2-40B4-BE49-F238E27FC236}">
                <a16:creationId xmlns:a16="http://schemas.microsoft.com/office/drawing/2014/main" id="{9266684D-E991-5E8F-6F3F-91C7A805A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2781" y1="85816" x2="22781" y2="85816"/>
                        <a14:foregroundMark x1="22781" y1="85816" x2="22781" y2="858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72" y="1067672"/>
            <a:ext cx="7081532" cy="452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75" name="Google Shape;2275;p35"/>
          <p:cNvSpPr txBox="1">
            <a:spLocks noGrp="1"/>
          </p:cNvSpPr>
          <p:nvPr>
            <p:ph type="subTitle" idx="1"/>
          </p:nvPr>
        </p:nvSpPr>
        <p:spPr>
          <a:xfrm>
            <a:off x="310022" y="3332644"/>
            <a:ext cx="3665700" cy="1601836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indent="0"/>
            <a:r>
              <a:rPr lang="en" dirty="0"/>
              <a:t>Trabalho realizado por:</a:t>
            </a:r>
          </a:p>
          <a:p>
            <a:pPr marL="0" indent="0"/>
            <a:endParaRPr lang="en" dirty="0"/>
          </a:p>
          <a:p>
            <a:pPr marL="0" indent="0"/>
            <a:r>
              <a:rPr lang="en" sz="1400" dirty="0"/>
              <a:t>Diogo Miranda</a:t>
            </a:r>
          </a:p>
          <a:p>
            <a:pPr marL="0" indent="0"/>
            <a:r>
              <a:rPr lang="en" sz="1400" dirty="0"/>
              <a:t>João Rodrigues</a:t>
            </a:r>
          </a:p>
          <a:p>
            <a:pPr marL="0" indent="0"/>
            <a:r>
              <a:rPr lang="en" sz="1400" dirty="0"/>
              <a:t>João Loureiro</a:t>
            </a:r>
          </a:p>
          <a:p>
            <a:pPr marL="0" indent="0"/>
            <a:r>
              <a:rPr lang="en" sz="1400" dirty="0"/>
              <a:t>Sandra Cerqueira</a:t>
            </a:r>
          </a:p>
          <a:p>
            <a:pPr marL="0" indent="0"/>
            <a:endParaRPr lang="en" dirty="0"/>
          </a:p>
        </p:txBody>
      </p:sp>
      <p:pic>
        <p:nvPicPr>
          <p:cNvPr id="4" name="Picture 8" descr="Imagem carregada">
            <a:extLst>
              <a:ext uri="{FF2B5EF4-FFF2-40B4-BE49-F238E27FC236}">
                <a16:creationId xmlns:a16="http://schemas.microsoft.com/office/drawing/2014/main" id="{A5CB0263-8626-8125-88FB-61E142047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152" y="229300"/>
            <a:ext cx="1220872" cy="1220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263319F-61F4-6021-9E6D-75AFBEACB0DC}"/>
              </a:ext>
            </a:extLst>
          </p:cNvPr>
          <p:cNvSpPr txBox="1"/>
          <p:nvPr/>
        </p:nvSpPr>
        <p:spPr>
          <a:xfrm>
            <a:off x="5041323" y="1200449"/>
            <a:ext cx="2976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i="1" dirty="0"/>
              <a:t>Farol do Saber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14E1705-4101-391E-C5AD-61A4B5D5BB23}"/>
              </a:ext>
            </a:extLst>
          </p:cNvPr>
          <p:cNvSpPr/>
          <p:nvPr/>
        </p:nvSpPr>
        <p:spPr>
          <a:xfrm>
            <a:off x="6929305" y="413450"/>
            <a:ext cx="2273417" cy="17173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35" name="Google Shape;2335;p41"/>
          <p:cNvSpPr txBox="1">
            <a:spLocks noGrp="1"/>
          </p:cNvSpPr>
          <p:nvPr>
            <p:ph type="title"/>
          </p:nvPr>
        </p:nvSpPr>
        <p:spPr>
          <a:xfrm>
            <a:off x="713923" y="699427"/>
            <a:ext cx="77040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r>
              <a:rPr lang="en" sz="3600" dirty="0" err="1"/>
              <a:t>Requisitos</a:t>
            </a:r>
            <a:r>
              <a:rPr lang="en" sz="3600" dirty="0"/>
              <a:t> de </a:t>
            </a:r>
            <a:r>
              <a:rPr lang="en" sz="3600" dirty="0" err="1"/>
              <a:t>Descrição</a:t>
            </a:r>
          </a:p>
        </p:txBody>
      </p:sp>
      <p:pic>
        <p:nvPicPr>
          <p:cNvPr id="6146" name="Picture 2" descr="Imagem carregada">
            <a:extLst>
              <a:ext uri="{FF2B5EF4-FFF2-40B4-BE49-F238E27FC236}">
                <a16:creationId xmlns:a16="http://schemas.microsoft.com/office/drawing/2014/main" id="{F97AEB96-C911-797C-13FD-B81116010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89" y="152056"/>
            <a:ext cx="1783152" cy="178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36" name="Google Shape;2336;p41"/>
          <p:cNvSpPr/>
          <p:nvPr/>
        </p:nvSpPr>
        <p:spPr>
          <a:xfrm>
            <a:off x="1310965" y="4512750"/>
            <a:ext cx="6677174" cy="5724"/>
          </a:xfrm>
          <a:custGeom>
            <a:avLst/>
            <a:gdLst/>
            <a:ahLst/>
            <a:cxnLst/>
            <a:rect l="l" t="t" r="r" b="b"/>
            <a:pathLst>
              <a:path w="179796" h="234" extrusionOk="0">
                <a:moveTo>
                  <a:pt x="89898" y="0"/>
                </a:moveTo>
                <a:cubicBezTo>
                  <a:pt x="40229" y="0"/>
                  <a:pt x="1" y="67"/>
                  <a:pt x="1" y="100"/>
                </a:cubicBezTo>
                <a:cubicBezTo>
                  <a:pt x="1" y="167"/>
                  <a:pt x="40263" y="234"/>
                  <a:pt x="89898" y="234"/>
                </a:cubicBezTo>
                <a:cubicBezTo>
                  <a:pt x="139534" y="234"/>
                  <a:pt x="179796" y="167"/>
                  <a:pt x="179796" y="100"/>
                </a:cubicBezTo>
                <a:cubicBezTo>
                  <a:pt x="179796" y="67"/>
                  <a:pt x="139567" y="0"/>
                  <a:pt x="8989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BBAFD79-8670-7BA5-6BD8-9AE03281C4A4}"/>
              </a:ext>
            </a:extLst>
          </p:cNvPr>
          <p:cNvSpPr txBox="1"/>
          <p:nvPr/>
        </p:nvSpPr>
        <p:spPr>
          <a:xfrm>
            <a:off x="593583" y="1791544"/>
            <a:ext cx="794468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pt-PT" sz="1600" dirty="0">
                <a:solidFill>
                  <a:schemeClr val="dk2"/>
                </a:solidFill>
                <a:latin typeface="Livvic"/>
              </a:rPr>
              <a:t>Cada professor que leciona um apoio a uma determinada disciplina deve ser registado com um número de identificação único, nome próprio, disciplina que leciona, o seu Email, contacto telefónico, a sua morada e ainda o preço por aula.</a:t>
            </a:r>
          </a:p>
          <a:p>
            <a:endParaRPr lang="pt-PT" sz="1600" dirty="0">
              <a:solidFill>
                <a:schemeClr val="dk2"/>
              </a:solidFill>
              <a:latin typeface="Livvic"/>
            </a:endParaRPr>
          </a:p>
          <a:p>
            <a:pPr marL="285750" indent="-285750">
              <a:buChar char="•"/>
            </a:pPr>
            <a:r>
              <a:rPr lang="pt-PT" sz="1600" dirty="0">
                <a:solidFill>
                  <a:schemeClr val="dk2"/>
                </a:solidFill>
                <a:latin typeface="Livvic"/>
              </a:rPr>
              <a:t>Para que o registo de pagamento seja efetuado o aluno tem de estar inscrito no centro de estudos.</a:t>
            </a:r>
          </a:p>
          <a:p>
            <a:pPr marL="285750" indent="-285750">
              <a:buChar char="•"/>
            </a:pPr>
            <a:endParaRPr lang="pt-PT" sz="1600" dirty="0">
              <a:solidFill>
                <a:schemeClr val="dk2"/>
              </a:solidFill>
              <a:latin typeface="Livvic"/>
            </a:endParaRPr>
          </a:p>
          <a:p>
            <a:pPr marL="285750" indent="-285750">
              <a:buChar char="•"/>
            </a:pPr>
            <a:r>
              <a:rPr lang="pt-PT" sz="1600" dirty="0">
                <a:solidFill>
                  <a:schemeClr val="dk2"/>
                </a:solidFill>
                <a:latin typeface="Livvic"/>
              </a:rPr>
              <a:t>Quando um pagamento é efetuado, o aluno tem a possibilidade de pedir uma fatura, emitida pelo administrador.</a:t>
            </a:r>
          </a:p>
        </p:txBody>
      </p:sp>
    </p:spTree>
    <p:extLst>
      <p:ext uri="{BB962C8B-B14F-4D97-AF65-F5344CB8AC3E}">
        <p14:creationId xmlns:p14="http://schemas.microsoft.com/office/powerpoint/2010/main" val="2655055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BCC4E33-EB6C-6715-D3C9-7F0BD8522942}"/>
              </a:ext>
            </a:extLst>
          </p:cNvPr>
          <p:cNvSpPr/>
          <p:nvPr/>
        </p:nvSpPr>
        <p:spPr>
          <a:xfrm>
            <a:off x="7004807" y="545284"/>
            <a:ext cx="1895912" cy="14345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35" name="Google Shape;2335;p41"/>
          <p:cNvSpPr txBox="1">
            <a:spLocks noGrp="1"/>
          </p:cNvSpPr>
          <p:nvPr>
            <p:ph type="title"/>
          </p:nvPr>
        </p:nvSpPr>
        <p:spPr>
          <a:xfrm>
            <a:off x="720000" y="761930"/>
            <a:ext cx="77040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r>
              <a:rPr lang="en" sz="3600" dirty="0" err="1"/>
              <a:t>Requisitos</a:t>
            </a:r>
            <a:r>
              <a:rPr lang="en" sz="3600" dirty="0"/>
              <a:t> de </a:t>
            </a:r>
            <a:r>
              <a:rPr lang="en" sz="3600" dirty="0" err="1"/>
              <a:t>Manipulação</a:t>
            </a:r>
          </a:p>
        </p:txBody>
      </p:sp>
      <p:sp>
        <p:nvSpPr>
          <p:cNvPr id="2336" name="Google Shape;2336;p41"/>
          <p:cNvSpPr/>
          <p:nvPr/>
        </p:nvSpPr>
        <p:spPr>
          <a:xfrm>
            <a:off x="1310965" y="4512750"/>
            <a:ext cx="6677174" cy="5724"/>
          </a:xfrm>
          <a:custGeom>
            <a:avLst/>
            <a:gdLst/>
            <a:ahLst/>
            <a:cxnLst/>
            <a:rect l="l" t="t" r="r" b="b"/>
            <a:pathLst>
              <a:path w="179796" h="234" extrusionOk="0">
                <a:moveTo>
                  <a:pt x="89898" y="0"/>
                </a:moveTo>
                <a:cubicBezTo>
                  <a:pt x="40229" y="0"/>
                  <a:pt x="1" y="67"/>
                  <a:pt x="1" y="100"/>
                </a:cubicBezTo>
                <a:cubicBezTo>
                  <a:pt x="1" y="167"/>
                  <a:pt x="40263" y="234"/>
                  <a:pt x="89898" y="234"/>
                </a:cubicBezTo>
                <a:cubicBezTo>
                  <a:pt x="139534" y="234"/>
                  <a:pt x="179796" y="167"/>
                  <a:pt x="179796" y="100"/>
                </a:cubicBezTo>
                <a:cubicBezTo>
                  <a:pt x="179796" y="67"/>
                  <a:pt x="139567" y="0"/>
                  <a:pt x="8989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2" descr="Imagem carregada">
            <a:extLst>
              <a:ext uri="{FF2B5EF4-FFF2-40B4-BE49-F238E27FC236}">
                <a16:creationId xmlns:a16="http://schemas.microsoft.com/office/drawing/2014/main" id="{68C4258D-190A-1449-1E63-5599F9CBD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81" y="196650"/>
            <a:ext cx="1783152" cy="178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BBAFD79-8670-7BA5-6BD8-9AE03281C4A4}"/>
              </a:ext>
            </a:extLst>
          </p:cNvPr>
          <p:cNvSpPr txBox="1"/>
          <p:nvPr/>
        </p:nvSpPr>
        <p:spPr>
          <a:xfrm>
            <a:off x="934802" y="1979609"/>
            <a:ext cx="7429499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pt-PT" sz="1600" dirty="0">
                <a:solidFill>
                  <a:schemeClr val="dk2"/>
                </a:solidFill>
                <a:latin typeface="Livvic"/>
              </a:rPr>
              <a:t>Deve ser possível ver os alunos inscritos no turno de cada professor.</a:t>
            </a:r>
          </a:p>
          <a:p>
            <a:endParaRPr lang="pt-PT" sz="1600" dirty="0">
              <a:solidFill>
                <a:schemeClr val="dk2"/>
              </a:solidFill>
              <a:latin typeface="Livvic"/>
            </a:endParaRPr>
          </a:p>
          <a:p>
            <a:pPr marL="285750" indent="-285750">
              <a:buChar char="•"/>
            </a:pPr>
            <a:r>
              <a:rPr lang="pt-PT" sz="1600" dirty="0">
                <a:solidFill>
                  <a:schemeClr val="dk2"/>
                </a:solidFill>
                <a:latin typeface="Livvic"/>
              </a:rPr>
              <a:t>Deve ser possível efetuar uma lista de alunos que ainda não efetuaram o pagamento.</a:t>
            </a:r>
          </a:p>
          <a:p>
            <a:endParaRPr lang="pt-PT" sz="1600" dirty="0">
              <a:solidFill>
                <a:schemeClr val="dk2"/>
              </a:solidFill>
              <a:latin typeface="Livvic"/>
            </a:endParaRPr>
          </a:p>
          <a:p>
            <a:pPr marL="285750" indent="-285750">
              <a:buChar char="•"/>
            </a:pPr>
            <a:r>
              <a:rPr lang="pt-PT" sz="1600" dirty="0">
                <a:solidFill>
                  <a:schemeClr val="dk2"/>
                </a:solidFill>
                <a:latin typeface="Livvic"/>
              </a:rPr>
              <a:t>Deve ser possível obter o número de alunos de cada ano inscritos no turno de um determinado professor.</a:t>
            </a:r>
          </a:p>
        </p:txBody>
      </p:sp>
    </p:spTree>
    <p:extLst>
      <p:ext uri="{BB962C8B-B14F-4D97-AF65-F5344CB8AC3E}">
        <p14:creationId xmlns:p14="http://schemas.microsoft.com/office/powerpoint/2010/main" val="3501841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EDFAF8B-1BD2-21C6-DB45-EEDCAF9A3057}"/>
              </a:ext>
            </a:extLst>
          </p:cNvPr>
          <p:cNvSpPr/>
          <p:nvPr/>
        </p:nvSpPr>
        <p:spPr>
          <a:xfrm>
            <a:off x="6891678" y="177895"/>
            <a:ext cx="2168431" cy="21374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35" name="Google Shape;2335;p41"/>
          <p:cNvSpPr txBox="1">
            <a:spLocks noGrp="1"/>
          </p:cNvSpPr>
          <p:nvPr>
            <p:ph type="title"/>
          </p:nvPr>
        </p:nvSpPr>
        <p:spPr>
          <a:xfrm>
            <a:off x="660069" y="802834"/>
            <a:ext cx="77040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r>
              <a:rPr lang="en" sz="3600" dirty="0" err="1"/>
              <a:t>Requisitos</a:t>
            </a:r>
            <a:r>
              <a:rPr lang="en" sz="3600" dirty="0"/>
              <a:t> de </a:t>
            </a:r>
            <a:r>
              <a:rPr lang="en" sz="3600" dirty="0" err="1"/>
              <a:t>Controlo</a:t>
            </a:r>
          </a:p>
        </p:txBody>
      </p:sp>
      <p:sp>
        <p:nvSpPr>
          <p:cNvPr id="2336" name="Google Shape;2336;p41"/>
          <p:cNvSpPr/>
          <p:nvPr/>
        </p:nvSpPr>
        <p:spPr>
          <a:xfrm>
            <a:off x="1310965" y="4512750"/>
            <a:ext cx="6677174" cy="5724"/>
          </a:xfrm>
          <a:custGeom>
            <a:avLst/>
            <a:gdLst/>
            <a:ahLst/>
            <a:cxnLst/>
            <a:rect l="l" t="t" r="r" b="b"/>
            <a:pathLst>
              <a:path w="179796" h="234" extrusionOk="0">
                <a:moveTo>
                  <a:pt x="89898" y="0"/>
                </a:moveTo>
                <a:cubicBezTo>
                  <a:pt x="40229" y="0"/>
                  <a:pt x="1" y="67"/>
                  <a:pt x="1" y="100"/>
                </a:cubicBezTo>
                <a:cubicBezTo>
                  <a:pt x="1" y="167"/>
                  <a:pt x="40263" y="234"/>
                  <a:pt x="89898" y="234"/>
                </a:cubicBezTo>
                <a:cubicBezTo>
                  <a:pt x="139534" y="234"/>
                  <a:pt x="179796" y="167"/>
                  <a:pt x="179796" y="100"/>
                </a:cubicBezTo>
                <a:cubicBezTo>
                  <a:pt x="179796" y="67"/>
                  <a:pt x="139567" y="0"/>
                  <a:pt x="8989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BBAFD79-8670-7BA5-6BD8-9AE03281C4A4}"/>
              </a:ext>
            </a:extLst>
          </p:cNvPr>
          <p:cNvSpPr txBox="1"/>
          <p:nvPr/>
        </p:nvSpPr>
        <p:spPr>
          <a:xfrm>
            <a:off x="934802" y="2093012"/>
            <a:ext cx="7429499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pt-PT" sz="1600" dirty="0">
                <a:solidFill>
                  <a:schemeClr val="dk2"/>
                </a:solidFill>
                <a:latin typeface="Livvic"/>
              </a:rPr>
              <a:t>As faturas apenas podem ser emitidas pelos administradores.</a:t>
            </a:r>
          </a:p>
          <a:p>
            <a:endParaRPr lang="pt-PT" sz="1600" dirty="0">
              <a:solidFill>
                <a:schemeClr val="dk2"/>
              </a:solidFill>
              <a:latin typeface="Livvic"/>
            </a:endParaRPr>
          </a:p>
          <a:p>
            <a:pPr marL="285750" indent="-285750">
              <a:buFont typeface="Arial"/>
              <a:buChar char="•"/>
            </a:pPr>
            <a:r>
              <a:rPr lang="pt-PT" sz="1600" dirty="0">
                <a:solidFill>
                  <a:schemeClr val="dk2"/>
                </a:solidFill>
                <a:latin typeface="Livvic"/>
              </a:rPr>
              <a:t>Apenas os alunos matriculados podem ter acesso às aulas e materiais do centro.</a:t>
            </a:r>
          </a:p>
          <a:p>
            <a:pPr marL="285750" indent="-285750">
              <a:buFont typeface="Arial"/>
              <a:buChar char="•"/>
            </a:pPr>
            <a:endParaRPr lang="pt-PT" sz="1600" dirty="0">
              <a:solidFill>
                <a:schemeClr val="dk2"/>
              </a:solidFill>
              <a:latin typeface="Livvic"/>
            </a:endParaRPr>
          </a:p>
          <a:p>
            <a:pPr marL="285750" indent="-285750">
              <a:buFont typeface="Arial"/>
              <a:buChar char="•"/>
            </a:pPr>
            <a:r>
              <a:rPr lang="pt-PT" sz="1600" dirty="0">
                <a:solidFill>
                  <a:schemeClr val="dk2"/>
                </a:solidFill>
                <a:latin typeface="Livvic"/>
              </a:rPr>
              <a:t>Apenas os administradores podem adicionar, editar e remover informações das disciplinas.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F87F22F-89C0-2E11-7B71-C6834A2EFF4E}"/>
              </a:ext>
            </a:extLst>
          </p:cNvPr>
          <p:cNvSpPr/>
          <p:nvPr/>
        </p:nvSpPr>
        <p:spPr>
          <a:xfrm>
            <a:off x="511728" y="562062"/>
            <a:ext cx="1317072" cy="9060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5" name="Picture 2" descr="Imagem carregada">
            <a:extLst>
              <a:ext uri="{FF2B5EF4-FFF2-40B4-BE49-F238E27FC236}">
                <a16:creationId xmlns:a16="http://schemas.microsoft.com/office/drawing/2014/main" id="{75C9EAF8-436E-6FC1-4A4E-CD930D8BC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81" y="196650"/>
            <a:ext cx="1783152" cy="178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19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4A23728-6B64-F66C-5978-DFE3CC00E0F4}"/>
              </a:ext>
            </a:extLst>
          </p:cNvPr>
          <p:cNvSpPr/>
          <p:nvPr/>
        </p:nvSpPr>
        <p:spPr>
          <a:xfrm>
            <a:off x="2122415" y="1300294"/>
            <a:ext cx="1526796" cy="14848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94" name="Google Shape;2394;p44"/>
          <p:cNvSpPr txBox="1">
            <a:spLocks noGrp="1"/>
          </p:cNvSpPr>
          <p:nvPr>
            <p:ph type="title"/>
          </p:nvPr>
        </p:nvSpPr>
        <p:spPr>
          <a:xfrm>
            <a:off x="1004684" y="1594522"/>
            <a:ext cx="2918649" cy="1295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dirty="0"/>
              <a:t>Exemplos de Relações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64662D0-7698-D5E9-C9B4-C95F55F7EC65}"/>
              </a:ext>
            </a:extLst>
          </p:cNvPr>
          <p:cNvSpPr/>
          <p:nvPr/>
        </p:nvSpPr>
        <p:spPr>
          <a:xfrm>
            <a:off x="864066" y="387600"/>
            <a:ext cx="733166" cy="12341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6894A1E-A767-BBAD-874A-9B95DFAF6A38}"/>
              </a:ext>
            </a:extLst>
          </p:cNvPr>
          <p:cNvSpPr/>
          <p:nvPr/>
        </p:nvSpPr>
        <p:spPr>
          <a:xfrm>
            <a:off x="6971251" y="545284"/>
            <a:ext cx="2172749" cy="13464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35" name="Google Shape;2335;p41"/>
          <p:cNvSpPr txBox="1">
            <a:spLocks noGrp="1"/>
          </p:cNvSpPr>
          <p:nvPr>
            <p:ph type="title"/>
          </p:nvPr>
        </p:nvSpPr>
        <p:spPr>
          <a:xfrm>
            <a:off x="782716" y="460203"/>
            <a:ext cx="77040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r>
              <a:rPr lang="pt-PT" dirty="0"/>
              <a:t>Relação</a:t>
            </a:r>
            <a:r>
              <a:rPr lang="en" dirty="0"/>
              <a:t> Professor - Aluno</a:t>
            </a:r>
          </a:p>
        </p:txBody>
      </p:sp>
      <p:sp>
        <p:nvSpPr>
          <p:cNvPr id="2336" name="Google Shape;2336;p41"/>
          <p:cNvSpPr/>
          <p:nvPr/>
        </p:nvSpPr>
        <p:spPr>
          <a:xfrm>
            <a:off x="1310965" y="4512750"/>
            <a:ext cx="6677174" cy="5724"/>
          </a:xfrm>
          <a:custGeom>
            <a:avLst/>
            <a:gdLst/>
            <a:ahLst/>
            <a:cxnLst/>
            <a:rect l="l" t="t" r="r" b="b"/>
            <a:pathLst>
              <a:path w="179796" h="234" extrusionOk="0">
                <a:moveTo>
                  <a:pt x="89898" y="0"/>
                </a:moveTo>
                <a:cubicBezTo>
                  <a:pt x="40229" y="0"/>
                  <a:pt x="1" y="67"/>
                  <a:pt x="1" y="100"/>
                </a:cubicBezTo>
                <a:cubicBezTo>
                  <a:pt x="1" y="167"/>
                  <a:pt x="40263" y="234"/>
                  <a:pt x="89898" y="234"/>
                </a:cubicBezTo>
                <a:cubicBezTo>
                  <a:pt x="139534" y="234"/>
                  <a:pt x="179796" y="167"/>
                  <a:pt x="179796" y="100"/>
                </a:cubicBezTo>
                <a:cubicBezTo>
                  <a:pt x="179796" y="67"/>
                  <a:pt x="139567" y="0"/>
                  <a:pt x="8989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72F19BC3-D885-DF66-5064-BD9DB7EC2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28" y="3918784"/>
            <a:ext cx="8184060" cy="837116"/>
          </a:xfrm>
          <a:prstGeom prst="rect">
            <a:avLst/>
          </a:prstGeom>
        </p:spPr>
      </p:pic>
      <p:pic>
        <p:nvPicPr>
          <p:cNvPr id="7170" name="Picture 2" descr="Imagem">
            <a:extLst>
              <a:ext uri="{FF2B5EF4-FFF2-40B4-BE49-F238E27FC236}">
                <a16:creationId xmlns:a16="http://schemas.microsoft.com/office/drawing/2014/main" id="{69BE3B14-3289-CC7A-F7D3-CF40395F7E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468" b="54982"/>
          <a:stretch/>
        </p:blipFill>
        <p:spPr bwMode="auto">
          <a:xfrm>
            <a:off x="613992" y="1180900"/>
            <a:ext cx="8041448" cy="504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Imagem">
            <a:extLst>
              <a:ext uri="{FF2B5EF4-FFF2-40B4-BE49-F238E27FC236}">
                <a16:creationId xmlns:a16="http://schemas.microsoft.com/office/drawing/2014/main" id="{6D541156-32D9-A901-344B-A8260BA42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45" y="1770470"/>
            <a:ext cx="8121343" cy="2136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" name="Google Shape;2335;p4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r>
              <a:rPr lang="pt-PT" dirty="0"/>
              <a:t>Relação</a:t>
            </a:r>
            <a:r>
              <a:rPr lang="en" dirty="0"/>
              <a:t> Aluno - Pagamento</a:t>
            </a:r>
          </a:p>
        </p:txBody>
      </p:sp>
      <p:sp>
        <p:nvSpPr>
          <p:cNvPr id="2336" name="Google Shape;2336;p41"/>
          <p:cNvSpPr/>
          <p:nvPr/>
        </p:nvSpPr>
        <p:spPr>
          <a:xfrm>
            <a:off x="1310965" y="4512750"/>
            <a:ext cx="6677174" cy="5724"/>
          </a:xfrm>
          <a:custGeom>
            <a:avLst/>
            <a:gdLst/>
            <a:ahLst/>
            <a:cxnLst/>
            <a:rect l="l" t="t" r="r" b="b"/>
            <a:pathLst>
              <a:path w="179796" h="234" extrusionOk="0">
                <a:moveTo>
                  <a:pt x="89898" y="0"/>
                </a:moveTo>
                <a:cubicBezTo>
                  <a:pt x="40229" y="0"/>
                  <a:pt x="1" y="67"/>
                  <a:pt x="1" y="100"/>
                </a:cubicBezTo>
                <a:cubicBezTo>
                  <a:pt x="1" y="167"/>
                  <a:pt x="40263" y="234"/>
                  <a:pt x="89898" y="234"/>
                </a:cubicBezTo>
                <a:cubicBezTo>
                  <a:pt x="139534" y="234"/>
                  <a:pt x="179796" y="167"/>
                  <a:pt x="179796" y="100"/>
                </a:cubicBezTo>
                <a:cubicBezTo>
                  <a:pt x="179796" y="67"/>
                  <a:pt x="139567" y="0"/>
                  <a:pt x="8989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414B38B-7A0F-AB08-421B-3822197B1326}"/>
              </a:ext>
            </a:extLst>
          </p:cNvPr>
          <p:cNvSpPr/>
          <p:nvPr/>
        </p:nvSpPr>
        <p:spPr>
          <a:xfrm>
            <a:off x="6786692" y="406770"/>
            <a:ext cx="2357307" cy="15898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5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72F19BC3-D885-DF66-5064-BD9DB7EC2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861" y="4066696"/>
            <a:ext cx="7012830" cy="85316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29133F46-6C70-1EBB-ABF7-921E9E1F6721}"/>
              </a:ext>
            </a:extLst>
          </p:cNvPr>
          <p:cNvSpPr/>
          <p:nvPr/>
        </p:nvSpPr>
        <p:spPr>
          <a:xfrm>
            <a:off x="813732" y="562445"/>
            <a:ext cx="805343" cy="7546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242" name="Picture 2" descr="Imagem">
            <a:extLst>
              <a:ext uri="{FF2B5EF4-FFF2-40B4-BE49-F238E27FC236}">
                <a16:creationId xmlns:a16="http://schemas.microsoft.com/office/drawing/2014/main" id="{64049053-D610-87B1-9D01-EABDC63CF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021" y="1659638"/>
            <a:ext cx="5907033" cy="2426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Imagem">
            <a:extLst>
              <a:ext uri="{FF2B5EF4-FFF2-40B4-BE49-F238E27FC236}">
                <a16:creationId xmlns:a16="http://schemas.microsoft.com/office/drawing/2014/main" id="{499E1601-F186-D6AA-3362-2585D7CBA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965" y="1084207"/>
            <a:ext cx="6499687" cy="53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073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9" name="Google Shape;2329;p40"/>
          <p:cNvSpPr txBox="1">
            <a:spLocks noGrp="1"/>
          </p:cNvSpPr>
          <p:nvPr>
            <p:ph type="title"/>
          </p:nvPr>
        </p:nvSpPr>
        <p:spPr>
          <a:xfrm>
            <a:off x="5178168" y="1829262"/>
            <a:ext cx="3386992" cy="1295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dirty="0"/>
              <a:t>Modelo Conceptual</a:t>
            </a:r>
          </a:p>
        </p:txBody>
      </p:sp>
    </p:spTree>
    <p:extLst>
      <p:ext uri="{BB962C8B-B14F-4D97-AF65-F5344CB8AC3E}">
        <p14:creationId xmlns:p14="http://schemas.microsoft.com/office/powerpoint/2010/main" val="2973867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0" name="Picture 6" descr="Imagem">
            <a:extLst>
              <a:ext uri="{FF2B5EF4-FFF2-40B4-BE49-F238E27FC236}">
                <a16:creationId xmlns:a16="http://schemas.microsoft.com/office/drawing/2014/main" id="{8E4D0EE7-4C0F-0D12-D90E-FF02F3F9C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92" y="195262"/>
            <a:ext cx="7759816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822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9F7A5598-9917-A0DA-8E91-BC8BD3CF6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116496"/>
            <a:ext cx="7704000" cy="572700"/>
          </a:xfrm>
        </p:spPr>
        <p:txBody>
          <a:bodyPr/>
          <a:lstStyle/>
          <a:p>
            <a:r>
              <a:rPr lang="pt-PT" sz="4000" dirty="0"/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1247350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m carregada">
            <a:extLst>
              <a:ext uri="{FF2B5EF4-FFF2-40B4-BE49-F238E27FC236}">
                <a16:creationId xmlns:a16="http://schemas.microsoft.com/office/drawing/2014/main" id="{DEB2A545-7940-25B6-E17A-3C05ABFD3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540" y="1367405"/>
            <a:ext cx="4426919" cy="353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C98ADBC1-650B-C53D-A224-2521A86286A4}"/>
              </a:ext>
            </a:extLst>
          </p:cNvPr>
          <p:cNvSpPr/>
          <p:nvPr/>
        </p:nvSpPr>
        <p:spPr>
          <a:xfrm>
            <a:off x="3401010" y="655740"/>
            <a:ext cx="1350627" cy="120801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6683BE-9423-55DE-5295-41B8C57B1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723" y="1164946"/>
            <a:ext cx="7704000" cy="572700"/>
          </a:xfrm>
        </p:spPr>
        <p:txBody>
          <a:bodyPr/>
          <a:lstStyle/>
          <a:p>
            <a:r>
              <a:rPr lang="pt-PT" sz="3200" dirty="0"/>
              <a:t>Contextualização</a:t>
            </a:r>
            <a:r>
              <a:rPr lang="pt-PT" sz="3600" dirty="0"/>
              <a:t> e Fundamentação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2298012-8AC0-8F1F-5F30-73B0F0737730}"/>
              </a:ext>
            </a:extLst>
          </p:cNvPr>
          <p:cNvSpPr/>
          <p:nvPr/>
        </p:nvSpPr>
        <p:spPr>
          <a:xfrm>
            <a:off x="7357145" y="243281"/>
            <a:ext cx="1350627" cy="120801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28" name="Picture 4" descr="Imagem carregada">
            <a:extLst>
              <a:ext uri="{FF2B5EF4-FFF2-40B4-BE49-F238E27FC236}">
                <a16:creationId xmlns:a16="http://schemas.microsoft.com/office/drawing/2014/main" id="{C95DA0E3-89D9-2F8F-EC1A-C03C15A182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082" b="87245" l="53756" r="92685">
                        <a14:foregroundMark x1="61790" y1="16633" x2="61790" y2="16633"/>
                        <a14:foregroundMark x1="65317" y1="34082" x2="65317" y2="34082"/>
                        <a14:foregroundMark x1="70346" y1="31939" x2="70346" y2="31939"/>
                        <a14:foregroundMark x1="71391" y1="24184" x2="71391" y2="24184"/>
                        <a14:foregroundMark x1="57022" y1="40306" x2="57022" y2="40306"/>
                        <a14:foregroundMark x1="53886" y1="37959" x2="53886" y2="37959"/>
                        <a14:foregroundMark x1="83410" y1="36327" x2="83410" y2="36327"/>
                        <a14:foregroundMark x1="58132" y1="83673" x2="58132" y2="83673"/>
                        <a14:foregroundMark x1="64402" y1="87245" x2="64402" y2="87245"/>
                        <a14:foregroundMark x1="60353" y1="19592" x2="60353" y2="19592"/>
                        <a14:backgroundMark x1="60941" y1="33265" x2="60941" y2="33265"/>
                        <a14:backgroundMark x1="63227" y1="22653" x2="63227" y2="22653"/>
                        <a14:backgroundMark x1="71718" y1="30816" x2="71718" y2="30816"/>
                        <a14:backgroundMark x1="70346" y1="27551" x2="70150" y2="29388"/>
                        <a14:backgroundMark x1="70150" y1="33571" x2="63292" y2="40816"/>
                        <a14:backgroundMark x1="63292" y1="40816" x2="54278" y2="45102"/>
                        <a14:backgroundMark x1="54278" y1="45102" x2="55127" y2="32857"/>
                        <a14:backgroundMark x1="55127" y1="32857" x2="63945" y2="32245"/>
                        <a14:backgroundMark x1="63945" y1="32245" x2="62639" y2="21531"/>
                        <a14:backgroundMark x1="62639" y1="21531" x2="62443" y2="32959"/>
                        <a14:backgroundMark x1="62443" y1="32959" x2="55781" y2="56327"/>
                        <a14:backgroundMark x1="55781" y1="56327" x2="59046" y2="43980"/>
                        <a14:backgroundMark x1="59046" y1="43980" x2="62443" y2="71837"/>
                        <a14:backgroundMark x1="62443" y1="71837" x2="66231" y2="80204"/>
                        <a14:backgroundMark x1="66231" y1="80204" x2="58850" y2="81939"/>
                        <a14:backgroundMark x1="58850" y1="81939" x2="76159" y2="25000"/>
                        <a14:backgroundMark x1="76159" y1="25000" x2="68583" y2="29898"/>
                        <a14:backgroundMark x1="68583" y1="29898" x2="65317" y2="21735"/>
                        <a14:backgroundMark x1="65317" y1="21735" x2="59308" y2="25000"/>
                        <a14:backgroundMark x1="59308" y1="25000" x2="55454" y2="36735"/>
                        <a14:backgroundMark x1="55454" y1="36735" x2="56238" y2="397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4741" r="2796" b="8176"/>
          <a:stretch/>
        </p:blipFill>
        <p:spPr bwMode="auto">
          <a:xfrm>
            <a:off x="8143876" y="812682"/>
            <a:ext cx="993641" cy="2599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m carregada">
            <a:extLst>
              <a:ext uri="{FF2B5EF4-FFF2-40B4-BE49-F238E27FC236}">
                <a16:creationId xmlns:a16="http://schemas.microsoft.com/office/drawing/2014/main" id="{267F0F91-C910-E51E-80CD-0FFA0C78B4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84" b="85510" l="52319" r="71326">
                        <a14:foregroundMark x1="71391" y1="26122" x2="71391" y2="26122"/>
                        <a14:foregroundMark x1="71391" y1="32245" x2="71391" y2="32245"/>
                        <a14:foregroundMark x1="60157" y1="15000" x2="60157" y2="15000"/>
                        <a14:foregroundMark x1="57413" y1="84490" x2="57413" y2="84490"/>
                        <a14:foregroundMark x1="65774" y1="85510" x2="65774" y2="855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26303" b="8012"/>
          <a:stretch/>
        </p:blipFill>
        <p:spPr bwMode="auto">
          <a:xfrm>
            <a:off x="6482" y="943761"/>
            <a:ext cx="993641" cy="246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m carregada">
            <a:extLst>
              <a:ext uri="{FF2B5EF4-FFF2-40B4-BE49-F238E27FC236}">
                <a16:creationId xmlns:a16="http://schemas.microsoft.com/office/drawing/2014/main" id="{D0B1B65B-A90E-F7F5-8684-75875B1FF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830" y="-55926"/>
            <a:ext cx="1220872" cy="1220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DA5B08B3-9B6F-AD26-E56E-E2AB86602A4E}"/>
              </a:ext>
            </a:extLst>
          </p:cNvPr>
          <p:cNvSpPr/>
          <p:nvPr/>
        </p:nvSpPr>
        <p:spPr>
          <a:xfrm>
            <a:off x="503302" y="486561"/>
            <a:ext cx="993641" cy="788566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D743D70-F22B-8CEC-8224-75AC06DC6F85}"/>
              </a:ext>
            </a:extLst>
          </p:cNvPr>
          <p:cNvSpPr txBox="1"/>
          <p:nvPr/>
        </p:nvSpPr>
        <p:spPr>
          <a:xfrm>
            <a:off x="2971265" y="880844"/>
            <a:ext cx="2976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i="1" dirty="0"/>
              <a:t>Farol do Saber</a:t>
            </a:r>
          </a:p>
        </p:txBody>
      </p:sp>
    </p:spTree>
    <p:extLst>
      <p:ext uri="{BB962C8B-B14F-4D97-AF65-F5344CB8AC3E}">
        <p14:creationId xmlns:p14="http://schemas.microsoft.com/office/powerpoint/2010/main" val="156497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9" name="Google Shape;2309;p38"/>
          <p:cNvGrpSpPr/>
          <p:nvPr/>
        </p:nvGrpSpPr>
        <p:grpSpPr>
          <a:xfrm>
            <a:off x="521111" y="1590347"/>
            <a:ext cx="2339073" cy="1676115"/>
            <a:chOff x="1650750" y="1057300"/>
            <a:chExt cx="1303250" cy="933925"/>
          </a:xfrm>
        </p:grpSpPr>
        <p:sp>
          <p:nvSpPr>
            <p:cNvPr id="2310" name="Google Shape;2310;p38"/>
            <p:cNvSpPr/>
            <p:nvPr/>
          </p:nvSpPr>
          <p:spPr>
            <a:xfrm>
              <a:off x="2020050" y="1057300"/>
              <a:ext cx="933950" cy="933925"/>
            </a:xfrm>
            <a:custGeom>
              <a:avLst/>
              <a:gdLst/>
              <a:ahLst/>
              <a:cxnLst/>
              <a:rect l="l" t="t" r="r" b="b"/>
              <a:pathLst>
                <a:path w="37358" h="37357" extrusionOk="0">
                  <a:moveTo>
                    <a:pt x="18694" y="0"/>
                  </a:moveTo>
                  <a:cubicBezTo>
                    <a:pt x="8390" y="0"/>
                    <a:pt x="1" y="8359"/>
                    <a:pt x="1" y="18694"/>
                  </a:cubicBezTo>
                  <a:cubicBezTo>
                    <a:pt x="1" y="28998"/>
                    <a:pt x="8390" y="37357"/>
                    <a:pt x="18694" y="37357"/>
                  </a:cubicBezTo>
                  <a:cubicBezTo>
                    <a:pt x="28998" y="37357"/>
                    <a:pt x="37357" y="28998"/>
                    <a:pt x="37357" y="18694"/>
                  </a:cubicBezTo>
                  <a:cubicBezTo>
                    <a:pt x="37357" y="8359"/>
                    <a:pt x="28998" y="0"/>
                    <a:pt x="18694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38"/>
            <p:cNvSpPr/>
            <p:nvPr/>
          </p:nvSpPr>
          <p:spPr>
            <a:xfrm>
              <a:off x="2067925" y="1135725"/>
              <a:ext cx="807800" cy="777225"/>
            </a:xfrm>
            <a:custGeom>
              <a:avLst/>
              <a:gdLst/>
              <a:ahLst/>
              <a:cxnLst/>
              <a:rect l="l" t="t" r="r" b="b"/>
              <a:pathLst>
                <a:path w="32312" h="31089" extrusionOk="0">
                  <a:moveTo>
                    <a:pt x="16779" y="2669"/>
                  </a:moveTo>
                  <a:cubicBezTo>
                    <a:pt x="23892" y="2669"/>
                    <a:pt x="29637" y="8444"/>
                    <a:pt x="29667" y="15557"/>
                  </a:cubicBezTo>
                  <a:cubicBezTo>
                    <a:pt x="29667" y="20754"/>
                    <a:pt x="26506" y="25466"/>
                    <a:pt x="21703" y="27441"/>
                  </a:cubicBezTo>
                  <a:cubicBezTo>
                    <a:pt x="20116" y="28104"/>
                    <a:pt x="18446" y="28425"/>
                    <a:pt x="16789" y="28425"/>
                  </a:cubicBezTo>
                  <a:cubicBezTo>
                    <a:pt x="13430" y="28425"/>
                    <a:pt x="10123" y="27107"/>
                    <a:pt x="7661" y="24645"/>
                  </a:cubicBezTo>
                  <a:cubicBezTo>
                    <a:pt x="3983" y="20967"/>
                    <a:pt x="2888" y="15435"/>
                    <a:pt x="4864" y="10602"/>
                  </a:cubicBezTo>
                  <a:cubicBezTo>
                    <a:pt x="6870" y="5800"/>
                    <a:pt x="11551" y="2669"/>
                    <a:pt x="16779" y="2669"/>
                  </a:cubicBezTo>
                  <a:close/>
                  <a:moveTo>
                    <a:pt x="16775" y="1"/>
                  </a:moveTo>
                  <a:cubicBezTo>
                    <a:pt x="12727" y="1"/>
                    <a:pt x="8747" y="1582"/>
                    <a:pt x="5776" y="4553"/>
                  </a:cubicBezTo>
                  <a:cubicBezTo>
                    <a:pt x="1338" y="8991"/>
                    <a:pt x="1" y="15678"/>
                    <a:pt x="2402" y="21484"/>
                  </a:cubicBezTo>
                  <a:cubicBezTo>
                    <a:pt x="4834" y="27289"/>
                    <a:pt x="10487" y="31089"/>
                    <a:pt x="16779" y="31089"/>
                  </a:cubicBezTo>
                  <a:cubicBezTo>
                    <a:pt x="25351" y="31089"/>
                    <a:pt x="32311" y="24128"/>
                    <a:pt x="32311" y="15557"/>
                  </a:cubicBezTo>
                  <a:cubicBezTo>
                    <a:pt x="32311" y="9265"/>
                    <a:pt x="28512" y="3581"/>
                    <a:pt x="22706" y="1180"/>
                  </a:cubicBezTo>
                  <a:cubicBezTo>
                    <a:pt x="20788" y="386"/>
                    <a:pt x="18773" y="1"/>
                    <a:pt x="167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38"/>
            <p:cNvSpPr/>
            <p:nvPr/>
          </p:nvSpPr>
          <p:spPr>
            <a:xfrm>
              <a:off x="2293625" y="1370525"/>
              <a:ext cx="334375" cy="286350"/>
            </a:xfrm>
            <a:custGeom>
              <a:avLst/>
              <a:gdLst/>
              <a:ahLst/>
              <a:cxnLst/>
              <a:rect l="l" t="t" r="r" b="b"/>
              <a:pathLst>
                <a:path w="13375" h="11454" extrusionOk="0">
                  <a:moveTo>
                    <a:pt x="7630" y="2669"/>
                  </a:moveTo>
                  <a:cubicBezTo>
                    <a:pt x="9332" y="2669"/>
                    <a:pt x="10700" y="4067"/>
                    <a:pt x="10700" y="5739"/>
                  </a:cubicBezTo>
                  <a:cubicBezTo>
                    <a:pt x="10700" y="7587"/>
                    <a:pt x="9202" y="8811"/>
                    <a:pt x="7630" y="8811"/>
                  </a:cubicBezTo>
                  <a:cubicBezTo>
                    <a:pt x="6875" y="8811"/>
                    <a:pt x="6103" y="8528"/>
                    <a:pt x="5472" y="7897"/>
                  </a:cubicBezTo>
                  <a:cubicBezTo>
                    <a:pt x="3557" y="5982"/>
                    <a:pt x="4924" y="2669"/>
                    <a:pt x="7630" y="2669"/>
                  </a:cubicBezTo>
                  <a:close/>
                  <a:moveTo>
                    <a:pt x="7608" y="1"/>
                  </a:moveTo>
                  <a:cubicBezTo>
                    <a:pt x="6198" y="1"/>
                    <a:pt x="4758" y="525"/>
                    <a:pt x="3587" y="1697"/>
                  </a:cubicBezTo>
                  <a:cubicBezTo>
                    <a:pt x="0" y="5314"/>
                    <a:pt x="2554" y="11453"/>
                    <a:pt x="7630" y="11453"/>
                  </a:cubicBezTo>
                  <a:cubicBezTo>
                    <a:pt x="10791" y="11453"/>
                    <a:pt x="13344" y="8900"/>
                    <a:pt x="13374" y="5739"/>
                  </a:cubicBezTo>
                  <a:cubicBezTo>
                    <a:pt x="13374" y="2286"/>
                    <a:pt x="10553" y="1"/>
                    <a:pt x="76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38"/>
            <p:cNvSpPr/>
            <p:nvPr/>
          </p:nvSpPr>
          <p:spPr>
            <a:xfrm>
              <a:off x="1909875" y="1514000"/>
              <a:ext cx="574500" cy="275100"/>
            </a:xfrm>
            <a:custGeom>
              <a:avLst/>
              <a:gdLst/>
              <a:ahLst/>
              <a:cxnLst/>
              <a:rect l="l" t="t" r="r" b="b"/>
              <a:pathLst>
                <a:path w="22980" h="11004" extrusionOk="0">
                  <a:moveTo>
                    <a:pt x="15746" y="0"/>
                  </a:moveTo>
                  <a:lnTo>
                    <a:pt x="17022" y="2249"/>
                  </a:lnTo>
                  <a:lnTo>
                    <a:pt x="1" y="10031"/>
                  </a:lnTo>
                  <a:lnTo>
                    <a:pt x="578" y="11003"/>
                  </a:lnTo>
                  <a:lnTo>
                    <a:pt x="17660" y="3283"/>
                  </a:lnTo>
                  <a:lnTo>
                    <a:pt x="18815" y="5502"/>
                  </a:lnTo>
                  <a:lnTo>
                    <a:pt x="2298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38"/>
            <p:cNvSpPr/>
            <p:nvPr/>
          </p:nvSpPr>
          <p:spPr>
            <a:xfrm>
              <a:off x="1650750" y="1736050"/>
              <a:ext cx="275100" cy="195900"/>
            </a:xfrm>
            <a:custGeom>
              <a:avLst/>
              <a:gdLst/>
              <a:ahLst/>
              <a:cxnLst/>
              <a:rect l="l" t="t" r="r" b="b"/>
              <a:pathLst>
                <a:path w="11004" h="7836" extrusionOk="0">
                  <a:moveTo>
                    <a:pt x="7781" y="0"/>
                  </a:moveTo>
                  <a:cubicBezTo>
                    <a:pt x="7455" y="0"/>
                    <a:pt x="7128" y="48"/>
                    <a:pt x="6809" y="146"/>
                  </a:cubicBezTo>
                  <a:lnTo>
                    <a:pt x="1" y="2121"/>
                  </a:lnTo>
                  <a:lnTo>
                    <a:pt x="3800" y="3793"/>
                  </a:lnTo>
                  <a:lnTo>
                    <a:pt x="2280" y="7836"/>
                  </a:lnTo>
                  <a:lnTo>
                    <a:pt x="8663" y="5556"/>
                  </a:lnTo>
                  <a:cubicBezTo>
                    <a:pt x="10092" y="5039"/>
                    <a:pt x="11004" y="3641"/>
                    <a:pt x="10943" y="2121"/>
                  </a:cubicBezTo>
                  <a:lnTo>
                    <a:pt x="10366" y="1149"/>
                  </a:lnTo>
                  <a:lnTo>
                    <a:pt x="10183" y="997"/>
                  </a:lnTo>
                  <a:cubicBezTo>
                    <a:pt x="9539" y="352"/>
                    <a:pt x="8666" y="0"/>
                    <a:pt x="77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747D2C89-BFD1-B883-E80C-561391419536}"/>
              </a:ext>
            </a:extLst>
          </p:cNvPr>
          <p:cNvSpPr/>
          <p:nvPr/>
        </p:nvSpPr>
        <p:spPr>
          <a:xfrm>
            <a:off x="6367244" y="855677"/>
            <a:ext cx="2634143" cy="137579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15" name="Google Shape;2315;p38"/>
          <p:cNvSpPr txBox="1">
            <a:spLocks noGrp="1"/>
          </p:cNvSpPr>
          <p:nvPr>
            <p:ph type="title"/>
          </p:nvPr>
        </p:nvSpPr>
        <p:spPr>
          <a:xfrm>
            <a:off x="782820" y="3267225"/>
            <a:ext cx="2536800" cy="6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Objetivos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D12E90A-1475-92AE-163C-1498A3AD7103}"/>
              </a:ext>
            </a:extLst>
          </p:cNvPr>
          <p:cNvSpPr/>
          <p:nvPr/>
        </p:nvSpPr>
        <p:spPr>
          <a:xfrm>
            <a:off x="614498" y="583938"/>
            <a:ext cx="1224793" cy="1181651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F2ACC49-E447-382C-3115-65CA65E8366E}"/>
              </a:ext>
            </a:extLst>
          </p:cNvPr>
          <p:cNvSpPr/>
          <p:nvPr/>
        </p:nvSpPr>
        <p:spPr>
          <a:xfrm>
            <a:off x="4202884" y="3934125"/>
            <a:ext cx="1895912" cy="102376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5B48BE1-CDBA-4AB2-B90E-7BDAC888F38D}"/>
              </a:ext>
            </a:extLst>
          </p:cNvPr>
          <p:cNvSpPr txBox="1"/>
          <p:nvPr/>
        </p:nvSpPr>
        <p:spPr>
          <a:xfrm>
            <a:off x="3629798" y="642778"/>
            <a:ext cx="5193915" cy="433144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600"/>
              </a:spcAft>
              <a:buClr>
                <a:schemeClr val="dk2"/>
              </a:buClr>
              <a:buSzPts val="1100"/>
              <a:buFont typeface="Arial" panose="020B0604020202020204" pitchFamily="34" charset="0"/>
              <a:buChar char="•"/>
            </a:pPr>
            <a:endParaRPr lang="en" sz="1800" dirty="0"/>
          </a:p>
          <a:p>
            <a:pPr marL="285750" indent="-285750">
              <a:spcAft>
                <a:spcPts val="1600"/>
              </a:spcAft>
              <a:buClr>
                <a:schemeClr val="dk2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dk2"/>
                </a:solidFill>
                <a:latin typeface="Livvic"/>
              </a:rPr>
              <a:t>Organizar a gestão do seu negócio, </a:t>
            </a:r>
            <a:r>
              <a:rPr lang="en" sz="1600" dirty="0">
                <a:solidFill>
                  <a:schemeClr val="dk2"/>
                </a:solidFill>
                <a:latin typeface="Livvic"/>
                <a:sym typeface="Livvic"/>
              </a:rPr>
              <a:t>para melhorar a organização de dados e registo de alunos, tornando-os mais fáceis de se aceder;</a:t>
            </a:r>
          </a:p>
          <a:p>
            <a:pPr marL="285750" indent="-285750">
              <a:lnSpc>
                <a:spcPct val="114999"/>
              </a:lnSpc>
              <a:spcAft>
                <a:spcPts val="160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dk2"/>
                </a:solidFill>
                <a:latin typeface="Livvic"/>
                <a:sym typeface="Livvic"/>
              </a:rPr>
              <a:t>Consultar, a cada momento, a lista de alunos e informações de contacto, para facilitar a comunicação com os alunos;</a:t>
            </a:r>
          </a:p>
          <a:p>
            <a:pPr marL="285750" indent="-285750">
              <a:lnSpc>
                <a:spcPct val="114999"/>
              </a:lnSpc>
              <a:spcAft>
                <a:spcPts val="1600"/>
              </a:spcAft>
              <a:buSzPts val="1100"/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dk2"/>
                </a:solidFill>
                <a:latin typeface="Livvic"/>
                <a:sym typeface="Livvic"/>
              </a:rPr>
              <a:t>Registar as presenças dos alunos nas várias aulas, de modo a ajudar a monitorizar o compromisso dos alunos com o programa de estudos; </a:t>
            </a:r>
          </a:p>
          <a:p>
            <a:pPr marL="285750" indent="-285750">
              <a:lnSpc>
                <a:spcPct val="114999"/>
              </a:lnSpc>
              <a:spcAft>
                <a:spcPts val="160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endParaRPr lang="en" sz="1600" dirty="0">
              <a:solidFill>
                <a:schemeClr val="dk2"/>
              </a:solidFill>
              <a:latin typeface="Livvic"/>
              <a:sym typeface="Livvic"/>
            </a:endParaRPr>
          </a:p>
          <a:p>
            <a:endParaRPr lang="pt-PT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9" name="Google Shape;2309;p38"/>
          <p:cNvGrpSpPr/>
          <p:nvPr/>
        </p:nvGrpSpPr>
        <p:grpSpPr>
          <a:xfrm>
            <a:off x="439468" y="1560659"/>
            <a:ext cx="2339073" cy="1676115"/>
            <a:chOff x="1650750" y="1057300"/>
            <a:chExt cx="1303250" cy="933925"/>
          </a:xfrm>
        </p:grpSpPr>
        <p:sp>
          <p:nvSpPr>
            <p:cNvPr id="2310" name="Google Shape;2310;p38"/>
            <p:cNvSpPr/>
            <p:nvPr/>
          </p:nvSpPr>
          <p:spPr>
            <a:xfrm>
              <a:off x="2020050" y="1057300"/>
              <a:ext cx="933950" cy="933925"/>
            </a:xfrm>
            <a:custGeom>
              <a:avLst/>
              <a:gdLst/>
              <a:ahLst/>
              <a:cxnLst/>
              <a:rect l="l" t="t" r="r" b="b"/>
              <a:pathLst>
                <a:path w="37358" h="37357" extrusionOk="0">
                  <a:moveTo>
                    <a:pt x="18694" y="0"/>
                  </a:moveTo>
                  <a:cubicBezTo>
                    <a:pt x="8390" y="0"/>
                    <a:pt x="1" y="8359"/>
                    <a:pt x="1" y="18694"/>
                  </a:cubicBezTo>
                  <a:cubicBezTo>
                    <a:pt x="1" y="28998"/>
                    <a:pt x="8390" y="37357"/>
                    <a:pt x="18694" y="37357"/>
                  </a:cubicBezTo>
                  <a:cubicBezTo>
                    <a:pt x="28998" y="37357"/>
                    <a:pt x="37357" y="28998"/>
                    <a:pt x="37357" y="18694"/>
                  </a:cubicBezTo>
                  <a:cubicBezTo>
                    <a:pt x="37357" y="8359"/>
                    <a:pt x="28998" y="0"/>
                    <a:pt x="18694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38"/>
            <p:cNvSpPr/>
            <p:nvPr/>
          </p:nvSpPr>
          <p:spPr>
            <a:xfrm>
              <a:off x="2067925" y="1135725"/>
              <a:ext cx="807800" cy="777225"/>
            </a:xfrm>
            <a:custGeom>
              <a:avLst/>
              <a:gdLst/>
              <a:ahLst/>
              <a:cxnLst/>
              <a:rect l="l" t="t" r="r" b="b"/>
              <a:pathLst>
                <a:path w="32312" h="31089" extrusionOk="0">
                  <a:moveTo>
                    <a:pt x="16779" y="2669"/>
                  </a:moveTo>
                  <a:cubicBezTo>
                    <a:pt x="23892" y="2669"/>
                    <a:pt x="29637" y="8444"/>
                    <a:pt x="29667" y="15557"/>
                  </a:cubicBezTo>
                  <a:cubicBezTo>
                    <a:pt x="29667" y="20754"/>
                    <a:pt x="26506" y="25466"/>
                    <a:pt x="21703" y="27441"/>
                  </a:cubicBezTo>
                  <a:cubicBezTo>
                    <a:pt x="20116" y="28104"/>
                    <a:pt x="18446" y="28425"/>
                    <a:pt x="16789" y="28425"/>
                  </a:cubicBezTo>
                  <a:cubicBezTo>
                    <a:pt x="13430" y="28425"/>
                    <a:pt x="10123" y="27107"/>
                    <a:pt x="7661" y="24645"/>
                  </a:cubicBezTo>
                  <a:cubicBezTo>
                    <a:pt x="3983" y="20967"/>
                    <a:pt x="2888" y="15435"/>
                    <a:pt x="4864" y="10602"/>
                  </a:cubicBezTo>
                  <a:cubicBezTo>
                    <a:pt x="6870" y="5800"/>
                    <a:pt x="11551" y="2669"/>
                    <a:pt x="16779" y="2669"/>
                  </a:cubicBezTo>
                  <a:close/>
                  <a:moveTo>
                    <a:pt x="16775" y="1"/>
                  </a:moveTo>
                  <a:cubicBezTo>
                    <a:pt x="12727" y="1"/>
                    <a:pt x="8747" y="1582"/>
                    <a:pt x="5776" y="4553"/>
                  </a:cubicBezTo>
                  <a:cubicBezTo>
                    <a:pt x="1338" y="8991"/>
                    <a:pt x="1" y="15678"/>
                    <a:pt x="2402" y="21484"/>
                  </a:cubicBezTo>
                  <a:cubicBezTo>
                    <a:pt x="4834" y="27289"/>
                    <a:pt x="10487" y="31089"/>
                    <a:pt x="16779" y="31089"/>
                  </a:cubicBezTo>
                  <a:cubicBezTo>
                    <a:pt x="25351" y="31089"/>
                    <a:pt x="32311" y="24128"/>
                    <a:pt x="32311" y="15557"/>
                  </a:cubicBezTo>
                  <a:cubicBezTo>
                    <a:pt x="32311" y="9265"/>
                    <a:pt x="28512" y="3581"/>
                    <a:pt x="22706" y="1180"/>
                  </a:cubicBezTo>
                  <a:cubicBezTo>
                    <a:pt x="20788" y="386"/>
                    <a:pt x="18773" y="1"/>
                    <a:pt x="167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38"/>
            <p:cNvSpPr/>
            <p:nvPr/>
          </p:nvSpPr>
          <p:spPr>
            <a:xfrm>
              <a:off x="2293625" y="1370525"/>
              <a:ext cx="334375" cy="286350"/>
            </a:xfrm>
            <a:custGeom>
              <a:avLst/>
              <a:gdLst/>
              <a:ahLst/>
              <a:cxnLst/>
              <a:rect l="l" t="t" r="r" b="b"/>
              <a:pathLst>
                <a:path w="13375" h="11454" extrusionOk="0">
                  <a:moveTo>
                    <a:pt x="7630" y="2669"/>
                  </a:moveTo>
                  <a:cubicBezTo>
                    <a:pt x="9332" y="2669"/>
                    <a:pt x="10700" y="4067"/>
                    <a:pt x="10700" y="5739"/>
                  </a:cubicBezTo>
                  <a:cubicBezTo>
                    <a:pt x="10700" y="7587"/>
                    <a:pt x="9202" y="8811"/>
                    <a:pt x="7630" y="8811"/>
                  </a:cubicBezTo>
                  <a:cubicBezTo>
                    <a:pt x="6875" y="8811"/>
                    <a:pt x="6103" y="8528"/>
                    <a:pt x="5472" y="7897"/>
                  </a:cubicBezTo>
                  <a:cubicBezTo>
                    <a:pt x="3557" y="5982"/>
                    <a:pt x="4924" y="2669"/>
                    <a:pt x="7630" y="2669"/>
                  </a:cubicBezTo>
                  <a:close/>
                  <a:moveTo>
                    <a:pt x="7608" y="1"/>
                  </a:moveTo>
                  <a:cubicBezTo>
                    <a:pt x="6198" y="1"/>
                    <a:pt x="4758" y="525"/>
                    <a:pt x="3587" y="1697"/>
                  </a:cubicBezTo>
                  <a:cubicBezTo>
                    <a:pt x="0" y="5314"/>
                    <a:pt x="2554" y="11453"/>
                    <a:pt x="7630" y="11453"/>
                  </a:cubicBezTo>
                  <a:cubicBezTo>
                    <a:pt x="10791" y="11453"/>
                    <a:pt x="13344" y="8900"/>
                    <a:pt x="13374" y="5739"/>
                  </a:cubicBezTo>
                  <a:cubicBezTo>
                    <a:pt x="13374" y="2286"/>
                    <a:pt x="10553" y="1"/>
                    <a:pt x="76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38"/>
            <p:cNvSpPr/>
            <p:nvPr/>
          </p:nvSpPr>
          <p:spPr>
            <a:xfrm>
              <a:off x="1909875" y="1514000"/>
              <a:ext cx="574500" cy="275100"/>
            </a:xfrm>
            <a:custGeom>
              <a:avLst/>
              <a:gdLst/>
              <a:ahLst/>
              <a:cxnLst/>
              <a:rect l="l" t="t" r="r" b="b"/>
              <a:pathLst>
                <a:path w="22980" h="11004" extrusionOk="0">
                  <a:moveTo>
                    <a:pt x="15746" y="0"/>
                  </a:moveTo>
                  <a:lnTo>
                    <a:pt x="17022" y="2249"/>
                  </a:lnTo>
                  <a:lnTo>
                    <a:pt x="1" y="10031"/>
                  </a:lnTo>
                  <a:lnTo>
                    <a:pt x="578" y="11003"/>
                  </a:lnTo>
                  <a:lnTo>
                    <a:pt x="17660" y="3283"/>
                  </a:lnTo>
                  <a:lnTo>
                    <a:pt x="18815" y="5502"/>
                  </a:lnTo>
                  <a:lnTo>
                    <a:pt x="2298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38"/>
            <p:cNvSpPr/>
            <p:nvPr/>
          </p:nvSpPr>
          <p:spPr>
            <a:xfrm>
              <a:off x="1650750" y="1736050"/>
              <a:ext cx="275100" cy="195900"/>
            </a:xfrm>
            <a:custGeom>
              <a:avLst/>
              <a:gdLst/>
              <a:ahLst/>
              <a:cxnLst/>
              <a:rect l="l" t="t" r="r" b="b"/>
              <a:pathLst>
                <a:path w="11004" h="7836" extrusionOk="0">
                  <a:moveTo>
                    <a:pt x="7781" y="0"/>
                  </a:moveTo>
                  <a:cubicBezTo>
                    <a:pt x="7455" y="0"/>
                    <a:pt x="7128" y="48"/>
                    <a:pt x="6809" y="146"/>
                  </a:cubicBezTo>
                  <a:lnTo>
                    <a:pt x="1" y="2121"/>
                  </a:lnTo>
                  <a:lnTo>
                    <a:pt x="3800" y="3793"/>
                  </a:lnTo>
                  <a:lnTo>
                    <a:pt x="2280" y="7836"/>
                  </a:lnTo>
                  <a:lnTo>
                    <a:pt x="8663" y="5556"/>
                  </a:lnTo>
                  <a:cubicBezTo>
                    <a:pt x="10092" y="5039"/>
                    <a:pt x="11004" y="3641"/>
                    <a:pt x="10943" y="2121"/>
                  </a:cubicBezTo>
                  <a:lnTo>
                    <a:pt x="10366" y="1149"/>
                  </a:lnTo>
                  <a:lnTo>
                    <a:pt x="10183" y="997"/>
                  </a:lnTo>
                  <a:cubicBezTo>
                    <a:pt x="9539" y="352"/>
                    <a:pt x="8666" y="0"/>
                    <a:pt x="77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5" name="Google Shape;2315;p38"/>
          <p:cNvSpPr txBox="1">
            <a:spLocks noGrp="1"/>
          </p:cNvSpPr>
          <p:nvPr>
            <p:ph type="title"/>
          </p:nvPr>
        </p:nvSpPr>
        <p:spPr>
          <a:xfrm>
            <a:off x="708600" y="3237537"/>
            <a:ext cx="2536800" cy="6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Objetivos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B37AEE1-CC08-EC08-3BD8-8B8FA2ADC53F}"/>
              </a:ext>
            </a:extLst>
          </p:cNvPr>
          <p:cNvSpPr/>
          <p:nvPr/>
        </p:nvSpPr>
        <p:spPr>
          <a:xfrm>
            <a:off x="4043494" y="3904437"/>
            <a:ext cx="2365695" cy="986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4F16F8-1440-11F4-C2C6-42ED6F13335C}"/>
              </a:ext>
            </a:extLst>
          </p:cNvPr>
          <p:cNvSpPr/>
          <p:nvPr/>
        </p:nvSpPr>
        <p:spPr>
          <a:xfrm>
            <a:off x="6429320" y="566058"/>
            <a:ext cx="2382473" cy="198920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2DB1803-C6F7-282C-DF03-34C736584F04}"/>
              </a:ext>
            </a:extLst>
          </p:cNvPr>
          <p:cNvSpPr/>
          <p:nvPr/>
        </p:nvSpPr>
        <p:spPr>
          <a:xfrm>
            <a:off x="523251" y="647515"/>
            <a:ext cx="1329925" cy="9674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0C87600-63AA-B305-0308-3F5563B7309C}"/>
              </a:ext>
            </a:extLst>
          </p:cNvPr>
          <p:cNvSpPr txBox="1"/>
          <p:nvPr/>
        </p:nvSpPr>
        <p:spPr>
          <a:xfrm>
            <a:off x="3710478" y="901374"/>
            <a:ext cx="471038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4999"/>
              </a:lnSpc>
              <a:spcAft>
                <a:spcPts val="160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dk2"/>
                </a:solidFill>
                <a:latin typeface="Livvic"/>
              </a:rPr>
              <a:t>Gerir de forma eficiente o pagamento, para monitorar as mensalidades pagas pelos alunos e facilitar a gestão financeira do centro de apoio ao estudo.</a:t>
            </a:r>
          </a:p>
          <a:p>
            <a:pPr marL="285750" indent="-285750">
              <a:lnSpc>
                <a:spcPct val="114999"/>
              </a:lnSpc>
              <a:spcAft>
                <a:spcPts val="160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dk2"/>
                </a:solidFill>
                <a:latin typeface="Livvic"/>
              </a:rPr>
              <a:t>Conhecer melhor os seus alunos em função da informação recebida, tal como a frequência de atendimento às aulas, o ano em que andam e ainda as disciplinas a que têm explicações.</a:t>
            </a:r>
          </a:p>
          <a:p>
            <a:pPr marL="285750" indent="-285750">
              <a:lnSpc>
                <a:spcPct val="114999"/>
              </a:lnSpc>
              <a:spcAft>
                <a:spcPts val="160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dk2"/>
                </a:solidFill>
                <a:latin typeface="Livvic"/>
              </a:rPr>
              <a:t>Melhorar a qualidade de serviço que o centro de apoio ao estudo fornece.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05482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2" name="Google Shape;2522;p55"/>
          <p:cNvSpPr txBox="1">
            <a:spLocks noGrp="1"/>
          </p:cNvSpPr>
          <p:nvPr>
            <p:ph type="title" idx="2"/>
          </p:nvPr>
        </p:nvSpPr>
        <p:spPr>
          <a:xfrm>
            <a:off x="602554" y="783902"/>
            <a:ext cx="77040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r>
              <a:rPr lang="en" sz="3600" dirty="0"/>
              <a:t>Viabilidade</a:t>
            </a:r>
          </a:p>
        </p:txBody>
      </p:sp>
      <p:sp>
        <p:nvSpPr>
          <p:cNvPr id="2523" name="Google Shape;2523;p55"/>
          <p:cNvSpPr/>
          <p:nvPr/>
        </p:nvSpPr>
        <p:spPr>
          <a:xfrm>
            <a:off x="1310965" y="4512750"/>
            <a:ext cx="6677174" cy="5724"/>
          </a:xfrm>
          <a:custGeom>
            <a:avLst/>
            <a:gdLst/>
            <a:ahLst/>
            <a:cxnLst/>
            <a:rect l="l" t="t" r="r" b="b"/>
            <a:pathLst>
              <a:path w="179796" h="234" extrusionOk="0">
                <a:moveTo>
                  <a:pt x="89898" y="0"/>
                </a:moveTo>
                <a:cubicBezTo>
                  <a:pt x="40229" y="0"/>
                  <a:pt x="1" y="67"/>
                  <a:pt x="1" y="100"/>
                </a:cubicBezTo>
                <a:cubicBezTo>
                  <a:pt x="1" y="167"/>
                  <a:pt x="40263" y="234"/>
                  <a:pt x="89898" y="234"/>
                </a:cubicBezTo>
                <a:cubicBezTo>
                  <a:pt x="139534" y="234"/>
                  <a:pt x="179796" y="167"/>
                  <a:pt x="179796" y="100"/>
                </a:cubicBezTo>
                <a:cubicBezTo>
                  <a:pt x="179796" y="67"/>
                  <a:pt x="139567" y="0"/>
                  <a:pt x="8989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4" name="Google Shape;2524;p55"/>
          <p:cNvSpPr txBox="1">
            <a:spLocks noGrp="1"/>
          </p:cNvSpPr>
          <p:nvPr>
            <p:ph type="subTitle" idx="1"/>
          </p:nvPr>
        </p:nvSpPr>
        <p:spPr>
          <a:xfrm>
            <a:off x="1310965" y="2032463"/>
            <a:ext cx="6734539" cy="1921947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285750" indent="-285750" algn="l">
              <a:buFont typeface="Arial"/>
              <a:buChar char="•"/>
            </a:pPr>
            <a:endParaRPr lang="en" sz="1600" dirty="0">
              <a:solidFill>
                <a:schemeClr val="dk2"/>
              </a:solidFill>
            </a:endParaRPr>
          </a:p>
          <a:p>
            <a:pPr marL="285750" indent="-285750" algn="l">
              <a:buFont typeface="Arial"/>
              <a:buChar char="•"/>
            </a:pPr>
            <a:endParaRPr lang="en" sz="1600" dirty="0">
              <a:solidFill>
                <a:schemeClr val="dk2"/>
              </a:solidFill>
            </a:endParaRPr>
          </a:p>
          <a:p>
            <a:pPr marL="285750" indent="-285750" algn="l">
              <a:buFont typeface="Arial"/>
              <a:buChar char="•"/>
            </a:pPr>
            <a:endParaRPr lang="en" sz="1600" dirty="0">
              <a:solidFill>
                <a:schemeClr val="dk2"/>
              </a:solidFill>
            </a:endParaRPr>
          </a:p>
          <a:p>
            <a:pPr marL="285750" indent="-285750" algn="l">
              <a:buFont typeface="Arial"/>
              <a:buChar char="•"/>
            </a:pPr>
            <a:endParaRPr lang="en" sz="1600" dirty="0">
              <a:solidFill>
                <a:schemeClr val="dk2"/>
              </a:solidFill>
            </a:endParaRPr>
          </a:p>
          <a:p>
            <a:pPr marL="285750" indent="-285750" algn="l">
              <a:buFont typeface="Arial"/>
              <a:buChar char="•"/>
            </a:pPr>
            <a:r>
              <a:rPr lang="en" sz="1600" dirty="0">
                <a:solidFill>
                  <a:schemeClr val="dk2"/>
                </a:solidFill>
              </a:rPr>
              <a:t>Saber, a cada momento, se um determinado aluno já pagou, ou se ainda não pagou, permitindo assim garantir que todos os pagamentos são feitos, evitando assim problemas com os alunos.</a:t>
            </a:r>
            <a:endParaRPr lang="pt-PT" sz="1600" dirty="0">
              <a:solidFill>
                <a:schemeClr val="dk2"/>
              </a:solidFill>
            </a:endParaRPr>
          </a:p>
          <a:p>
            <a:pPr marL="285750" indent="-285750" algn="l">
              <a:buFont typeface="Arial"/>
              <a:buChar char="•"/>
            </a:pPr>
            <a:endParaRPr lang="en" sz="1600" dirty="0">
              <a:solidFill>
                <a:schemeClr val="dk2"/>
              </a:solidFill>
            </a:endParaRPr>
          </a:p>
          <a:p>
            <a:pPr marL="285750" indent="-285750" algn="l">
              <a:buFont typeface="Arial"/>
              <a:buChar char="•"/>
            </a:pPr>
            <a:r>
              <a:rPr lang="en" sz="1600" dirty="0" err="1">
                <a:solidFill>
                  <a:schemeClr val="dk2"/>
                </a:solidFill>
              </a:rPr>
              <a:t>Conhecer</a:t>
            </a:r>
            <a:r>
              <a:rPr lang="en" sz="1600" dirty="0">
                <a:solidFill>
                  <a:schemeClr val="dk2"/>
                </a:solidFill>
              </a:rPr>
              <a:t> as </a:t>
            </a:r>
            <a:r>
              <a:rPr lang="en" sz="1600" dirty="0" err="1">
                <a:solidFill>
                  <a:schemeClr val="dk2"/>
                </a:solidFill>
              </a:rPr>
              <a:t>dificuldades</a:t>
            </a:r>
            <a:r>
              <a:rPr lang="en" sz="1600" dirty="0">
                <a:solidFill>
                  <a:schemeClr val="dk2"/>
                </a:solidFill>
              </a:rPr>
              <a:t> </a:t>
            </a:r>
            <a:r>
              <a:rPr lang="en" sz="1600" dirty="0" err="1">
                <a:solidFill>
                  <a:schemeClr val="dk2"/>
                </a:solidFill>
              </a:rPr>
              <a:t>gerais</a:t>
            </a:r>
            <a:r>
              <a:rPr lang="en" sz="1600" dirty="0">
                <a:solidFill>
                  <a:schemeClr val="dk2"/>
                </a:solidFill>
              </a:rPr>
              <a:t> dos </a:t>
            </a:r>
            <a:r>
              <a:rPr lang="en" sz="1600" dirty="0" err="1">
                <a:solidFill>
                  <a:schemeClr val="dk2"/>
                </a:solidFill>
              </a:rPr>
              <a:t>alunos</a:t>
            </a:r>
            <a:r>
              <a:rPr lang="en" sz="1600" dirty="0">
                <a:solidFill>
                  <a:schemeClr val="dk2"/>
                </a:solidFill>
              </a:rPr>
              <a:t>, </a:t>
            </a:r>
            <a:r>
              <a:rPr lang="en" sz="1600" dirty="0" err="1">
                <a:solidFill>
                  <a:schemeClr val="dk2"/>
                </a:solidFill>
              </a:rPr>
              <a:t>podendo</a:t>
            </a:r>
            <a:r>
              <a:rPr lang="en" sz="1600" dirty="0">
                <a:solidFill>
                  <a:schemeClr val="dk2"/>
                </a:solidFill>
              </a:rPr>
              <a:t> </a:t>
            </a:r>
            <a:r>
              <a:rPr lang="en" sz="1600" dirty="0" err="1">
                <a:solidFill>
                  <a:schemeClr val="dk2"/>
                </a:solidFill>
              </a:rPr>
              <a:t>assim</a:t>
            </a:r>
            <a:r>
              <a:rPr lang="en" sz="1600" dirty="0">
                <a:solidFill>
                  <a:schemeClr val="dk2"/>
                </a:solidFill>
              </a:rPr>
              <a:t> </a:t>
            </a:r>
            <a:r>
              <a:rPr lang="en" sz="1600" dirty="0" err="1">
                <a:solidFill>
                  <a:schemeClr val="dk2"/>
                </a:solidFill>
              </a:rPr>
              <a:t>adaptar</a:t>
            </a:r>
            <a:r>
              <a:rPr lang="en" sz="1600" dirty="0">
                <a:solidFill>
                  <a:schemeClr val="dk2"/>
                </a:solidFill>
              </a:rPr>
              <a:t> o </a:t>
            </a:r>
            <a:r>
              <a:rPr lang="en" sz="1600" dirty="0" err="1">
                <a:solidFill>
                  <a:schemeClr val="dk2"/>
                </a:solidFill>
              </a:rPr>
              <a:t>centro</a:t>
            </a:r>
            <a:r>
              <a:rPr lang="en" sz="1600" dirty="0">
                <a:solidFill>
                  <a:schemeClr val="dk2"/>
                </a:solidFill>
              </a:rPr>
              <a:t> para </a:t>
            </a:r>
            <a:r>
              <a:rPr lang="en" sz="1600" dirty="0" err="1">
                <a:solidFill>
                  <a:schemeClr val="dk2"/>
                </a:solidFill>
              </a:rPr>
              <a:t>estas</a:t>
            </a:r>
            <a:r>
              <a:rPr lang="en" sz="1600" dirty="0">
                <a:solidFill>
                  <a:schemeClr val="dk2"/>
                </a:solidFill>
              </a:rPr>
              <a:t>, </a:t>
            </a:r>
            <a:r>
              <a:rPr lang="en" sz="1600" dirty="0" err="1">
                <a:solidFill>
                  <a:schemeClr val="dk2"/>
                </a:solidFill>
              </a:rPr>
              <a:t>por</a:t>
            </a:r>
            <a:r>
              <a:rPr lang="en" sz="1600" dirty="0">
                <a:solidFill>
                  <a:schemeClr val="dk2"/>
                </a:solidFill>
              </a:rPr>
              <a:t> </a:t>
            </a:r>
            <a:r>
              <a:rPr lang="en" sz="1600" dirty="0" err="1">
                <a:solidFill>
                  <a:schemeClr val="dk2"/>
                </a:solidFill>
              </a:rPr>
              <a:t>exemplo</a:t>
            </a:r>
            <a:r>
              <a:rPr lang="en" sz="1600" dirty="0">
                <a:solidFill>
                  <a:schemeClr val="dk2"/>
                </a:solidFill>
              </a:rPr>
              <a:t>, </a:t>
            </a:r>
            <a:r>
              <a:rPr lang="en" sz="1600" dirty="0" err="1">
                <a:solidFill>
                  <a:schemeClr val="dk2"/>
                </a:solidFill>
              </a:rPr>
              <a:t>na</a:t>
            </a:r>
            <a:r>
              <a:rPr lang="en" sz="1600" dirty="0">
                <a:solidFill>
                  <a:schemeClr val="dk2"/>
                </a:solidFill>
              </a:rPr>
              <a:t> </a:t>
            </a:r>
            <a:r>
              <a:rPr lang="en" sz="1600" dirty="0" err="1">
                <a:solidFill>
                  <a:schemeClr val="dk2"/>
                </a:solidFill>
              </a:rPr>
              <a:t>contratação</a:t>
            </a:r>
            <a:r>
              <a:rPr lang="en" sz="1600" dirty="0">
                <a:solidFill>
                  <a:schemeClr val="dk2"/>
                </a:solidFill>
              </a:rPr>
              <a:t> de </a:t>
            </a:r>
            <a:r>
              <a:rPr lang="en" sz="1600" dirty="0" err="1">
                <a:solidFill>
                  <a:schemeClr val="dk2"/>
                </a:solidFill>
              </a:rPr>
              <a:t>mais</a:t>
            </a:r>
            <a:r>
              <a:rPr lang="en" sz="1600" dirty="0">
                <a:solidFill>
                  <a:schemeClr val="dk2"/>
                </a:solidFill>
              </a:rPr>
              <a:t> </a:t>
            </a:r>
            <a:r>
              <a:rPr lang="en" sz="1600" dirty="0" err="1">
                <a:solidFill>
                  <a:schemeClr val="dk2"/>
                </a:solidFill>
              </a:rPr>
              <a:t>professores</a:t>
            </a:r>
            <a:r>
              <a:rPr lang="en" sz="1600" dirty="0">
                <a:solidFill>
                  <a:schemeClr val="dk2"/>
                </a:solidFill>
              </a:rPr>
              <a:t> da </a:t>
            </a:r>
            <a:r>
              <a:rPr lang="en" sz="1600" dirty="0" err="1">
                <a:solidFill>
                  <a:schemeClr val="dk2"/>
                </a:solidFill>
              </a:rPr>
              <a:t>disciplina</a:t>
            </a:r>
            <a:r>
              <a:rPr lang="en" sz="1600" dirty="0">
                <a:solidFill>
                  <a:schemeClr val="dk2"/>
                </a:solidFill>
              </a:rPr>
              <a:t> com </a:t>
            </a:r>
            <a:r>
              <a:rPr lang="en" sz="1600" dirty="0" err="1">
                <a:solidFill>
                  <a:schemeClr val="dk2"/>
                </a:solidFill>
              </a:rPr>
              <a:t>mais</a:t>
            </a:r>
            <a:r>
              <a:rPr lang="en" sz="1600" dirty="0">
                <a:solidFill>
                  <a:schemeClr val="dk2"/>
                </a:solidFill>
              </a:rPr>
              <a:t> </a:t>
            </a:r>
            <a:r>
              <a:rPr lang="en" sz="1600" dirty="0" err="1">
                <a:solidFill>
                  <a:schemeClr val="dk2"/>
                </a:solidFill>
              </a:rPr>
              <a:t>alunos</a:t>
            </a:r>
            <a:r>
              <a:rPr lang="en" sz="1600" dirty="0">
                <a:solidFill>
                  <a:schemeClr val="dk2"/>
                </a:solidFill>
              </a:rPr>
              <a:t>.</a:t>
            </a:r>
          </a:p>
          <a:p>
            <a:pPr marL="0" indent="0" algn="l"/>
            <a:endParaRPr lang="en" sz="1200" dirty="0"/>
          </a:p>
          <a:p>
            <a:pPr marL="342900" algn="l">
              <a:buFont typeface="Arial"/>
              <a:buChar char="•"/>
            </a:pPr>
            <a:endParaRPr lang="en" sz="1400" dirty="0"/>
          </a:p>
          <a:p>
            <a:pPr marL="285750" indent="-285750" algn="l">
              <a:buFont typeface="Arial"/>
              <a:buChar char="•"/>
            </a:pPr>
            <a:endParaRPr lang="en" dirty="0"/>
          </a:p>
          <a:p>
            <a:pPr marL="0" indent="0"/>
            <a:endParaRPr lang="en" b="1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2BA099E-776F-6975-0DBB-92553BD8CD49}"/>
              </a:ext>
            </a:extLst>
          </p:cNvPr>
          <p:cNvSpPr/>
          <p:nvPr/>
        </p:nvSpPr>
        <p:spPr>
          <a:xfrm>
            <a:off x="260059" y="387600"/>
            <a:ext cx="1677798" cy="13653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915F905-E808-716C-7A92-B562F78C2843}"/>
              </a:ext>
            </a:extLst>
          </p:cNvPr>
          <p:cNvSpPr/>
          <p:nvPr/>
        </p:nvSpPr>
        <p:spPr>
          <a:xfrm>
            <a:off x="7954216" y="3654649"/>
            <a:ext cx="939567" cy="79030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CB59F5A-3C09-3272-0491-6164E7CD2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585" y="39536"/>
            <a:ext cx="2545160" cy="169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2" name="Google Shape;2522;p55"/>
          <p:cNvSpPr txBox="1">
            <a:spLocks noGrp="1"/>
          </p:cNvSpPr>
          <p:nvPr>
            <p:ph type="title" idx="2"/>
          </p:nvPr>
        </p:nvSpPr>
        <p:spPr>
          <a:xfrm>
            <a:off x="794220" y="744400"/>
            <a:ext cx="77040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r>
              <a:rPr lang="en" sz="3600" dirty="0"/>
              <a:t>Viabilidade</a:t>
            </a:r>
          </a:p>
        </p:txBody>
      </p:sp>
      <p:sp>
        <p:nvSpPr>
          <p:cNvPr id="2523" name="Google Shape;2523;p55"/>
          <p:cNvSpPr/>
          <p:nvPr/>
        </p:nvSpPr>
        <p:spPr>
          <a:xfrm>
            <a:off x="1310965" y="4512750"/>
            <a:ext cx="6677174" cy="5724"/>
          </a:xfrm>
          <a:custGeom>
            <a:avLst/>
            <a:gdLst/>
            <a:ahLst/>
            <a:cxnLst/>
            <a:rect l="l" t="t" r="r" b="b"/>
            <a:pathLst>
              <a:path w="179796" h="234" extrusionOk="0">
                <a:moveTo>
                  <a:pt x="89898" y="0"/>
                </a:moveTo>
                <a:cubicBezTo>
                  <a:pt x="40229" y="0"/>
                  <a:pt x="1" y="67"/>
                  <a:pt x="1" y="100"/>
                </a:cubicBezTo>
                <a:cubicBezTo>
                  <a:pt x="1" y="167"/>
                  <a:pt x="40263" y="234"/>
                  <a:pt x="89898" y="234"/>
                </a:cubicBezTo>
                <a:cubicBezTo>
                  <a:pt x="139534" y="234"/>
                  <a:pt x="179796" y="167"/>
                  <a:pt x="179796" y="100"/>
                </a:cubicBezTo>
                <a:cubicBezTo>
                  <a:pt x="179796" y="67"/>
                  <a:pt x="139567" y="0"/>
                  <a:pt x="8989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4" name="Google Shape;2524;p55"/>
          <p:cNvSpPr txBox="1">
            <a:spLocks noGrp="1"/>
          </p:cNvSpPr>
          <p:nvPr>
            <p:ph type="subTitle" idx="1"/>
          </p:nvPr>
        </p:nvSpPr>
        <p:spPr>
          <a:xfrm>
            <a:off x="1310965" y="2165396"/>
            <a:ext cx="6734539" cy="2077811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342900" algn="l">
              <a:buFont typeface="Arial"/>
              <a:buChar char="•"/>
            </a:pPr>
            <a:r>
              <a:rPr lang="en" sz="1600" dirty="0" err="1">
                <a:solidFill>
                  <a:schemeClr val="dk2"/>
                </a:solidFill>
              </a:rPr>
              <a:t>Garantir</a:t>
            </a:r>
            <a:r>
              <a:rPr lang="en" sz="1600" dirty="0">
                <a:solidFill>
                  <a:schemeClr val="dk2"/>
                </a:solidFill>
              </a:rPr>
              <a:t> </a:t>
            </a:r>
            <a:r>
              <a:rPr lang="en" sz="1600" dirty="0" err="1">
                <a:solidFill>
                  <a:schemeClr val="dk2"/>
                </a:solidFill>
              </a:rPr>
              <a:t>uma</a:t>
            </a:r>
            <a:r>
              <a:rPr lang="en" sz="1600" dirty="0">
                <a:solidFill>
                  <a:schemeClr val="dk2"/>
                </a:solidFill>
              </a:rPr>
              <a:t> </a:t>
            </a:r>
            <a:r>
              <a:rPr lang="en" sz="1600" dirty="0" err="1">
                <a:solidFill>
                  <a:schemeClr val="dk2"/>
                </a:solidFill>
              </a:rPr>
              <a:t>gestão</a:t>
            </a:r>
            <a:r>
              <a:rPr lang="en" sz="1600" dirty="0">
                <a:solidFill>
                  <a:schemeClr val="dk2"/>
                </a:solidFill>
              </a:rPr>
              <a:t> </a:t>
            </a:r>
            <a:r>
              <a:rPr lang="en" sz="1600" dirty="0" err="1">
                <a:solidFill>
                  <a:schemeClr val="dk2"/>
                </a:solidFill>
              </a:rPr>
              <a:t>eficiente</a:t>
            </a:r>
            <a:r>
              <a:rPr lang="en" sz="1600" dirty="0">
                <a:solidFill>
                  <a:schemeClr val="dk2"/>
                </a:solidFill>
              </a:rPr>
              <a:t> das aulas, </a:t>
            </a:r>
            <a:r>
              <a:rPr lang="en" sz="1600" dirty="0" err="1">
                <a:solidFill>
                  <a:schemeClr val="dk2"/>
                </a:solidFill>
              </a:rPr>
              <a:t>aumentando</a:t>
            </a:r>
            <a:r>
              <a:rPr lang="en" sz="1600" dirty="0">
                <a:solidFill>
                  <a:schemeClr val="dk2"/>
                </a:solidFill>
              </a:rPr>
              <a:t> a </a:t>
            </a:r>
            <a:r>
              <a:rPr lang="en" sz="1600" dirty="0" err="1">
                <a:solidFill>
                  <a:schemeClr val="dk2"/>
                </a:solidFill>
              </a:rPr>
              <a:t>eficiência</a:t>
            </a:r>
            <a:r>
              <a:rPr lang="en" sz="1600" dirty="0">
                <a:solidFill>
                  <a:schemeClr val="dk2"/>
                </a:solidFill>
              </a:rPr>
              <a:t> do </a:t>
            </a:r>
            <a:r>
              <a:rPr lang="en" sz="1600" dirty="0" err="1">
                <a:solidFill>
                  <a:schemeClr val="dk2"/>
                </a:solidFill>
              </a:rPr>
              <a:t>funcionamento</a:t>
            </a:r>
            <a:r>
              <a:rPr lang="en" sz="1600" dirty="0">
                <a:solidFill>
                  <a:schemeClr val="dk2"/>
                </a:solidFill>
              </a:rPr>
              <a:t> do </a:t>
            </a:r>
            <a:r>
              <a:rPr lang="en" sz="1600" dirty="0" err="1">
                <a:solidFill>
                  <a:schemeClr val="dk2"/>
                </a:solidFill>
              </a:rPr>
              <a:t>centro</a:t>
            </a:r>
            <a:r>
              <a:rPr lang="en" sz="1600" dirty="0">
                <a:solidFill>
                  <a:schemeClr val="dk2"/>
                </a:solidFill>
              </a:rPr>
              <a:t> e </a:t>
            </a:r>
            <a:r>
              <a:rPr lang="en" sz="1600" dirty="0" err="1">
                <a:solidFill>
                  <a:schemeClr val="dk2"/>
                </a:solidFill>
              </a:rPr>
              <a:t>consequentemente</a:t>
            </a:r>
            <a:r>
              <a:rPr lang="en" sz="1600" dirty="0">
                <a:solidFill>
                  <a:schemeClr val="dk2"/>
                </a:solidFill>
              </a:rPr>
              <a:t> </a:t>
            </a:r>
            <a:r>
              <a:rPr lang="en" sz="1600" dirty="0" err="1">
                <a:solidFill>
                  <a:schemeClr val="dk2"/>
                </a:solidFill>
              </a:rPr>
              <a:t>ter</a:t>
            </a:r>
            <a:r>
              <a:rPr lang="en" sz="1600" dirty="0">
                <a:solidFill>
                  <a:schemeClr val="dk2"/>
                </a:solidFill>
              </a:rPr>
              <a:t> </a:t>
            </a:r>
            <a:r>
              <a:rPr lang="en" sz="1600" dirty="0" err="1">
                <a:solidFill>
                  <a:schemeClr val="dk2"/>
                </a:solidFill>
              </a:rPr>
              <a:t>alunos</a:t>
            </a:r>
            <a:r>
              <a:rPr lang="en" sz="1600" dirty="0">
                <a:solidFill>
                  <a:schemeClr val="dk2"/>
                </a:solidFill>
              </a:rPr>
              <a:t> </a:t>
            </a:r>
            <a:r>
              <a:rPr lang="en" sz="1600" dirty="0" err="1">
                <a:solidFill>
                  <a:schemeClr val="dk2"/>
                </a:solidFill>
              </a:rPr>
              <a:t>mais</a:t>
            </a:r>
            <a:r>
              <a:rPr lang="en" sz="1600" dirty="0">
                <a:solidFill>
                  <a:schemeClr val="dk2"/>
                </a:solidFill>
              </a:rPr>
              <a:t> </a:t>
            </a:r>
            <a:r>
              <a:rPr lang="en" sz="1600" dirty="0" err="1">
                <a:solidFill>
                  <a:schemeClr val="dk2"/>
                </a:solidFill>
              </a:rPr>
              <a:t>satisfeitos</a:t>
            </a:r>
            <a:r>
              <a:rPr lang="en" sz="1600" dirty="0">
                <a:solidFill>
                  <a:schemeClr val="dk2"/>
                </a:solidFill>
              </a:rPr>
              <a:t>, que </a:t>
            </a:r>
            <a:r>
              <a:rPr lang="en" sz="1600" dirty="0" err="1">
                <a:solidFill>
                  <a:schemeClr val="dk2"/>
                </a:solidFill>
              </a:rPr>
              <a:t>atraem</a:t>
            </a:r>
            <a:r>
              <a:rPr lang="en" sz="1600" dirty="0">
                <a:solidFill>
                  <a:schemeClr val="dk2"/>
                </a:solidFill>
              </a:rPr>
              <a:t> outros </a:t>
            </a:r>
            <a:r>
              <a:rPr lang="en" sz="1600" dirty="0" err="1">
                <a:solidFill>
                  <a:schemeClr val="dk2"/>
                </a:solidFill>
              </a:rPr>
              <a:t>alunos</a:t>
            </a:r>
            <a:r>
              <a:rPr lang="en" sz="1600" dirty="0">
                <a:solidFill>
                  <a:schemeClr val="dk2"/>
                </a:solidFill>
              </a:rPr>
              <a:t>, </a:t>
            </a:r>
            <a:r>
              <a:rPr lang="en" sz="1600" dirty="0" err="1">
                <a:solidFill>
                  <a:schemeClr val="dk2"/>
                </a:solidFill>
              </a:rPr>
              <a:t>fazendo</a:t>
            </a:r>
            <a:r>
              <a:rPr lang="en" sz="1600" dirty="0">
                <a:solidFill>
                  <a:schemeClr val="dk2"/>
                </a:solidFill>
              </a:rPr>
              <a:t> </a:t>
            </a:r>
            <a:r>
              <a:rPr lang="en" sz="1600" dirty="0" err="1">
                <a:solidFill>
                  <a:schemeClr val="dk2"/>
                </a:solidFill>
              </a:rPr>
              <a:t>crescer</a:t>
            </a:r>
            <a:r>
              <a:rPr lang="en" sz="1600" dirty="0">
                <a:solidFill>
                  <a:schemeClr val="dk2"/>
                </a:solidFill>
              </a:rPr>
              <a:t> o </a:t>
            </a:r>
            <a:r>
              <a:rPr lang="en" sz="1600" dirty="0" err="1">
                <a:solidFill>
                  <a:schemeClr val="dk2"/>
                </a:solidFill>
              </a:rPr>
              <a:t>negócio</a:t>
            </a:r>
            <a:r>
              <a:rPr lang="en" sz="1600" dirty="0">
                <a:solidFill>
                  <a:schemeClr val="dk2"/>
                </a:solidFill>
              </a:rPr>
              <a:t>.</a:t>
            </a:r>
            <a:endParaRPr lang="pt-PT" sz="1600" dirty="0">
              <a:solidFill>
                <a:schemeClr val="dk2"/>
              </a:solidFill>
            </a:endParaRPr>
          </a:p>
          <a:p>
            <a:pPr marL="342900" algn="l">
              <a:buFont typeface="Arial"/>
              <a:buChar char="•"/>
            </a:pPr>
            <a:endParaRPr lang="en" sz="1600" dirty="0">
              <a:solidFill>
                <a:schemeClr val="dk2"/>
              </a:solidFill>
            </a:endParaRPr>
          </a:p>
          <a:p>
            <a:pPr marL="342900" algn="l">
              <a:buFont typeface="Arial"/>
              <a:buChar char="•"/>
            </a:pPr>
            <a:r>
              <a:rPr lang="en" sz="1600" dirty="0" err="1">
                <a:solidFill>
                  <a:schemeClr val="dk2"/>
                </a:solidFill>
              </a:rPr>
              <a:t>Garantir</a:t>
            </a:r>
            <a:r>
              <a:rPr lang="en" sz="1600" dirty="0">
                <a:solidFill>
                  <a:schemeClr val="dk2"/>
                </a:solidFill>
              </a:rPr>
              <a:t> o </a:t>
            </a:r>
            <a:r>
              <a:rPr lang="en" sz="1600" dirty="0" err="1">
                <a:solidFill>
                  <a:schemeClr val="dk2"/>
                </a:solidFill>
              </a:rPr>
              <a:t>registo</a:t>
            </a:r>
            <a:r>
              <a:rPr lang="en" sz="1600" dirty="0">
                <a:solidFill>
                  <a:schemeClr val="dk2"/>
                </a:solidFill>
              </a:rPr>
              <a:t> de </a:t>
            </a:r>
            <a:r>
              <a:rPr lang="en" sz="1600" dirty="0" err="1">
                <a:solidFill>
                  <a:schemeClr val="dk2"/>
                </a:solidFill>
              </a:rPr>
              <a:t>toda</a:t>
            </a:r>
            <a:r>
              <a:rPr lang="en" sz="1600" dirty="0">
                <a:solidFill>
                  <a:schemeClr val="dk2"/>
                </a:solidFill>
              </a:rPr>
              <a:t> a </a:t>
            </a:r>
            <a:r>
              <a:rPr lang="en" sz="1600" dirty="0" err="1">
                <a:solidFill>
                  <a:schemeClr val="dk2"/>
                </a:solidFill>
              </a:rPr>
              <a:t>informação</a:t>
            </a:r>
            <a:r>
              <a:rPr lang="en" sz="1600" dirty="0">
                <a:solidFill>
                  <a:schemeClr val="dk2"/>
                </a:solidFill>
              </a:rPr>
              <a:t> </a:t>
            </a:r>
            <a:r>
              <a:rPr lang="en" sz="1600" dirty="0" err="1">
                <a:solidFill>
                  <a:schemeClr val="dk2"/>
                </a:solidFill>
              </a:rPr>
              <a:t>pessoal</a:t>
            </a:r>
            <a:r>
              <a:rPr lang="en" sz="1600" dirty="0">
                <a:solidFill>
                  <a:schemeClr val="dk2"/>
                </a:solidFill>
              </a:rPr>
              <a:t> </a:t>
            </a:r>
            <a:r>
              <a:rPr lang="en" sz="1600" dirty="0" err="1">
                <a:solidFill>
                  <a:schemeClr val="dk2"/>
                </a:solidFill>
              </a:rPr>
              <a:t>associado</a:t>
            </a:r>
            <a:r>
              <a:rPr lang="en" sz="1600" dirty="0">
                <a:solidFill>
                  <a:schemeClr val="dk2"/>
                </a:solidFill>
              </a:rPr>
              <a:t> a um </a:t>
            </a:r>
            <a:r>
              <a:rPr lang="en" sz="1600" dirty="0" err="1">
                <a:solidFill>
                  <a:schemeClr val="dk2"/>
                </a:solidFill>
              </a:rPr>
              <a:t>aluno</a:t>
            </a:r>
            <a:r>
              <a:rPr lang="en" sz="1600" dirty="0">
                <a:solidFill>
                  <a:schemeClr val="dk2"/>
                </a:solidFill>
              </a:rPr>
              <a:t>, de forma a </a:t>
            </a:r>
            <a:r>
              <a:rPr lang="en" sz="1600" dirty="0" err="1">
                <a:solidFill>
                  <a:schemeClr val="dk2"/>
                </a:solidFill>
              </a:rPr>
              <a:t>agilizar</a:t>
            </a:r>
            <a:r>
              <a:rPr lang="en" sz="1600" dirty="0">
                <a:solidFill>
                  <a:schemeClr val="dk2"/>
                </a:solidFill>
              </a:rPr>
              <a:t> </a:t>
            </a:r>
            <a:r>
              <a:rPr lang="en" sz="1600" dirty="0" err="1">
                <a:solidFill>
                  <a:schemeClr val="dk2"/>
                </a:solidFill>
              </a:rPr>
              <a:t>eventuais</a:t>
            </a:r>
            <a:r>
              <a:rPr lang="en" sz="1600" dirty="0">
                <a:solidFill>
                  <a:schemeClr val="dk2"/>
                </a:solidFill>
              </a:rPr>
              <a:t> </a:t>
            </a:r>
            <a:r>
              <a:rPr lang="en" sz="1600" dirty="0" err="1">
                <a:solidFill>
                  <a:schemeClr val="dk2"/>
                </a:solidFill>
              </a:rPr>
              <a:t>processos</a:t>
            </a:r>
            <a:r>
              <a:rPr lang="en" sz="1600" dirty="0">
                <a:solidFill>
                  <a:schemeClr val="dk2"/>
                </a:solidFill>
              </a:rPr>
              <a:t> que </a:t>
            </a:r>
            <a:r>
              <a:rPr lang="en" sz="1600" dirty="0" err="1">
                <a:solidFill>
                  <a:schemeClr val="dk2"/>
                </a:solidFill>
              </a:rPr>
              <a:t>sejam</a:t>
            </a:r>
            <a:r>
              <a:rPr lang="en" sz="1600" dirty="0">
                <a:solidFill>
                  <a:schemeClr val="dk2"/>
                </a:solidFill>
              </a:rPr>
              <a:t> </a:t>
            </a:r>
            <a:r>
              <a:rPr lang="en" sz="1600" dirty="0" err="1">
                <a:solidFill>
                  <a:schemeClr val="dk2"/>
                </a:solidFill>
              </a:rPr>
              <a:t>necessários</a:t>
            </a:r>
            <a:r>
              <a:rPr lang="en" sz="1600" dirty="0">
                <a:solidFill>
                  <a:schemeClr val="dk2"/>
                </a:solidFill>
              </a:rPr>
              <a:t> </a:t>
            </a:r>
            <a:r>
              <a:rPr lang="en" sz="1600" dirty="0" err="1">
                <a:solidFill>
                  <a:schemeClr val="dk2"/>
                </a:solidFill>
              </a:rPr>
              <a:t>realizar</a:t>
            </a:r>
            <a:r>
              <a:rPr lang="en" sz="1600" dirty="0">
                <a:solidFill>
                  <a:schemeClr val="dk2"/>
                </a:solidFill>
              </a:rPr>
              <a:t>. </a:t>
            </a:r>
          </a:p>
          <a:p>
            <a:pPr marL="285750" indent="-285750" algn="l">
              <a:buFont typeface="Arial"/>
              <a:buChar char="•"/>
            </a:pPr>
            <a:endParaRPr lang="en" sz="1600" dirty="0">
              <a:solidFill>
                <a:schemeClr val="dk2"/>
              </a:solidFill>
            </a:endParaRPr>
          </a:p>
          <a:p>
            <a:pPr marL="0" indent="0"/>
            <a:endParaRPr lang="en" b="1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EEE28D1-182E-4866-C07D-F2F87BDF2348}"/>
              </a:ext>
            </a:extLst>
          </p:cNvPr>
          <p:cNvSpPr/>
          <p:nvPr/>
        </p:nvSpPr>
        <p:spPr>
          <a:xfrm>
            <a:off x="195691" y="333369"/>
            <a:ext cx="1786855" cy="15960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B489C9-0716-8779-BB37-DE9AC9F47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585" y="39536"/>
            <a:ext cx="2545160" cy="169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3419F728-522E-6B3E-728A-65AC7F94FF20}"/>
              </a:ext>
            </a:extLst>
          </p:cNvPr>
          <p:cNvSpPr/>
          <p:nvPr/>
        </p:nvSpPr>
        <p:spPr>
          <a:xfrm>
            <a:off x="7833035" y="3716323"/>
            <a:ext cx="1008961" cy="8640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2746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Google Shape;2286;p3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r>
              <a:rPr lang="en" sz="3600" dirty="0" err="1"/>
              <a:t>Recursos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68730A8-5786-FE95-ACC4-C3A7D5BEF402}"/>
              </a:ext>
            </a:extLst>
          </p:cNvPr>
          <p:cNvSpPr txBox="1"/>
          <p:nvPr/>
        </p:nvSpPr>
        <p:spPr>
          <a:xfrm>
            <a:off x="705970" y="1465729"/>
            <a:ext cx="7732058" cy="27954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14999"/>
              </a:lnSpc>
              <a:spcAft>
                <a:spcPts val="1600"/>
              </a:spcAft>
              <a:buSzPts val="1100"/>
              <a:buFont typeface="Livvic"/>
              <a:buChar char="●"/>
            </a:pPr>
            <a:r>
              <a:rPr lang="pt-PT" sz="1600" b="1" dirty="0">
                <a:solidFill>
                  <a:schemeClr val="dk2"/>
                </a:solidFill>
                <a:latin typeface="Livvic"/>
                <a:sym typeface="Livvic"/>
              </a:rPr>
              <a:t>Humanos:</a:t>
            </a:r>
          </a:p>
          <a:p>
            <a:pPr>
              <a:lnSpc>
                <a:spcPct val="114999"/>
              </a:lnSpc>
              <a:spcAft>
                <a:spcPts val="1600"/>
              </a:spcAft>
              <a:buSzPts val="1100"/>
            </a:pPr>
            <a:r>
              <a:rPr lang="pt-PT" sz="1600" dirty="0">
                <a:solidFill>
                  <a:schemeClr val="dk2"/>
                </a:solidFill>
                <a:latin typeface="Livvic"/>
                <a:sym typeface="Livvic"/>
              </a:rPr>
              <a:t>          - Professores do centro de estudos</a:t>
            </a:r>
            <a:endParaRPr lang="pt-PT" sz="1600" dirty="0">
              <a:solidFill>
                <a:schemeClr val="dk2"/>
              </a:solidFill>
              <a:latin typeface="Livvic"/>
            </a:endParaRPr>
          </a:p>
          <a:p>
            <a:pPr>
              <a:lnSpc>
                <a:spcPct val="114999"/>
              </a:lnSpc>
              <a:spcAft>
                <a:spcPts val="1600"/>
              </a:spcAft>
              <a:buSzPts val="1100"/>
            </a:pPr>
            <a:r>
              <a:rPr lang="pt-PT" sz="1600" dirty="0">
                <a:solidFill>
                  <a:schemeClr val="dk2"/>
                </a:solidFill>
                <a:latin typeface="Livvic"/>
                <a:sym typeface="Livvic"/>
              </a:rPr>
              <a:t>          - Professor António Esteves e Professora Maria Caetana (Administradores)</a:t>
            </a:r>
            <a:endParaRPr lang="pt-PT" sz="1600" dirty="0">
              <a:solidFill>
                <a:schemeClr val="dk2"/>
              </a:solidFill>
              <a:latin typeface="Livvic"/>
            </a:endParaRPr>
          </a:p>
          <a:p>
            <a:pPr marL="285750" indent="-285750">
              <a:lnSpc>
                <a:spcPct val="114999"/>
              </a:lnSpc>
              <a:spcAft>
                <a:spcPts val="1600"/>
              </a:spcAft>
              <a:buSzPts val="1100"/>
              <a:buFont typeface="Livvic"/>
              <a:buChar char="●"/>
            </a:pPr>
            <a:r>
              <a:rPr lang="pt-PT" sz="1600" b="1" dirty="0">
                <a:solidFill>
                  <a:schemeClr val="dk2"/>
                </a:solidFill>
                <a:latin typeface="Livvic"/>
                <a:sym typeface="Livvic"/>
              </a:rPr>
              <a:t>Materiais:</a:t>
            </a:r>
            <a:endParaRPr lang="pt-PT" sz="1600" b="1" dirty="0">
              <a:solidFill>
                <a:schemeClr val="dk2"/>
              </a:solidFill>
              <a:latin typeface="Livvic"/>
            </a:endParaRPr>
          </a:p>
          <a:p>
            <a:pPr>
              <a:lnSpc>
                <a:spcPct val="114999"/>
              </a:lnSpc>
              <a:spcAft>
                <a:spcPts val="1600"/>
              </a:spcAft>
              <a:buSzPts val="1100"/>
            </a:pPr>
            <a:r>
              <a:rPr lang="pt-PT" sz="1600" dirty="0">
                <a:solidFill>
                  <a:schemeClr val="dk2"/>
                </a:solidFill>
                <a:latin typeface="Livvic"/>
                <a:sym typeface="Livvic"/>
              </a:rPr>
              <a:t>          - Hardware (1 servidor)</a:t>
            </a:r>
            <a:endParaRPr lang="pt-PT" sz="1600" dirty="0">
              <a:solidFill>
                <a:schemeClr val="dk2"/>
              </a:solidFill>
              <a:latin typeface="Livvic"/>
            </a:endParaRPr>
          </a:p>
          <a:p>
            <a:pPr>
              <a:lnSpc>
                <a:spcPct val="114999"/>
              </a:lnSpc>
              <a:spcAft>
                <a:spcPts val="1600"/>
              </a:spcAft>
              <a:buSzPts val="1100"/>
            </a:pPr>
            <a:r>
              <a:rPr lang="pt-PT" sz="1600" dirty="0">
                <a:solidFill>
                  <a:schemeClr val="dk2"/>
                </a:solidFill>
                <a:latin typeface="Livvic"/>
                <a:sym typeface="Livvic"/>
              </a:rPr>
              <a:t>          - Software (</a:t>
            </a:r>
            <a:r>
              <a:rPr lang="pt-PT" sz="1600" dirty="0" err="1">
                <a:solidFill>
                  <a:schemeClr val="dk2"/>
                </a:solidFill>
                <a:latin typeface="Livvic"/>
                <a:sym typeface="Livvic"/>
              </a:rPr>
              <a:t>BrModelo</a:t>
            </a:r>
            <a:r>
              <a:rPr lang="pt-PT" sz="1600" dirty="0">
                <a:solidFill>
                  <a:schemeClr val="dk2"/>
                </a:solidFill>
                <a:latin typeface="Livvic"/>
                <a:sym typeface="Livvic"/>
              </a:rPr>
              <a:t>, </a:t>
            </a:r>
            <a:r>
              <a:rPr lang="pt-PT" sz="1600" dirty="0" err="1">
                <a:solidFill>
                  <a:schemeClr val="dk2"/>
                </a:solidFill>
                <a:latin typeface="Livvic"/>
                <a:sym typeface="Livvic"/>
              </a:rPr>
              <a:t>MySQL</a:t>
            </a:r>
            <a:r>
              <a:rPr lang="pt-PT" sz="1600" dirty="0">
                <a:solidFill>
                  <a:schemeClr val="dk2"/>
                </a:solidFill>
                <a:latin typeface="Livvic"/>
                <a:sym typeface="Livvic"/>
              </a:rPr>
              <a:t>)</a:t>
            </a:r>
            <a:endParaRPr lang="pt-PT" sz="1600" dirty="0">
              <a:solidFill>
                <a:schemeClr val="dk2"/>
              </a:solidFill>
              <a:latin typeface="Livvic"/>
            </a:endParaRPr>
          </a:p>
        </p:txBody>
      </p:sp>
      <p:sp>
        <p:nvSpPr>
          <p:cNvPr id="40" name="Google Shape;2801;p69">
            <a:extLst>
              <a:ext uri="{FF2B5EF4-FFF2-40B4-BE49-F238E27FC236}">
                <a16:creationId xmlns:a16="http://schemas.microsoft.com/office/drawing/2014/main" id="{4DFF8A0D-815B-E493-2D8A-DF1F4CB3E8C9}"/>
              </a:ext>
            </a:extLst>
          </p:cNvPr>
          <p:cNvSpPr/>
          <p:nvPr/>
        </p:nvSpPr>
        <p:spPr>
          <a:xfrm>
            <a:off x="7509912" y="3966124"/>
            <a:ext cx="711416" cy="711416"/>
          </a:xfrm>
          <a:custGeom>
            <a:avLst/>
            <a:gdLst/>
            <a:ahLst/>
            <a:cxnLst/>
            <a:rect l="l" t="t" r="r" b="b"/>
            <a:pathLst>
              <a:path w="14682" h="14682" extrusionOk="0">
                <a:moveTo>
                  <a:pt x="7418" y="4690"/>
                </a:moveTo>
                <a:cubicBezTo>
                  <a:pt x="8715" y="4690"/>
                  <a:pt x="9863" y="5645"/>
                  <a:pt x="10031" y="6961"/>
                </a:cubicBezTo>
                <a:cubicBezTo>
                  <a:pt x="10254" y="8658"/>
                  <a:pt x="8902" y="9929"/>
                  <a:pt x="7434" y="9929"/>
                </a:cubicBezTo>
                <a:cubicBezTo>
                  <a:pt x="6904" y="9929"/>
                  <a:pt x="6358" y="9764"/>
                  <a:pt x="5867" y="9393"/>
                </a:cubicBezTo>
                <a:cubicBezTo>
                  <a:pt x="4012" y="7994"/>
                  <a:pt x="4772" y="5046"/>
                  <a:pt x="7082" y="4712"/>
                </a:cubicBezTo>
                <a:cubicBezTo>
                  <a:pt x="7195" y="4697"/>
                  <a:pt x="7307" y="4690"/>
                  <a:pt x="7418" y="4690"/>
                </a:cubicBezTo>
                <a:close/>
                <a:moveTo>
                  <a:pt x="7569" y="0"/>
                </a:moveTo>
                <a:lnTo>
                  <a:pt x="5168" y="335"/>
                </a:lnTo>
                <a:lnTo>
                  <a:pt x="5046" y="1794"/>
                </a:lnTo>
                <a:cubicBezTo>
                  <a:pt x="4529" y="2007"/>
                  <a:pt x="4073" y="2250"/>
                  <a:pt x="3648" y="2584"/>
                </a:cubicBezTo>
                <a:lnTo>
                  <a:pt x="2310" y="1976"/>
                </a:lnTo>
                <a:lnTo>
                  <a:pt x="851" y="3921"/>
                </a:lnTo>
                <a:lnTo>
                  <a:pt x="1794" y="5046"/>
                </a:lnTo>
                <a:cubicBezTo>
                  <a:pt x="1581" y="5532"/>
                  <a:pt x="1459" y="6049"/>
                  <a:pt x="1398" y="6596"/>
                </a:cubicBezTo>
                <a:lnTo>
                  <a:pt x="0" y="7113"/>
                </a:lnTo>
                <a:lnTo>
                  <a:pt x="335" y="9514"/>
                </a:lnTo>
                <a:lnTo>
                  <a:pt x="1794" y="9666"/>
                </a:lnTo>
                <a:cubicBezTo>
                  <a:pt x="2006" y="10153"/>
                  <a:pt x="2280" y="10608"/>
                  <a:pt x="2584" y="11034"/>
                </a:cubicBezTo>
                <a:lnTo>
                  <a:pt x="1976" y="12371"/>
                </a:lnTo>
                <a:lnTo>
                  <a:pt x="3921" y="13830"/>
                </a:lnTo>
                <a:lnTo>
                  <a:pt x="5076" y="12888"/>
                </a:lnTo>
                <a:cubicBezTo>
                  <a:pt x="5563" y="13101"/>
                  <a:pt x="6049" y="13223"/>
                  <a:pt x="6596" y="13314"/>
                </a:cubicBezTo>
                <a:lnTo>
                  <a:pt x="7113" y="14681"/>
                </a:lnTo>
                <a:lnTo>
                  <a:pt x="9514" y="14347"/>
                </a:lnTo>
                <a:lnTo>
                  <a:pt x="9636" y="12888"/>
                </a:lnTo>
                <a:cubicBezTo>
                  <a:pt x="10122" y="12675"/>
                  <a:pt x="10608" y="12402"/>
                  <a:pt x="11034" y="12098"/>
                </a:cubicBezTo>
                <a:lnTo>
                  <a:pt x="12341" y="12675"/>
                </a:lnTo>
                <a:lnTo>
                  <a:pt x="13830" y="10730"/>
                </a:lnTo>
                <a:lnTo>
                  <a:pt x="12888" y="9605"/>
                </a:lnTo>
                <a:cubicBezTo>
                  <a:pt x="13070" y="9119"/>
                  <a:pt x="13222" y="8602"/>
                  <a:pt x="13283" y="8086"/>
                </a:cubicBezTo>
                <a:lnTo>
                  <a:pt x="14681" y="7569"/>
                </a:lnTo>
                <a:lnTo>
                  <a:pt x="14347" y="5137"/>
                </a:lnTo>
                <a:lnTo>
                  <a:pt x="12888" y="5016"/>
                </a:lnTo>
                <a:cubicBezTo>
                  <a:pt x="12675" y="4529"/>
                  <a:pt x="12402" y="4073"/>
                  <a:pt x="12067" y="3648"/>
                </a:cubicBezTo>
                <a:lnTo>
                  <a:pt x="12675" y="2310"/>
                </a:lnTo>
                <a:lnTo>
                  <a:pt x="10760" y="821"/>
                </a:lnTo>
                <a:lnTo>
                  <a:pt x="9605" y="1794"/>
                </a:lnTo>
                <a:cubicBezTo>
                  <a:pt x="9119" y="1581"/>
                  <a:pt x="8602" y="1429"/>
                  <a:pt x="8086" y="1368"/>
                </a:cubicBezTo>
                <a:lnTo>
                  <a:pt x="7569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Google Shape;2286;p37"/>
          <p:cNvSpPr txBox="1">
            <a:spLocks noGrp="1"/>
          </p:cNvSpPr>
          <p:nvPr>
            <p:ph type="title"/>
          </p:nvPr>
        </p:nvSpPr>
        <p:spPr>
          <a:xfrm>
            <a:off x="720000" y="620184"/>
            <a:ext cx="77040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r>
              <a:rPr lang="en" sz="3600" dirty="0" err="1"/>
              <a:t>Equipa</a:t>
            </a:r>
            <a:r>
              <a:rPr lang="en" sz="3600" dirty="0"/>
              <a:t> de </a:t>
            </a:r>
            <a:r>
              <a:rPr lang="en" sz="3600" dirty="0" err="1"/>
              <a:t>Trabalho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68730A8-5786-FE95-ACC4-C3A7D5BEF402}"/>
              </a:ext>
            </a:extLst>
          </p:cNvPr>
          <p:cNvSpPr txBox="1"/>
          <p:nvPr/>
        </p:nvSpPr>
        <p:spPr>
          <a:xfrm>
            <a:off x="806825" y="1925767"/>
            <a:ext cx="8337175" cy="25898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14999"/>
              </a:lnSpc>
              <a:spcAft>
                <a:spcPts val="1600"/>
              </a:spcAft>
              <a:buSzPts val="1100"/>
              <a:buFont typeface="Livvic"/>
              <a:buChar char="●"/>
            </a:pPr>
            <a:r>
              <a:rPr lang="pt-PT" sz="1600" b="1" dirty="0">
                <a:solidFill>
                  <a:schemeClr val="dk2"/>
                </a:solidFill>
                <a:latin typeface="Livvic"/>
              </a:rPr>
              <a:t>Pessoal Interno: </a:t>
            </a:r>
            <a:r>
              <a:rPr lang="pt-PT" sz="1600" dirty="0">
                <a:solidFill>
                  <a:schemeClr val="dk2"/>
                </a:solidFill>
                <a:latin typeface="Livvic"/>
              </a:rPr>
              <a:t>Professor António, Professora Maria e professores que dão as explicações no centro</a:t>
            </a:r>
          </a:p>
          <a:p>
            <a:pPr>
              <a:lnSpc>
                <a:spcPct val="114999"/>
              </a:lnSpc>
              <a:spcAft>
                <a:spcPts val="1600"/>
              </a:spcAft>
              <a:buSzPts val="1100"/>
            </a:pPr>
            <a:r>
              <a:rPr lang="pt-PT" sz="1600" dirty="0">
                <a:solidFill>
                  <a:schemeClr val="dk2"/>
                </a:solidFill>
                <a:latin typeface="Livvic"/>
              </a:rPr>
              <a:t>          - Gestão do centro, atendimento de alunos, inscrição dos alunos no centro…</a:t>
            </a:r>
          </a:p>
          <a:p>
            <a:pPr marL="285750" indent="-285750">
              <a:lnSpc>
                <a:spcPct val="114999"/>
              </a:lnSpc>
              <a:spcAft>
                <a:spcPts val="1600"/>
              </a:spcAft>
              <a:buSzPts val="1100"/>
              <a:buFont typeface="Livvic"/>
              <a:buChar char="●"/>
            </a:pPr>
            <a:r>
              <a:rPr lang="pt-PT" sz="1600" b="1" dirty="0">
                <a:solidFill>
                  <a:schemeClr val="dk2"/>
                </a:solidFill>
                <a:latin typeface="Livvic"/>
              </a:rPr>
              <a:t>Pessoal Externo:</a:t>
            </a:r>
            <a:r>
              <a:rPr lang="pt-PT" sz="1600" dirty="0">
                <a:solidFill>
                  <a:schemeClr val="dk2"/>
                </a:solidFill>
                <a:latin typeface="Livvic"/>
              </a:rPr>
              <a:t> Engenheiro Mário e a sua equipa</a:t>
            </a:r>
            <a:endParaRPr lang="pt-PT" dirty="0">
              <a:solidFill>
                <a:schemeClr val="dk2"/>
              </a:solidFill>
            </a:endParaRPr>
          </a:p>
          <a:p>
            <a:pPr>
              <a:lnSpc>
                <a:spcPct val="114999"/>
              </a:lnSpc>
              <a:spcAft>
                <a:spcPts val="1600"/>
              </a:spcAft>
              <a:buSzPts val="1100"/>
            </a:pPr>
            <a:r>
              <a:rPr lang="pt-PT" sz="1600" dirty="0">
                <a:solidFill>
                  <a:schemeClr val="dk2"/>
                </a:solidFill>
                <a:latin typeface="Livvic"/>
              </a:rPr>
              <a:t>          - Levantamento de requisitos, modelação e implementação do sistema…</a:t>
            </a:r>
          </a:p>
          <a:p>
            <a:pPr>
              <a:lnSpc>
                <a:spcPct val="114999"/>
              </a:lnSpc>
              <a:spcAft>
                <a:spcPts val="1600"/>
              </a:spcAft>
              <a:buSzPts val="1100"/>
            </a:pPr>
            <a:r>
              <a:rPr lang="pt-PT" sz="1600" dirty="0">
                <a:solidFill>
                  <a:schemeClr val="dk2"/>
                </a:solidFill>
                <a:latin typeface="Livvic"/>
              </a:rPr>
              <a:t>           </a:t>
            </a:r>
            <a:endParaRPr lang="pt-PT" dirty="0">
              <a:solidFill>
                <a:schemeClr val="dk2"/>
              </a:solidFill>
            </a:endParaRPr>
          </a:p>
        </p:txBody>
      </p:sp>
      <p:sp>
        <p:nvSpPr>
          <p:cNvPr id="3" name="Google Shape;2801;p69">
            <a:extLst>
              <a:ext uri="{FF2B5EF4-FFF2-40B4-BE49-F238E27FC236}">
                <a16:creationId xmlns:a16="http://schemas.microsoft.com/office/drawing/2014/main" id="{E93AF3B0-035A-2D5D-7D71-E3A516BF5A3B}"/>
              </a:ext>
            </a:extLst>
          </p:cNvPr>
          <p:cNvSpPr/>
          <p:nvPr/>
        </p:nvSpPr>
        <p:spPr>
          <a:xfrm>
            <a:off x="7496465" y="3972847"/>
            <a:ext cx="711416" cy="711416"/>
          </a:xfrm>
          <a:custGeom>
            <a:avLst/>
            <a:gdLst/>
            <a:ahLst/>
            <a:cxnLst/>
            <a:rect l="l" t="t" r="r" b="b"/>
            <a:pathLst>
              <a:path w="14682" h="14682" extrusionOk="0">
                <a:moveTo>
                  <a:pt x="7418" y="4690"/>
                </a:moveTo>
                <a:cubicBezTo>
                  <a:pt x="8715" y="4690"/>
                  <a:pt x="9863" y="5645"/>
                  <a:pt x="10031" y="6961"/>
                </a:cubicBezTo>
                <a:cubicBezTo>
                  <a:pt x="10254" y="8658"/>
                  <a:pt x="8902" y="9929"/>
                  <a:pt x="7434" y="9929"/>
                </a:cubicBezTo>
                <a:cubicBezTo>
                  <a:pt x="6904" y="9929"/>
                  <a:pt x="6358" y="9764"/>
                  <a:pt x="5867" y="9393"/>
                </a:cubicBezTo>
                <a:cubicBezTo>
                  <a:pt x="4012" y="7994"/>
                  <a:pt x="4772" y="5046"/>
                  <a:pt x="7082" y="4712"/>
                </a:cubicBezTo>
                <a:cubicBezTo>
                  <a:pt x="7195" y="4697"/>
                  <a:pt x="7307" y="4690"/>
                  <a:pt x="7418" y="4690"/>
                </a:cubicBezTo>
                <a:close/>
                <a:moveTo>
                  <a:pt x="7569" y="0"/>
                </a:moveTo>
                <a:lnTo>
                  <a:pt x="5168" y="335"/>
                </a:lnTo>
                <a:lnTo>
                  <a:pt x="5046" y="1794"/>
                </a:lnTo>
                <a:cubicBezTo>
                  <a:pt x="4529" y="2007"/>
                  <a:pt x="4073" y="2250"/>
                  <a:pt x="3648" y="2584"/>
                </a:cubicBezTo>
                <a:lnTo>
                  <a:pt x="2310" y="1976"/>
                </a:lnTo>
                <a:lnTo>
                  <a:pt x="851" y="3921"/>
                </a:lnTo>
                <a:lnTo>
                  <a:pt x="1794" y="5046"/>
                </a:lnTo>
                <a:cubicBezTo>
                  <a:pt x="1581" y="5532"/>
                  <a:pt x="1459" y="6049"/>
                  <a:pt x="1398" y="6596"/>
                </a:cubicBezTo>
                <a:lnTo>
                  <a:pt x="0" y="7113"/>
                </a:lnTo>
                <a:lnTo>
                  <a:pt x="335" y="9514"/>
                </a:lnTo>
                <a:lnTo>
                  <a:pt x="1794" y="9666"/>
                </a:lnTo>
                <a:cubicBezTo>
                  <a:pt x="2006" y="10153"/>
                  <a:pt x="2280" y="10608"/>
                  <a:pt x="2584" y="11034"/>
                </a:cubicBezTo>
                <a:lnTo>
                  <a:pt x="1976" y="12371"/>
                </a:lnTo>
                <a:lnTo>
                  <a:pt x="3921" y="13830"/>
                </a:lnTo>
                <a:lnTo>
                  <a:pt x="5076" y="12888"/>
                </a:lnTo>
                <a:cubicBezTo>
                  <a:pt x="5563" y="13101"/>
                  <a:pt x="6049" y="13223"/>
                  <a:pt x="6596" y="13314"/>
                </a:cubicBezTo>
                <a:lnTo>
                  <a:pt x="7113" y="14681"/>
                </a:lnTo>
                <a:lnTo>
                  <a:pt x="9514" y="14347"/>
                </a:lnTo>
                <a:lnTo>
                  <a:pt x="9636" y="12888"/>
                </a:lnTo>
                <a:cubicBezTo>
                  <a:pt x="10122" y="12675"/>
                  <a:pt x="10608" y="12402"/>
                  <a:pt x="11034" y="12098"/>
                </a:cubicBezTo>
                <a:lnTo>
                  <a:pt x="12341" y="12675"/>
                </a:lnTo>
                <a:lnTo>
                  <a:pt x="13830" y="10730"/>
                </a:lnTo>
                <a:lnTo>
                  <a:pt x="12888" y="9605"/>
                </a:lnTo>
                <a:cubicBezTo>
                  <a:pt x="13070" y="9119"/>
                  <a:pt x="13222" y="8602"/>
                  <a:pt x="13283" y="8086"/>
                </a:cubicBezTo>
                <a:lnTo>
                  <a:pt x="14681" y="7569"/>
                </a:lnTo>
                <a:lnTo>
                  <a:pt x="14347" y="5137"/>
                </a:lnTo>
                <a:lnTo>
                  <a:pt x="12888" y="5016"/>
                </a:lnTo>
                <a:cubicBezTo>
                  <a:pt x="12675" y="4529"/>
                  <a:pt x="12402" y="4073"/>
                  <a:pt x="12067" y="3648"/>
                </a:cubicBezTo>
                <a:lnTo>
                  <a:pt x="12675" y="2310"/>
                </a:lnTo>
                <a:lnTo>
                  <a:pt x="10760" y="821"/>
                </a:lnTo>
                <a:lnTo>
                  <a:pt x="9605" y="1794"/>
                </a:lnTo>
                <a:cubicBezTo>
                  <a:pt x="9119" y="1581"/>
                  <a:pt x="8602" y="1429"/>
                  <a:pt x="8086" y="1368"/>
                </a:cubicBezTo>
                <a:lnTo>
                  <a:pt x="7569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98" name="Picture 2" descr="Imagem carregada">
            <a:extLst>
              <a:ext uri="{FF2B5EF4-FFF2-40B4-BE49-F238E27FC236}">
                <a16:creationId xmlns:a16="http://schemas.microsoft.com/office/drawing/2014/main" id="{96D15314-D7CF-28E2-EA39-C226A72702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68"/>
          <a:stretch/>
        </p:blipFill>
        <p:spPr bwMode="auto">
          <a:xfrm>
            <a:off x="465064" y="112698"/>
            <a:ext cx="2022795" cy="181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7D2CBA57-BC57-72EE-21CD-5C07863CC355}"/>
              </a:ext>
            </a:extLst>
          </p:cNvPr>
          <p:cNvSpPr/>
          <p:nvPr/>
        </p:nvSpPr>
        <p:spPr>
          <a:xfrm>
            <a:off x="7292579" y="3941177"/>
            <a:ext cx="1350628" cy="914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8082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532ACFFD-253E-B435-730B-8F6231E60C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25"/>
          <a:stretch/>
        </p:blipFill>
        <p:spPr>
          <a:xfrm>
            <a:off x="111153" y="1904301"/>
            <a:ext cx="8921694" cy="3012697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2205FE42-089E-6C91-8271-862E10439599}"/>
              </a:ext>
            </a:extLst>
          </p:cNvPr>
          <p:cNvSpPr/>
          <p:nvPr/>
        </p:nvSpPr>
        <p:spPr>
          <a:xfrm>
            <a:off x="7172587" y="142613"/>
            <a:ext cx="1266738" cy="11912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AE2194D7-3A48-421F-3EBA-932206400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53" y="1028107"/>
            <a:ext cx="9032847" cy="876194"/>
          </a:xfrm>
          <a:prstGeom prst="rect">
            <a:avLst/>
          </a:prstGeom>
        </p:spPr>
      </p:pic>
      <p:sp>
        <p:nvSpPr>
          <p:cNvPr id="20" name="Google Shape;2365;p43">
            <a:extLst>
              <a:ext uri="{FF2B5EF4-FFF2-40B4-BE49-F238E27FC236}">
                <a16:creationId xmlns:a16="http://schemas.microsoft.com/office/drawing/2014/main" id="{1353E601-9662-3982-2C83-EEABD762AF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4775" y="176169"/>
            <a:ext cx="77040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r>
              <a:rPr lang="pt-PT" sz="3600" dirty="0"/>
              <a:t>Diagrama</a:t>
            </a:r>
            <a:r>
              <a:rPr lang="en" sz="3600" dirty="0"/>
              <a:t> de Gantt</a:t>
            </a:r>
          </a:p>
        </p:txBody>
      </p:sp>
    </p:spTree>
    <p:extLst>
      <p:ext uri="{BB962C8B-B14F-4D97-AF65-F5344CB8AC3E}">
        <p14:creationId xmlns:p14="http://schemas.microsoft.com/office/powerpoint/2010/main" val="3503156739"/>
      </p:ext>
    </p:extLst>
  </p:cSld>
  <p:clrMapOvr>
    <a:masterClrMapping/>
  </p:clrMapOvr>
</p:sld>
</file>

<file path=ppt/theme/theme1.xml><?xml version="1.0" encoding="utf-8"?>
<a:theme xmlns:a="http://schemas.openxmlformats.org/drawingml/2006/main" name="Strategy in 6 steps by Slidesgo">
  <a:themeElements>
    <a:clrScheme name="Simple Light">
      <a:dk1>
        <a:srgbClr val="FFFFFF"/>
      </a:dk1>
      <a:lt1>
        <a:srgbClr val="FFFFFF"/>
      </a:lt1>
      <a:dk2>
        <a:srgbClr val="000000"/>
      </a:dk2>
      <a:lt2>
        <a:srgbClr val="455A64"/>
      </a:lt2>
      <a:accent1>
        <a:srgbClr val="90CAF9"/>
      </a:accent1>
      <a:accent2>
        <a:srgbClr val="E0E0E0"/>
      </a:accent2>
      <a:accent3>
        <a:srgbClr val="000000"/>
      </a:accent3>
      <a:accent4>
        <a:srgbClr val="455A64"/>
      </a:accent4>
      <a:accent5>
        <a:srgbClr val="90CAF9"/>
      </a:accent5>
      <a:accent6>
        <a:srgbClr val="E0E0E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583</Words>
  <Application>Microsoft Office PowerPoint</Application>
  <PresentationFormat>Apresentação no Ecrã (16:9)</PresentationFormat>
  <Paragraphs>70</Paragraphs>
  <Slides>18</Slides>
  <Notes>15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18</vt:i4>
      </vt:variant>
    </vt:vector>
  </HeadingPairs>
  <TitlesOfParts>
    <vt:vector size="25" baseType="lpstr">
      <vt:lpstr>Arial</vt:lpstr>
      <vt:lpstr>Hind</vt:lpstr>
      <vt:lpstr>Roboto Condensed Light</vt:lpstr>
      <vt:lpstr>Anaheim</vt:lpstr>
      <vt:lpstr>Karla</vt:lpstr>
      <vt:lpstr>Livvic</vt:lpstr>
      <vt:lpstr>Strategy in 6 steps by Slidesgo</vt:lpstr>
      <vt:lpstr>Base de Dados</vt:lpstr>
      <vt:lpstr>Contextualização e Fundamentação</vt:lpstr>
      <vt:lpstr>Objetivos</vt:lpstr>
      <vt:lpstr>Objetivos</vt:lpstr>
      <vt:lpstr>Viabilidade</vt:lpstr>
      <vt:lpstr>Viabilidade</vt:lpstr>
      <vt:lpstr>Recursos</vt:lpstr>
      <vt:lpstr>Equipa de Trabalho</vt:lpstr>
      <vt:lpstr>Diagrama de Gantt</vt:lpstr>
      <vt:lpstr>Requisitos de Descrição</vt:lpstr>
      <vt:lpstr>Requisitos de Manipulação</vt:lpstr>
      <vt:lpstr>Requisitos de Controlo</vt:lpstr>
      <vt:lpstr>Exemplos de Relações</vt:lpstr>
      <vt:lpstr>Relação Professor - Aluno</vt:lpstr>
      <vt:lpstr>Relação Aluno - Pagamento</vt:lpstr>
      <vt:lpstr>Modelo Conceptual</vt:lpstr>
      <vt:lpstr>Apresentação do PowerPoint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 </dc:title>
  <cp:lastModifiedBy>Sandra Fabiana Pires Cerqueira</cp:lastModifiedBy>
  <cp:revision>168</cp:revision>
  <dcterms:modified xsi:type="dcterms:W3CDTF">2023-03-29T23:45:59Z</dcterms:modified>
</cp:coreProperties>
</file>