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69" r:id="rId3"/>
    <p:sldId id="265" r:id="rId4"/>
    <p:sldId id="297" r:id="rId5"/>
    <p:sldId id="302" r:id="rId6"/>
    <p:sldId id="304" r:id="rId7"/>
    <p:sldId id="303" r:id="rId8"/>
    <p:sldId id="299" r:id="rId9"/>
    <p:sldId id="257" r:id="rId10"/>
    <p:sldId id="259" r:id="rId11"/>
    <p:sldId id="305" r:id="rId12"/>
    <p:sldId id="306" r:id="rId13"/>
    <p:sldId id="307" r:id="rId14"/>
    <p:sldId id="309" r:id="rId15"/>
    <p:sldId id="310" r:id="rId16"/>
    <p:sldId id="312" r:id="rId17"/>
    <p:sldId id="311" r:id="rId18"/>
    <p:sldId id="308" r:id="rId19"/>
    <p:sldId id="313" r:id="rId20"/>
  </p:sldIdLst>
  <p:sldSz cx="9144000" cy="5143500" type="screen16x9"/>
  <p:notesSz cx="6858000" cy="9144000"/>
  <p:embeddedFontLst>
    <p:embeddedFont>
      <p:font typeface="Big Shoulders Text" panose="020B0604020202020204" charset="0"/>
      <p:regular r:id="rId22"/>
      <p:bold r:id="rId23"/>
    </p:embeddedFont>
    <p:embeddedFont>
      <p:font typeface="Cairo" panose="020B0604020202020204" charset="-78"/>
      <p:regular r:id="rId24"/>
      <p:bold r:id="rId25"/>
    </p:embeddedFont>
    <p:embeddedFont>
      <p:font typeface="Nunito Light" pitchFamily="2" charset="0"/>
      <p:regular r:id="rId26"/>
    </p:embeddedFont>
    <p:embeddedFont>
      <p:font typeface="Open Sans Light" panose="020B0306030504020204" pitchFamily="34" charset="0"/>
      <p:regular r:id="rId27"/>
    </p:embeddedFont>
    <p:embeddedFont>
      <p:font typeface="PT Sans" panose="020B050302020302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F5DF3-1F2D-41C7-8AAB-40B47B883905}" v="1094" dt="2024-05-02T13:12:58.878"/>
  </p1510:revLst>
</p1510:revInfo>
</file>

<file path=ppt/tableStyles.xml><?xml version="1.0" encoding="utf-8"?>
<a:tblStyleLst xmlns:a="http://schemas.openxmlformats.org/drawingml/2006/main" def="{1D8B756D-9E1E-4847-9991-726833338537}">
  <a:tblStyle styleId="{1D8B756D-9E1E-4847-9991-7268333385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D6133D-6435-44B0-8DD7-8228B8B7DF6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876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21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2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222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539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72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50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g21a48c5de8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2" name="Google Shape;3862;g21a48c5de8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30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93048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21a48c5de8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21a48c5de8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21a48c5de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21a48c5de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21a48c5de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21a48c5de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36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21a48c5de8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21a48c5de8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250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g21a48c5de8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0" name="Google Shape;3590;g21a48c5de8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1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21a48c5de8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21a48c5de8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0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0" name="Google Shape;272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89425" y="724375"/>
            <a:ext cx="45717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89425" y="3856400"/>
            <a:ext cx="457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28985" y="4401061"/>
            <a:ext cx="884063" cy="543275"/>
            <a:chOff x="-1949455" y="1961908"/>
            <a:chExt cx="1365770" cy="839165"/>
          </a:xfrm>
        </p:grpSpPr>
        <p:sp>
          <p:nvSpPr>
            <p:cNvPr id="13" name="Google Shape;13;p2"/>
            <p:cNvSpPr/>
            <p:nvPr/>
          </p:nvSpPr>
          <p:spPr>
            <a:xfrm>
              <a:off x="-1949455" y="2082321"/>
              <a:ext cx="1365770" cy="718751"/>
            </a:xfrm>
            <a:custGeom>
              <a:avLst/>
              <a:gdLst/>
              <a:ahLst/>
              <a:cxnLst/>
              <a:rect l="l" t="t" r="r" b="b"/>
              <a:pathLst>
                <a:path w="9539" h="5020" extrusionOk="0">
                  <a:moveTo>
                    <a:pt x="4769" y="1"/>
                  </a:moveTo>
                  <a:cubicBezTo>
                    <a:pt x="3660" y="1"/>
                    <a:pt x="2551" y="250"/>
                    <a:pt x="1701" y="749"/>
                  </a:cubicBezTo>
                  <a:cubicBezTo>
                    <a:pt x="0" y="1711"/>
                    <a:pt x="0" y="3337"/>
                    <a:pt x="1701" y="4299"/>
                  </a:cubicBezTo>
                  <a:cubicBezTo>
                    <a:pt x="2551" y="4779"/>
                    <a:pt x="3660" y="5020"/>
                    <a:pt x="4769" y="5020"/>
                  </a:cubicBezTo>
                  <a:cubicBezTo>
                    <a:pt x="5878" y="5020"/>
                    <a:pt x="6987" y="4779"/>
                    <a:pt x="7838" y="4299"/>
                  </a:cubicBezTo>
                  <a:cubicBezTo>
                    <a:pt x="9538" y="3337"/>
                    <a:pt x="9538" y="1748"/>
                    <a:pt x="7838" y="749"/>
                  </a:cubicBezTo>
                  <a:cubicBezTo>
                    <a:pt x="6987" y="250"/>
                    <a:pt x="5878" y="1"/>
                    <a:pt x="47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467800" y="2181544"/>
              <a:ext cx="423662" cy="193433"/>
            </a:xfrm>
            <a:custGeom>
              <a:avLst/>
              <a:gdLst/>
              <a:ahLst/>
              <a:cxnLst/>
              <a:rect l="l" t="t" r="r" b="b"/>
              <a:pathLst>
                <a:path w="2959" h="1351" extrusionOk="0">
                  <a:moveTo>
                    <a:pt x="1447" y="1"/>
                  </a:moveTo>
                  <a:cubicBezTo>
                    <a:pt x="989" y="1"/>
                    <a:pt x="536" y="130"/>
                    <a:pt x="259" y="389"/>
                  </a:cubicBezTo>
                  <a:cubicBezTo>
                    <a:pt x="0" y="611"/>
                    <a:pt x="0" y="981"/>
                    <a:pt x="259" y="1203"/>
                  </a:cubicBezTo>
                  <a:cubicBezTo>
                    <a:pt x="333" y="1239"/>
                    <a:pt x="370" y="1313"/>
                    <a:pt x="444" y="1350"/>
                  </a:cubicBezTo>
                  <a:cubicBezTo>
                    <a:pt x="721" y="1184"/>
                    <a:pt x="1091" y="1101"/>
                    <a:pt x="1461" y="1101"/>
                  </a:cubicBezTo>
                  <a:cubicBezTo>
                    <a:pt x="1830" y="1101"/>
                    <a:pt x="2200" y="1184"/>
                    <a:pt x="2477" y="1350"/>
                  </a:cubicBezTo>
                  <a:cubicBezTo>
                    <a:pt x="2551" y="1313"/>
                    <a:pt x="2625" y="1239"/>
                    <a:pt x="2662" y="1203"/>
                  </a:cubicBezTo>
                  <a:cubicBezTo>
                    <a:pt x="2958" y="981"/>
                    <a:pt x="2958" y="611"/>
                    <a:pt x="2662" y="389"/>
                  </a:cubicBezTo>
                  <a:cubicBezTo>
                    <a:pt x="2366" y="130"/>
                    <a:pt x="1904" y="1"/>
                    <a:pt x="144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848943" y="1961908"/>
              <a:ext cx="1159451" cy="677659"/>
            </a:xfrm>
            <a:custGeom>
              <a:avLst/>
              <a:gdLst/>
              <a:ahLst/>
              <a:cxnLst/>
              <a:rect l="l" t="t" r="r" b="b"/>
              <a:pathLst>
                <a:path w="8098" h="4733" extrusionOk="0">
                  <a:moveTo>
                    <a:pt x="4012" y="1535"/>
                  </a:moveTo>
                  <a:cubicBezTo>
                    <a:pt x="4455" y="1535"/>
                    <a:pt x="4899" y="1664"/>
                    <a:pt x="5176" y="1923"/>
                  </a:cubicBezTo>
                  <a:cubicBezTo>
                    <a:pt x="5583" y="2182"/>
                    <a:pt x="5509" y="2515"/>
                    <a:pt x="5250" y="2737"/>
                  </a:cubicBezTo>
                  <a:cubicBezTo>
                    <a:pt x="5213" y="2773"/>
                    <a:pt x="5139" y="2847"/>
                    <a:pt x="5065" y="2884"/>
                  </a:cubicBezTo>
                  <a:cubicBezTo>
                    <a:pt x="4788" y="3051"/>
                    <a:pt x="4418" y="3134"/>
                    <a:pt x="4049" y="3134"/>
                  </a:cubicBezTo>
                  <a:cubicBezTo>
                    <a:pt x="3679" y="3134"/>
                    <a:pt x="3309" y="3051"/>
                    <a:pt x="3032" y="2884"/>
                  </a:cubicBezTo>
                  <a:cubicBezTo>
                    <a:pt x="2995" y="2847"/>
                    <a:pt x="2921" y="2773"/>
                    <a:pt x="2847" y="2737"/>
                  </a:cubicBezTo>
                  <a:cubicBezTo>
                    <a:pt x="2551" y="2441"/>
                    <a:pt x="2551" y="2145"/>
                    <a:pt x="2847" y="1923"/>
                  </a:cubicBezTo>
                  <a:cubicBezTo>
                    <a:pt x="3124" y="1664"/>
                    <a:pt x="3568" y="1535"/>
                    <a:pt x="4012" y="1535"/>
                  </a:cubicBezTo>
                  <a:close/>
                  <a:moveTo>
                    <a:pt x="3439" y="1"/>
                  </a:moveTo>
                  <a:lnTo>
                    <a:pt x="3439" y="740"/>
                  </a:lnTo>
                  <a:cubicBezTo>
                    <a:pt x="3106" y="777"/>
                    <a:pt x="2847" y="851"/>
                    <a:pt x="2551" y="925"/>
                  </a:cubicBezTo>
                  <a:lnTo>
                    <a:pt x="1627" y="370"/>
                  </a:lnTo>
                  <a:lnTo>
                    <a:pt x="740" y="888"/>
                  </a:lnTo>
                  <a:lnTo>
                    <a:pt x="1664" y="1443"/>
                  </a:lnTo>
                  <a:lnTo>
                    <a:pt x="1627" y="1479"/>
                  </a:lnTo>
                  <a:cubicBezTo>
                    <a:pt x="1516" y="1627"/>
                    <a:pt x="1405" y="1775"/>
                    <a:pt x="1294" y="1960"/>
                  </a:cubicBezTo>
                  <a:lnTo>
                    <a:pt x="0" y="1960"/>
                  </a:lnTo>
                  <a:lnTo>
                    <a:pt x="0" y="2700"/>
                  </a:lnTo>
                  <a:lnTo>
                    <a:pt x="1294" y="2700"/>
                  </a:lnTo>
                  <a:cubicBezTo>
                    <a:pt x="1368" y="2737"/>
                    <a:pt x="1368" y="2847"/>
                    <a:pt x="1405" y="2884"/>
                  </a:cubicBezTo>
                  <a:cubicBezTo>
                    <a:pt x="1442" y="2958"/>
                    <a:pt x="1553" y="3106"/>
                    <a:pt x="1664" y="3180"/>
                  </a:cubicBezTo>
                  <a:lnTo>
                    <a:pt x="740" y="3698"/>
                  </a:lnTo>
                  <a:lnTo>
                    <a:pt x="851" y="3772"/>
                  </a:lnTo>
                  <a:lnTo>
                    <a:pt x="1627" y="4215"/>
                  </a:lnTo>
                  <a:lnTo>
                    <a:pt x="2551" y="3698"/>
                  </a:lnTo>
                  <a:cubicBezTo>
                    <a:pt x="2662" y="3772"/>
                    <a:pt x="2736" y="3772"/>
                    <a:pt x="2847" y="3809"/>
                  </a:cubicBezTo>
                  <a:cubicBezTo>
                    <a:pt x="3032" y="3846"/>
                    <a:pt x="3254" y="3883"/>
                    <a:pt x="3439" y="3920"/>
                  </a:cubicBezTo>
                  <a:lnTo>
                    <a:pt x="3439" y="4178"/>
                  </a:lnTo>
                  <a:lnTo>
                    <a:pt x="3439" y="4733"/>
                  </a:lnTo>
                  <a:lnTo>
                    <a:pt x="4696" y="4733"/>
                  </a:lnTo>
                  <a:lnTo>
                    <a:pt x="4696" y="4141"/>
                  </a:lnTo>
                  <a:lnTo>
                    <a:pt x="4696" y="3883"/>
                  </a:lnTo>
                  <a:cubicBezTo>
                    <a:pt x="4918" y="3846"/>
                    <a:pt x="5102" y="3846"/>
                    <a:pt x="5287" y="3772"/>
                  </a:cubicBezTo>
                  <a:cubicBezTo>
                    <a:pt x="5361" y="3698"/>
                    <a:pt x="5472" y="3698"/>
                    <a:pt x="5546" y="3661"/>
                  </a:cubicBezTo>
                  <a:lnTo>
                    <a:pt x="6470" y="4215"/>
                  </a:lnTo>
                  <a:lnTo>
                    <a:pt x="7284" y="3772"/>
                  </a:lnTo>
                  <a:lnTo>
                    <a:pt x="7358" y="3698"/>
                  </a:lnTo>
                  <a:lnTo>
                    <a:pt x="6433" y="3143"/>
                  </a:lnTo>
                  <a:cubicBezTo>
                    <a:pt x="6544" y="3069"/>
                    <a:pt x="6618" y="2958"/>
                    <a:pt x="6729" y="2847"/>
                  </a:cubicBezTo>
                  <a:cubicBezTo>
                    <a:pt x="6766" y="2773"/>
                    <a:pt x="6803" y="2700"/>
                    <a:pt x="6803" y="2663"/>
                  </a:cubicBezTo>
                  <a:lnTo>
                    <a:pt x="8097" y="2663"/>
                  </a:lnTo>
                  <a:lnTo>
                    <a:pt x="8097" y="1923"/>
                  </a:lnTo>
                  <a:lnTo>
                    <a:pt x="7284" y="1923"/>
                  </a:lnTo>
                  <a:lnTo>
                    <a:pt x="6803" y="1997"/>
                  </a:lnTo>
                  <a:cubicBezTo>
                    <a:pt x="6766" y="1849"/>
                    <a:pt x="6618" y="1664"/>
                    <a:pt x="6507" y="1516"/>
                  </a:cubicBezTo>
                  <a:lnTo>
                    <a:pt x="6433" y="1479"/>
                  </a:lnTo>
                  <a:lnTo>
                    <a:pt x="7358" y="962"/>
                  </a:lnTo>
                  <a:lnTo>
                    <a:pt x="6507" y="481"/>
                  </a:lnTo>
                  <a:lnTo>
                    <a:pt x="5583" y="962"/>
                  </a:lnTo>
                  <a:cubicBezTo>
                    <a:pt x="5287" y="888"/>
                    <a:pt x="5028" y="777"/>
                    <a:pt x="4696" y="740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37836" y="2491241"/>
              <a:ext cx="132582" cy="227795"/>
            </a:xfrm>
            <a:custGeom>
              <a:avLst/>
              <a:gdLst/>
              <a:ahLst/>
              <a:cxnLst/>
              <a:rect l="l" t="t" r="r" b="b"/>
              <a:pathLst>
                <a:path w="926" h="1591" extrusionOk="0">
                  <a:moveTo>
                    <a:pt x="1" y="1"/>
                  </a:moveTo>
                  <a:lnTo>
                    <a:pt x="1" y="1073"/>
                  </a:lnTo>
                  <a:lnTo>
                    <a:pt x="851" y="1590"/>
                  </a:lnTo>
                  <a:lnTo>
                    <a:pt x="925" y="5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615991" y="2485943"/>
              <a:ext cx="143034" cy="233093"/>
            </a:xfrm>
            <a:custGeom>
              <a:avLst/>
              <a:gdLst/>
              <a:ahLst/>
              <a:cxnLst/>
              <a:rect l="l" t="t" r="r" b="b"/>
              <a:pathLst>
                <a:path w="999" h="1628" extrusionOk="0">
                  <a:moveTo>
                    <a:pt x="998" y="1"/>
                  </a:moveTo>
                  <a:lnTo>
                    <a:pt x="74" y="555"/>
                  </a:lnTo>
                  <a:lnTo>
                    <a:pt x="0" y="1627"/>
                  </a:lnTo>
                  <a:lnTo>
                    <a:pt x="924" y="1110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356693" y="2623681"/>
              <a:ext cx="180117" cy="158927"/>
            </a:xfrm>
            <a:custGeom>
              <a:avLst/>
              <a:gdLst/>
              <a:ahLst/>
              <a:cxnLst/>
              <a:rect l="l" t="t" r="r" b="b"/>
              <a:pathLst>
                <a:path w="1258" h="1110" extrusionOk="0">
                  <a:moveTo>
                    <a:pt x="1" y="0"/>
                  </a:moveTo>
                  <a:lnTo>
                    <a:pt x="1" y="1109"/>
                  </a:lnTo>
                  <a:lnTo>
                    <a:pt x="1258" y="1109"/>
                  </a:lnTo>
                  <a:lnTo>
                    <a:pt x="125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1483693" y="2491241"/>
              <a:ext cx="127142" cy="185415"/>
            </a:xfrm>
            <a:custGeom>
              <a:avLst/>
              <a:gdLst/>
              <a:ahLst/>
              <a:cxnLst/>
              <a:rect l="l" t="t" r="r" b="b"/>
              <a:pathLst>
                <a:path w="888" h="1295" extrusionOk="0">
                  <a:moveTo>
                    <a:pt x="0" y="1"/>
                  </a:moveTo>
                  <a:lnTo>
                    <a:pt x="0" y="1073"/>
                  </a:lnTo>
                  <a:cubicBezTo>
                    <a:pt x="444" y="1258"/>
                    <a:pt x="888" y="1295"/>
                    <a:pt x="888" y="1295"/>
                  </a:cubicBezTo>
                  <a:lnTo>
                    <a:pt x="888" y="223"/>
                  </a:lnTo>
                  <a:cubicBezTo>
                    <a:pt x="888" y="223"/>
                    <a:pt x="296" y="149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843646" y="2343050"/>
              <a:ext cx="190712" cy="158927"/>
            </a:xfrm>
            <a:custGeom>
              <a:avLst/>
              <a:gdLst/>
              <a:ahLst/>
              <a:cxnLst/>
              <a:rect l="l" t="t" r="r" b="b"/>
              <a:pathLst>
                <a:path w="1332" h="1110" extrusionOk="0">
                  <a:moveTo>
                    <a:pt x="37" y="1"/>
                  </a:moveTo>
                  <a:lnTo>
                    <a:pt x="0" y="1110"/>
                  </a:lnTo>
                  <a:lnTo>
                    <a:pt x="740" y="1110"/>
                  </a:lnTo>
                  <a:lnTo>
                    <a:pt x="740" y="1036"/>
                  </a:lnTo>
                  <a:lnTo>
                    <a:pt x="1331" y="703"/>
                  </a:lnTo>
                  <a:lnTo>
                    <a:pt x="1331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653074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370" y="518"/>
                  </a:lnTo>
                  <a:cubicBezTo>
                    <a:pt x="74" y="25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049574" y="2491241"/>
              <a:ext cx="132439" cy="233093"/>
            </a:xfrm>
            <a:custGeom>
              <a:avLst/>
              <a:gdLst/>
              <a:ahLst/>
              <a:cxnLst/>
              <a:rect l="l" t="t" r="r" b="b"/>
              <a:pathLst>
                <a:path w="925" h="1628" extrusionOk="0">
                  <a:moveTo>
                    <a:pt x="0" y="1"/>
                  </a:moveTo>
                  <a:lnTo>
                    <a:pt x="0" y="1073"/>
                  </a:lnTo>
                  <a:lnTo>
                    <a:pt x="924" y="1627"/>
                  </a:lnTo>
                  <a:lnTo>
                    <a:pt x="924" y="5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917276" y="2491241"/>
              <a:ext cx="121844" cy="233093"/>
            </a:xfrm>
            <a:custGeom>
              <a:avLst/>
              <a:gdLst/>
              <a:ahLst/>
              <a:cxnLst/>
              <a:rect l="l" t="t" r="r" b="b"/>
              <a:pathLst>
                <a:path w="851" h="1628" extrusionOk="0">
                  <a:moveTo>
                    <a:pt x="851" y="1"/>
                  </a:moveTo>
                  <a:lnTo>
                    <a:pt x="0" y="518"/>
                  </a:lnTo>
                  <a:lnTo>
                    <a:pt x="0" y="1627"/>
                  </a:lnTo>
                  <a:lnTo>
                    <a:pt x="851" y="1110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76717" y="2491241"/>
              <a:ext cx="127285" cy="180117"/>
            </a:xfrm>
            <a:custGeom>
              <a:avLst/>
              <a:gdLst/>
              <a:ahLst/>
              <a:cxnLst/>
              <a:rect l="l" t="t" r="r" b="b"/>
              <a:pathLst>
                <a:path w="889" h="1258" extrusionOk="0">
                  <a:moveTo>
                    <a:pt x="888" y="1"/>
                  </a:moveTo>
                  <a:cubicBezTo>
                    <a:pt x="518" y="149"/>
                    <a:pt x="1" y="186"/>
                    <a:pt x="1" y="186"/>
                  </a:cubicBezTo>
                  <a:lnTo>
                    <a:pt x="1" y="1258"/>
                  </a:lnTo>
                  <a:cubicBezTo>
                    <a:pt x="444" y="1221"/>
                    <a:pt x="888" y="1073"/>
                    <a:pt x="888" y="1073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874895" y="2348348"/>
              <a:ext cx="185415" cy="158927"/>
            </a:xfrm>
            <a:custGeom>
              <a:avLst/>
              <a:gdLst/>
              <a:ahLst/>
              <a:cxnLst/>
              <a:rect l="l" t="t" r="r" b="b"/>
              <a:pathLst>
                <a:path w="1295" h="1110" extrusionOk="0">
                  <a:moveTo>
                    <a:pt x="0" y="1"/>
                  </a:moveTo>
                  <a:lnTo>
                    <a:pt x="0" y="666"/>
                  </a:lnTo>
                  <a:lnTo>
                    <a:pt x="555" y="999"/>
                  </a:lnTo>
                  <a:lnTo>
                    <a:pt x="555" y="1110"/>
                  </a:lnTo>
                  <a:lnTo>
                    <a:pt x="1294" y="1110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927871" y="2348348"/>
              <a:ext cx="53119" cy="95356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0" y="1"/>
                  </a:moveTo>
                  <a:cubicBezTo>
                    <a:pt x="259" y="333"/>
                    <a:pt x="0" y="518"/>
                    <a:pt x="0" y="518"/>
                  </a:cubicBezTo>
                  <a:lnTo>
                    <a:pt x="370" y="66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927871" y="2104801"/>
              <a:ext cx="132439" cy="143178"/>
            </a:xfrm>
            <a:custGeom>
              <a:avLst/>
              <a:gdLst/>
              <a:ahLst/>
              <a:cxnLst/>
              <a:rect l="l" t="t" r="r" b="b"/>
              <a:pathLst>
                <a:path w="925" h="1000" extrusionOk="0">
                  <a:moveTo>
                    <a:pt x="925" y="1"/>
                  </a:moveTo>
                  <a:lnTo>
                    <a:pt x="0" y="481"/>
                  </a:lnTo>
                  <a:cubicBezTo>
                    <a:pt x="296" y="740"/>
                    <a:pt x="370" y="999"/>
                    <a:pt x="370" y="999"/>
                  </a:cubicBezTo>
                  <a:lnTo>
                    <a:pt x="925" y="999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732539" y="2088908"/>
              <a:ext cx="132582" cy="153773"/>
            </a:xfrm>
            <a:custGeom>
              <a:avLst/>
              <a:gdLst/>
              <a:ahLst/>
              <a:cxnLst/>
              <a:rect l="l" t="t" r="r" b="b"/>
              <a:pathLst>
                <a:path w="926" h="1074" extrusionOk="0">
                  <a:moveTo>
                    <a:pt x="1" y="1"/>
                  </a:moveTo>
                  <a:lnTo>
                    <a:pt x="1" y="1073"/>
                  </a:lnTo>
                  <a:lnTo>
                    <a:pt x="555" y="1073"/>
                  </a:lnTo>
                  <a:cubicBezTo>
                    <a:pt x="555" y="1073"/>
                    <a:pt x="629" y="851"/>
                    <a:pt x="925" y="5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1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6" name="Google Shape;1286;p21"/>
          <p:cNvGrpSpPr/>
          <p:nvPr/>
        </p:nvGrpSpPr>
        <p:grpSpPr>
          <a:xfrm>
            <a:off x="84552" y="4679782"/>
            <a:ext cx="628675" cy="381743"/>
            <a:chOff x="-1150550" y="2245975"/>
            <a:chExt cx="284700" cy="172875"/>
          </a:xfrm>
        </p:grpSpPr>
        <p:sp>
          <p:nvSpPr>
            <p:cNvPr id="1287" name="Google Shape;1287;p21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1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1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1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1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1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1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1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1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1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1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1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1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1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1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1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21"/>
          <p:cNvGrpSpPr/>
          <p:nvPr/>
        </p:nvGrpSpPr>
        <p:grpSpPr>
          <a:xfrm flipH="1">
            <a:off x="7589245" y="111381"/>
            <a:ext cx="1463405" cy="670075"/>
            <a:chOff x="3152825" y="1513825"/>
            <a:chExt cx="241275" cy="110475"/>
          </a:xfrm>
        </p:grpSpPr>
        <p:sp>
          <p:nvSpPr>
            <p:cNvPr id="1304" name="Google Shape;1304;p21"/>
            <p:cNvSpPr/>
            <p:nvPr/>
          </p:nvSpPr>
          <p:spPr>
            <a:xfrm>
              <a:off x="3163925" y="1554275"/>
              <a:ext cx="14800" cy="12950"/>
            </a:xfrm>
            <a:custGeom>
              <a:avLst/>
              <a:gdLst/>
              <a:ahLst/>
              <a:cxnLst/>
              <a:rect l="l" t="t" r="r" b="b"/>
              <a:pathLst>
                <a:path w="592" h="518" extrusionOk="0">
                  <a:moveTo>
                    <a:pt x="481" y="0"/>
                  </a:moveTo>
                  <a:cubicBezTo>
                    <a:pt x="407" y="0"/>
                    <a:pt x="370" y="0"/>
                    <a:pt x="333" y="37"/>
                  </a:cubicBezTo>
                  <a:lnTo>
                    <a:pt x="111" y="222"/>
                  </a:lnTo>
                  <a:cubicBezTo>
                    <a:pt x="0" y="259"/>
                    <a:pt x="0" y="407"/>
                    <a:pt x="37" y="518"/>
                  </a:cubicBezTo>
                  <a:lnTo>
                    <a:pt x="111" y="518"/>
                  </a:lnTo>
                  <a:cubicBezTo>
                    <a:pt x="111" y="464"/>
                    <a:pt x="131" y="429"/>
                    <a:pt x="156" y="429"/>
                  </a:cubicBezTo>
                  <a:cubicBezTo>
                    <a:pt x="166" y="429"/>
                    <a:pt x="175" y="434"/>
                    <a:pt x="185" y="444"/>
                  </a:cubicBezTo>
                  <a:cubicBezTo>
                    <a:pt x="148" y="407"/>
                    <a:pt x="148" y="370"/>
                    <a:pt x="185" y="333"/>
                  </a:cubicBezTo>
                  <a:lnTo>
                    <a:pt x="407" y="148"/>
                  </a:lnTo>
                  <a:lnTo>
                    <a:pt x="481" y="148"/>
                  </a:lnTo>
                  <a:lnTo>
                    <a:pt x="518" y="185"/>
                  </a:lnTo>
                  <a:lnTo>
                    <a:pt x="592" y="185"/>
                  </a:lnTo>
                  <a:lnTo>
                    <a:pt x="592" y="74"/>
                  </a:lnTo>
                  <a:cubicBezTo>
                    <a:pt x="555" y="37"/>
                    <a:pt x="518" y="0"/>
                    <a:pt x="481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1"/>
            <p:cNvSpPr/>
            <p:nvPr/>
          </p:nvSpPr>
          <p:spPr>
            <a:xfrm>
              <a:off x="3172250" y="1549650"/>
              <a:ext cx="15725" cy="10200"/>
            </a:xfrm>
            <a:custGeom>
              <a:avLst/>
              <a:gdLst/>
              <a:ahLst/>
              <a:cxnLst/>
              <a:rect l="l" t="t" r="r" b="b"/>
              <a:pathLst>
                <a:path w="629" h="408" extrusionOk="0">
                  <a:moveTo>
                    <a:pt x="407" y="0"/>
                  </a:moveTo>
                  <a:lnTo>
                    <a:pt x="148" y="74"/>
                  </a:lnTo>
                  <a:cubicBezTo>
                    <a:pt x="37" y="148"/>
                    <a:pt x="0" y="259"/>
                    <a:pt x="37" y="370"/>
                  </a:cubicBezTo>
                  <a:cubicBezTo>
                    <a:pt x="37" y="407"/>
                    <a:pt x="37" y="407"/>
                    <a:pt x="74" y="407"/>
                  </a:cubicBezTo>
                  <a:cubicBezTo>
                    <a:pt x="148" y="370"/>
                    <a:pt x="148" y="370"/>
                    <a:pt x="74" y="259"/>
                  </a:cubicBezTo>
                  <a:cubicBezTo>
                    <a:pt x="74" y="222"/>
                    <a:pt x="74" y="185"/>
                    <a:pt x="148" y="185"/>
                  </a:cubicBezTo>
                  <a:lnTo>
                    <a:pt x="407" y="74"/>
                  </a:lnTo>
                  <a:lnTo>
                    <a:pt x="444" y="74"/>
                  </a:lnTo>
                  <a:lnTo>
                    <a:pt x="518" y="148"/>
                  </a:lnTo>
                  <a:cubicBezTo>
                    <a:pt x="555" y="185"/>
                    <a:pt x="555" y="185"/>
                    <a:pt x="592" y="185"/>
                  </a:cubicBezTo>
                  <a:cubicBezTo>
                    <a:pt x="629" y="148"/>
                    <a:pt x="629" y="148"/>
                    <a:pt x="629" y="74"/>
                  </a:cubicBezTo>
                  <a:cubicBezTo>
                    <a:pt x="629" y="37"/>
                    <a:pt x="592" y="0"/>
                    <a:pt x="55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1"/>
            <p:cNvSpPr/>
            <p:nvPr/>
          </p:nvSpPr>
          <p:spPr>
            <a:xfrm>
              <a:off x="3181475" y="1551500"/>
              <a:ext cx="14825" cy="8350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75" y="259"/>
                  </a:moveTo>
                  <a:cubicBezTo>
                    <a:pt x="107" y="270"/>
                    <a:pt x="130" y="274"/>
                    <a:pt x="146" y="275"/>
                  </a:cubicBezTo>
                  <a:lnTo>
                    <a:pt x="146" y="275"/>
                  </a:lnTo>
                  <a:cubicBezTo>
                    <a:pt x="117" y="267"/>
                    <a:pt x="92" y="259"/>
                    <a:pt x="75" y="259"/>
                  </a:cubicBezTo>
                  <a:close/>
                  <a:moveTo>
                    <a:pt x="38" y="0"/>
                  </a:moveTo>
                  <a:cubicBezTo>
                    <a:pt x="38" y="0"/>
                    <a:pt x="1" y="0"/>
                    <a:pt x="1" y="74"/>
                  </a:cubicBezTo>
                  <a:cubicBezTo>
                    <a:pt x="1" y="111"/>
                    <a:pt x="1" y="148"/>
                    <a:pt x="38" y="185"/>
                  </a:cubicBezTo>
                  <a:cubicBezTo>
                    <a:pt x="75" y="185"/>
                    <a:pt x="75" y="259"/>
                    <a:pt x="149" y="259"/>
                  </a:cubicBezTo>
                  <a:cubicBezTo>
                    <a:pt x="173" y="259"/>
                    <a:pt x="182" y="276"/>
                    <a:pt x="152" y="276"/>
                  </a:cubicBezTo>
                  <a:cubicBezTo>
                    <a:pt x="150" y="276"/>
                    <a:pt x="148" y="276"/>
                    <a:pt x="146" y="275"/>
                  </a:cubicBezTo>
                  <a:lnTo>
                    <a:pt x="146" y="275"/>
                  </a:lnTo>
                  <a:cubicBezTo>
                    <a:pt x="180" y="285"/>
                    <a:pt x="220" y="296"/>
                    <a:pt x="260" y="296"/>
                  </a:cubicBezTo>
                  <a:cubicBezTo>
                    <a:pt x="297" y="333"/>
                    <a:pt x="371" y="333"/>
                    <a:pt x="371" y="333"/>
                  </a:cubicBezTo>
                  <a:cubicBezTo>
                    <a:pt x="408" y="333"/>
                    <a:pt x="445" y="333"/>
                    <a:pt x="482" y="296"/>
                  </a:cubicBezTo>
                  <a:cubicBezTo>
                    <a:pt x="555" y="259"/>
                    <a:pt x="592" y="185"/>
                    <a:pt x="592" y="148"/>
                  </a:cubicBezTo>
                  <a:cubicBezTo>
                    <a:pt x="592" y="148"/>
                    <a:pt x="592" y="111"/>
                    <a:pt x="555" y="111"/>
                  </a:cubicBezTo>
                  <a:cubicBezTo>
                    <a:pt x="555" y="111"/>
                    <a:pt x="482" y="111"/>
                    <a:pt x="482" y="148"/>
                  </a:cubicBezTo>
                  <a:lnTo>
                    <a:pt x="445" y="185"/>
                  </a:lnTo>
                  <a:lnTo>
                    <a:pt x="334" y="185"/>
                  </a:lnTo>
                  <a:cubicBezTo>
                    <a:pt x="223" y="148"/>
                    <a:pt x="149" y="148"/>
                    <a:pt x="149" y="148"/>
                  </a:cubicBezTo>
                  <a:lnTo>
                    <a:pt x="75" y="111"/>
                  </a:lnTo>
                  <a:lnTo>
                    <a:pt x="75" y="74"/>
                  </a:lnTo>
                  <a:cubicBezTo>
                    <a:pt x="75" y="74"/>
                    <a:pt x="75" y="0"/>
                    <a:pt x="3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1"/>
            <p:cNvSpPr/>
            <p:nvPr/>
          </p:nvSpPr>
          <p:spPr>
            <a:xfrm>
              <a:off x="3173175" y="1553350"/>
              <a:ext cx="15725" cy="9275"/>
            </a:xfrm>
            <a:custGeom>
              <a:avLst/>
              <a:gdLst/>
              <a:ahLst/>
              <a:cxnLst/>
              <a:rect l="l" t="t" r="r" b="b"/>
              <a:pathLst>
                <a:path w="629" h="371" extrusionOk="0">
                  <a:moveTo>
                    <a:pt x="555" y="0"/>
                  </a:moveTo>
                  <a:cubicBezTo>
                    <a:pt x="518" y="37"/>
                    <a:pt x="518" y="37"/>
                    <a:pt x="518" y="74"/>
                  </a:cubicBezTo>
                  <a:lnTo>
                    <a:pt x="518" y="111"/>
                  </a:lnTo>
                  <a:lnTo>
                    <a:pt x="481" y="148"/>
                  </a:lnTo>
                  <a:cubicBezTo>
                    <a:pt x="481" y="148"/>
                    <a:pt x="407" y="222"/>
                    <a:pt x="370" y="222"/>
                  </a:cubicBezTo>
                  <a:cubicBezTo>
                    <a:pt x="333" y="222"/>
                    <a:pt x="222" y="259"/>
                    <a:pt x="222" y="259"/>
                  </a:cubicBezTo>
                  <a:lnTo>
                    <a:pt x="185" y="259"/>
                  </a:lnTo>
                  <a:lnTo>
                    <a:pt x="148" y="222"/>
                  </a:lnTo>
                  <a:cubicBezTo>
                    <a:pt x="111" y="148"/>
                    <a:pt x="111" y="148"/>
                    <a:pt x="37" y="148"/>
                  </a:cubicBezTo>
                  <a:cubicBezTo>
                    <a:pt x="0" y="222"/>
                    <a:pt x="0" y="222"/>
                    <a:pt x="0" y="259"/>
                  </a:cubicBezTo>
                  <a:cubicBezTo>
                    <a:pt x="0" y="296"/>
                    <a:pt x="37" y="370"/>
                    <a:pt x="111" y="370"/>
                  </a:cubicBezTo>
                  <a:lnTo>
                    <a:pt x="185" y="370"/>
                  </a:lnTo>
                  <a:cubicBezTo>
                    <a:pt x="185" y="327"/>
                    <a:pt x="198" y="309"/>
                    <a:pt x="231" y="309"/>
                  </a:cubicBezTo>
                  <a:cubicBezTo>
                    <a:pt x="254" y="309"/>
                    <a:pt x="287" y="318"/>
                    <a:pt x="333" y="333"/>
                  </a:cubicBezTo>
                  <a:cubicBezTo>
                    <a:pt x="333" y="333"/>
                    <a:pt x="370" y="333"/>
                    <a:pt x="481" y="296"/>
                  </a:cubicBezTo>
                  <a:cubicBezTo>
                    <a:pt x="518" y="259"/>
                    <a:pt x="555" y="259"/>
                    <a:pt x="555" y="259"/>
                  </a:cubicBezTo>
                  <a:cubicBezTo>
                    <a:pt x="592" y="259"/>
                    <a:pt x="629" y="222"/>
                    <a:pt x="629" y="148"/>
                  </a:cubicBezTo>
                  <a:lnTo>
                    <a:pt x="629" y="37"/>
                  </a:lnTo>
                  <a:cubicBezTo>
                    <a:pt x="592" y="0"/>
                    <a:pt x="592" y="0"/>
                    <a:pt x="55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1"/>
            <p:cNvSpPr/>
            <p:nvPr/>
          </p:nvSpPr>
          <p:spPr>
            <a:xfrm>
              <a:off x="3154675" y="1569050"/>
              <a:ext cx="8350" cy="17600"/>
            </a:xfrm>
            <a:custGeom>
              <a:avLst/>
              <a:gdLst/>
              <a:ahLst/>
              <a:cxnLst/>
              <a:rect l="l" t="t" r="r" b="b"/>
              <a:pathLst>
                <a:path w="334" h="704" extrusionOk="0">
                  <a:moveTo>
                    <a:pt x="297" y="1"/>
                  </a:moveTo>
                  <a:cubicBezTo>
                    <a:pt x="223" y="1"/>
                    <a:pt x="186" y="1"/>
                    <a:pt x="149" y="38"/>
                  </a:cubicBezTo>
                  <a:cubicBezTo>
                    <a:pt x="112" y="112"/>
                    <a:pt x="38" y="149"/>
                    <a:pt x="38" y="186"/>
                  </a:cubicBezTo>
                  <a:lnTo>
                    <a:pt x="1" y="444"/>
                  </a:lnTo>
                  <a:cubicBezTo>
                    <a:pt x="1" y="592"/>
                    <a:pt x="112" y="703"/>
                    <a:pt x="186" y="703"/>
                  </a:cubicBezTo>
                  <a:cubicBezTo>
                    <a:pt x="186" y="703"/>
                    <a:pt x="223" y="703"/>
                    <a:pt x="223" y="666"/>
                  </a:cubicBezTo>
                  <a:cubicBezTo>
                    <a:pt x="297" y="592"/>
                    <a:pt x="223" y="555"/>
                    <a:pt x="223" y="518"/>
                  </a:cubicBezTo>
                  <a:cubicBezTo>
                    <a:pt x="186" y="518"/>
                    <a:pt x="149" y="444"/>
                    <a:pt x="149" y="408"/>
                  </a:cubicBezTo>
                  <a:lnTo>
                    <a:pt x="186" y="149"/>
                  </a:lnTo>
                  <a:lnTo>
                    <a:pt x="223" y="112"/>
                  </a:lnTo>
                  <a:lnTo>
                    <a:pt x="297" y="112"/>
                  </a:lnTo>
                  <a:cubicBezTo>
                    <a:pt x="297" y="112"/>
                    <a:pt x="334" y="112"/>
                    <a:pt x="334" y="38"/>
                  </a:cubicBezTo>
                  <a:cubicBezTo>
                    <a:pt x="334" y="38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1"/>
            <p:cNvSpPr/>
            <p:nvPr/>
          </p:nvSpPr>
          <p:spPr>
            <a:xfrm>
              <a:off x="3154675" y="1560750"/>
              <a:ext cx="14825" cy="13875"/>
            </a:xfrm>
            <a:custGeom>
              <a:avLst/>
              <a:gdLst/>
              <a:ahLst/>
              <a:cxnLst/>
              <a:rect l="l" t="t" r="r" b="b"/>
              <a:pathLst>
                <a:path w="593" h="555" extrusionOk="0">
                  <a:moveTo>
                    <a:pt x="407" y="0"/>
                  </a:moveTo>
                  <a:cubicBezTo>
                    <a:pt x="370" y="0"/>
                    <a:pt x="334" y="0"/>
                    <a:pt x="297" y="74"/>
                  </a:cubicBezTo>
                  <a:lnTo>
                    <a:pt x="112" y="296"/>
                  </a:lnTo>
                  <a:cubicBezTo>
                    <a:pt x="1" y="370"/>
                    <a:pt x="1" y="481"/>
                    <a:pt x="112" y="555"/>
                  </a:cubicBezTo>
                  <a:lnTo>
                    <a:pt x="186" y="555"/>
                  </a:lnTo>
                  <a:cubicBezTo>
                    <a:pt x="149" y="518"/>
                    <a:pt x="149" y="481"/>
                    <a:pt x="186" y="444"/>
                  </a:cubicBezTo>
                  <a:lnTo>
                    <a:pt x="370" y="185"/>
                  </a:lnTo>
                  <a:cubicBezTo>
                    <a:pt x="370" y="148"/>
                    <a:pt x="407" y="148"/>
                    <a:pt x="407" y="148"/>
                  </a:cubicBezTo>
                  <a:lnTo>
                    <a:pt x="481" y="148"/>
                  </a:lnTo>
                  <a:cubicBezTo>
                    <a:pt x="500" y="166"/>
                    <a:pt x="518" y="176"/>
                    <a:pt x="532" y="176"/>
                  </a:cubicBezTo>
                  <a:cubicBezTo>
                    <a:pt x="546" y="176"/>
                    <a:pt x="555" y="166"/>
                    <a:pt x="555" y="148"/>
                  </a:cubicBezTo>
                  <a:cubicBezTo>
                    <a:pt x="592" y="111"/>
                    <a:pt x="592" y="74"/>
                    <a:pt x="555" y="74"/>
                  </a:cubicBezTo>
                  <a:cubicBezTo>
                    <a:pt x="518" y="0"/>
                    <a:pt x="481" y="0"/>
                    <a:pt x="407" y="0"/>
                  </a:cubicBezTo>
                  <a:close/>
                  <a:moveTo>
                    <a:pt x="213" y="512"/>
                  </a:moveTo>
                  <a:cubicBezTo>
                    <a:pt x="210" y="512"/>
                    <a:pt x="201" y="523"/>
                    <a:pt x="186" y="555"/>
                  </a:cubicBezTo>
                  <a:cubicBezTo>
                    <a:pt x="207" y="533"/>
                    <a:pt x="216" y="512"/>
                    <a:pt x="213" y="512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1"/>
            <p:cNvSpPr/>
            <p:nvPr/>
          </p:nvSpPr>
          <p:spPr>
            <a:xfrm>
              <a:off x="3157450" y="1560050"/>
              <a:ext cx="12050" cy="16425"/>
            </a:xfrm>
            <a:custGeom>
              <a:avLst/>
              <a:gdLst/>
              <a:ahLst/>
              <a:cxnLst/>
              <a:rect l="l" t="t" r="r" b="b"/>
              <a:pathLst>
                <a:path w="482" h="657" extrusionOk="0">
                  <a:moveTo>
                    <a:pt x="375" y="0"/>
                  </a:moveTo>
                  <a:cubicBezTo>
                    <a:pt x="352" y="0"/>
                    <a:pt x="333" y="10"/>
                    <a:pt x="333" y="28"/>
                  </a:cubicBezTo>
                  <a:cubicBezTo>
                    <a:pt x="296" y="102"/>
                    <a:pt x="296" y="139"/>
                    <a:pt x="333" y="139"/>
                  </a:cubicBezTo>
                  <a:cubicBezTo>
                    <a:pt x="407" y="139"/>
                    <a:pt x="407" y="176"/>
                    <a:pt x="407" y="176"/>
                  </a:cubicBezTo>
                  <a:cubicBezTo>
                    <a:pt x="444" y="176"/>
                    <a:pt x="407" y="213"/>
                    <a:pt x="407" y="213"/>
                  </a:cubicBezTo>
                  <a:lnTo>
                    <a:pt x="296" y="324"/>
                  </a:lnTo>
                  <a:cubicBezTo>
                    <a:pt x="259" y="398"/>
                    <a:pt x="223" y="472"/>
                    <a:pt x="223" y="472"/>
                  </a:cubicBezTo>
                  <a:cubicBezTo>
                    <a:pt x="223" y="509"/>
                    <a:pt x="186" y="509"/>
                    <a:pt x="186" y="509"/>
                  </a:cubicBezTo>
                  <a:lnTo>
                    <a:pt x="112" y="509"/>
                  </a:lnTo>
                  <a:cubicBezTo>
                    <a:pt x="93" y="490"/>
                    <a:pt x="75" y="481"/>
                    <a:pt x="61" y="481"/>
                  </a:cubicBezTo>
                  <a:cubicBezTo>
                    <a:pt x="47" y="481"/>
                    <a:pt x="38" y="490"/>
                    <a:pt x="38" y="509"/>
                  </a:cubicBezTo>
                  <a:cubicBezTo>
                    <a:pt x="1" y="546"/>
                    <a:pt x="1" y="583"/>
                    <a:pt x="38" y="583"/>
                  </a:cubicBezTo>
                  <a:cubicBezTo>
                    <a:pt x="75" y="657"/>
                    <a:pt x="112" y="657"/>
                    <a:pt x="186" y="657"/>
                  </a:cubicBezTo>
                  <a:cubicBezTo>
                    <a:pt x="223" y="657"/>
                    <a:pt x="223" y="583"/>
                    <a:pt x="259" y="583"/>
                  </a:cubicBezTo>
                  <a:cubicBezTo>
                    <a:pt x="296" y="546"/>
                    <a:pt x="370" y="509"/>
                    <a:pt x="333" y="398"/>
                  </a:cubicBezTo>
                  <a:lnTo>
                    <a:pt x="444" y="324"/>
                  </a:lnTo>
                  <a:cubicBezTo>
                    <a:pt x="481" y="287"/>
                    <a:pt x="481" y="213"/>
                    <a:pt x="481" y="176"/>
                  </a:cubicBezTo>
                  <a:cubicBezTo>
                    <a:pt x="481" y="139"/>
                    <a:pt x="481" y="102"/>
                    <a:pt x="444" y="28"/>
                  </a:cubicBezTo>
                  <a:cubicBezTo>
                    <a:pt x="426" y="10"/>
                    <a:pt x="398" y="0"/>
                    <a:pt x="375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1"/>
            <p:cNvSpPr/>
            <p:nvPr/>
          </p:nvSpPr>
          <p:spPr>
            <a:xfrm>
              <a:off x="3152825" y="1578300"/>
              <a:ext cx="12050" cy="17000"/>
            </a:xfrm>
            <a:custGeom>
              <a:avLst/>
              <a:gdLst/>
              <a:ahLst/>
              <a:cxnLst/>
              <a:rect l="l" t="t" r="r" b="b"/>
              <a:pathLst>
                <a:path w="482" h="680" extrusionOk="0">
                  <a:moveTo>
                    <a:pt x="112" y="1"/>
                  </a:moveTo>
                  <a:cubicBezTo>
                    <a:pt x="75" y="38"/>
                    <a:pt x="38" y="111"/>
                    <a:pt x="38" y="148"/>
                  </a:cubicBezTo>
                  <a:cubicBezTo>
                    <a:pt x="1" y="185"/>
                    <a:pt x="1" y="222"/>
                    <a:pt x="38" y="296"/>
                  </a:cubicBezTo>
                  <a:lnTo>
                    <a:pt x="186" y="555"/>
                  </a:lnTo>
                  <a:cubicBezTo>
                    <a:pt x="213" y="638"/>
                    <a:pt x="304" y="680"/>
                    <a:pt x="378" y="680"/>
                  </a:cubicBezTo>
                  <a:cubicBezTo>
                    <a:pt x="403" y="680"/>
                    <a:pt x="426" y="675"/>
                    <a:pt x="444" y="666"/>
                  </a:cubicBezTo>
                  <a:cubicBezTo>
                    <a:pt x="481" y="666"/>
                    <a:pt x="481" y="666"/>
                    <a:pt x="481" y="592"/>
                  </a:cubicBezTo>
                  <a:cubicBezTo>
                    <a:pt x="481" y="592"/>
                    <a:pt x="444" y="555"/>
                    <a:pt x="371" y="555"/>
                  </a:cubicBezTo>
                  <a:cubicBezTo>
                    <a:pt x="371" y="555"/>
                    <a:pt x="260" y="555"/>
                    <a:pt x="260" y="518"/>
                  </a:cubicBezTo>
                  <a:lnTo>
                    <a:pt x="112" y="222"/>
                  </a:lnTo>
                  <a:lnTo>
                    <a:pt x="112" y="185"/>
                  </a:lnTo>
                  <a:lnTo>
                    <a:pt x="186" y="148"/>
                  </a:lnTo>
                  <a:cubicBezTo>
                    <a:pt x="223" y="74"/>
                    <a:pt x="223" y="74"/>
                    <a:pt x="223" y="38"/>
                  </a:cubicBezTo>
                  <a:cubicBezTo>
                    <a:pt x="186" y="1"/>
                    <a:pt x="186" y="1"/>
                    <a:pt x="112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1"/>
            <p:cNvSpPr/>
            <p:nvPr/>
          </p:nvSpPr>
          <p:spPr>
            <a:xfrm>
              <a:off x="3152825" y="1586625"/>
              <a:ext cx="46250" cy="27750"/>
            </a:xfrm>
            <a:custGeom>
              <a:avLst/>
              <a:gdLst/>
              <a:ahLst/>
              <a:cxnLst/>
              <a:rect l="l" t="t" r="r" b="b"/>
              <a:pathLst>
                <a:path w="1850" h="1110" extrusionOk="0">
                  <a:moveTo>
                    <a:pt x="925" y="148"/>
                  </a:moveTo>
                  <a:cubicBezTo>
                    <a:pt x="1147" y="148"/>
                    <a:pt x="1332" y="185"/>
                    <a:pt x="1406" y="259"/>
                  </a:cubicBezTo>
                  <a:cubicBezTo>
                    <a:pt x="1554" y="333"/>
                    <a:pt x="1591" y="407"/>
                    <a:pt x="1591" y="518"/>
                  </a:cubicBezTo>
                  <a:cubicBezTo>
                    <a:pt x="1591" y="592"/>
                    <a:pt x="1554" y="629"/>
                    <a:pt x="1406" y="740"/>
                  </a:cubicBezTo>
                  <a:cubicBezTo>
                    <a:pt x="1295" y="814"/>
                    <a:pt x="1110" y="888"/>
                    <a:pt x="925" y="888"/>
                  </a:cubicBezTo>
                  <a:cubicBezTo>
                    <a:pt x="740" y="888"/>
                    <a:pt x="555" y="814"/>
                    <a:pt x="408" y="740"/>
                  </a:cubicBezTo>
                  <a:cubicBezTo>
                    <a:pt x="260" y="703"/>
                    <a:pt x="223" y="592"/>
                    <a:pt x="223" y="518"/>
                  </a:cubicBezTo>
                  <a:cubicBezTo>
                    <a:pt x="223" y="407"/>
                    <a:pt x="260" y="370"/>
                    <a:pt x="408" y="259"/>
                  </a:cubicBezTo>
                  <a:cubicBezTo>
                    <a:pt x="555" y="185"/>
                    <a:pt x="740" y="148"/>
                    <a:pt x="925" y="148"/>
                  </a:cubicBezTo>
                  <a:close/>
                  <a:moveTo>
                    <a:pt x="925" y="0"/>
                  </a:moveTo>
                  <a:cubicBezTo>
                    <a:pt x="666" y="0"/>
                    <a:pt x="444" y="37"/>
                    <a:pt x="260" y="111"/>
                  </a:cubicBezTo>
                  <a:cubicBezTo>
                    <a:pt x="75" y="222"/>
                    <a:pt x="1" y="407"/>
                    <a:pt x="1" y="555"/>
                  </a:cubicBezTo>
                  <a:cubicBezTo>
                    <a:pt x="1" y="703"/>
                    <a:pt x="75" y="888"/>
                    <a:pt x="260" y="962"/>
                  </a:cubicBezTo>
                  <a:cubicBezTo>
                    <a:pt x="444" y="1072"/>
                    <a:pt x="666" y="1109"/>
                    <a:pt x="925" y="1109"/>
                  </a:cubicBezTo>
                  <a:cubicBezTo>
                    <a:pt x="1147" y="1109"/>
                    <a:pt x="1369" y="998"/>
                    <a:pt x="1554" y="962"/>
                  </a:cubicBezTo>
                  <a:cubicBezTo>
                    <a:pt x="1738" y="888"/>
                    <a:pt x="1849" y="703"/>
                    <a:pt x="1849" y="555"/>
                  </a:cubicBezTo>
                  <a:cubicBezTo>
                    <a:pt x="1849" y="407"/>
                    <a:pt x="1738" y="222"/>
                    <a:pt x="1554" y="111"/>
                  </a:cubicBezTo>
                  <a:cubicBezTo>
                    <a:pt x="1369" y="37"/>
                    <a:pt x="1147" y="0"/>
                    <a:pt x="925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1"/>
            <p:cNvSpPr/>
            <p:nvPr/>
          </p:nvSpPr>
          <p:spPr>
            <a:xfrm>
              <a:off x="3157450" y="1578525"/>
              <a:ext cx="11125" cy="17350"/>
            </a:xfrm>
            <a:custGeom>
              <a:avLst/>
              <a:gdLst/>
              <a:ahLst/>
              <a:cxnLst/>
              <a:rect l="l" t="t" r="r" b="b"/>
              <a:pathLst>
                <a:path w="445" h="694" extrusionOk="0">
                  <a:moveTo>
                    <a:pt x="98" y="1"/>
                  </a:moveTo>
                  <a:cubicBezTo>
                    <a:pt x="75" y="1"/>
                    <a:pt x="56" y="10"/>
                    <a:pt x="38" y="29"/>
                  </a:cubicBezTo>
                  <a:cubicBezTo>
                    <a:pt x="1" y="102"/>
                    <a:pt x="1" y="102"/>
                    <a:pt x="1" y="139"/>
                  </a:cubicBezTo>
                  <a:cubicBezTo>
                    <a:pt x="38" y="176"/>
                    <a:pt x="38" y="176"/>
                    <a:pt x="75" y="176"/>
                  </a:cubicBezTo>
                  <a:lnTo>
                    <a:pt x="112" y="176"/>
                  </a:lnTo>
                  <a:lnTo>
                    <a:pt x="186" y="213"/>
                  </a:lnTo>
                  <a:cubicBezTo>
                    <a:pt x="186" y="213"/>
                    <a:pt x="186" y="287"/>
                    <a:pt x="223" y="324"/>
                  </a:cubicBezTo>
                  <a:cubicBezTo>
                    <a:pt x="259" y="361"/>
                    <a:pt x="296" y="472"/>
                    <a:pt x="296" y="472"/>
                  </a:cubicBezTo>
                  <a:lnTo>
                    <a:pt x="296" y="509"/>
                  </a:lnTo>
                  <a:lnTo>
                    <a:pt x="259" y="546"/>
                  </a:lnTo>
                  <a:cubicBezTo>
                    <a:pt x="223" y="583"/>
                    <a:pt x="223" y="583"/>
                    <a:pt x="223" y="657"/>
                  </a:cubicBezTo>
                  <a:cubicBezTo>
                    <a:pt x="259" y="694"/>
                    <a:pt x="259" y="694"/>
                    <a:pt x="296" y="694"/>
                  </a:cubicBezTo>
                  <a:cubicBezTo>
                    <a:pt x="370" y="657"/>
                    <a:pt x="407" y="583"/>
                    <a:pt x="407" y="546"/>
                  </a:cubicBezTo>
                  <a:lnTo>
                    <a:pt x="407" y="472"/>
                  </a:lnTo>
                  <a:cubicBezTo>
                    <a:pt x="407" y="472"/>
                    <a:pt x="407" y="398"/>
                    <a:pt x="444" y="361"/>
                  </a:cubicBezTo>
                  <a:cubicBezTo>
                    <a:pt x="444" y="361"/>
                    <a:pt x="407" y="287"/>
                    <a:pt x="370" y="213"/>
                  </a:cubicBezTo>
                  <a:cubicBezTo>
                    <a:pt x="370" y="176"/>
                    <a:pt x="296" y="139"/>
                    <a:pt x="296" y="139"/>
                  </a:cubicBezTo>
                  <a:cubicBezTo>
                    <a:pt x="259" y="102"/>
                    <a:pt x="223" y="29"/>
                    <a:pt x="186" y="29"/>
                  </a:cubicBezTo>
                  <a:cubicBezTo>
                    <a:pt x="149" y="10"/>
                    <a:pt x="121" y="1"/>
                    <a:pt x="98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1"/>
            <p:cNvSpPr/>
            <p:nvPr/>
          </p:nvSpPr>
          <p:spPr>
            <a:xfrm>
              <a:off x="3182400" y="1549400"/>
              <a:ext cx="17600" cy="8600"/>
            </a:xfrm>
            <a:custGeom>
              <a:avLst/>
              <a:gdLst/>
              <a:ahLst/>
              <a:cxnLst/>
              <a:rect l="l" t="t" r="r" b="b"/>
              <a:pathLst>
                <a:path w="704" h="344" extrusionOk="0">
                  <a:moveTo>
                    <a:pt x="178" y="1"/>
                  </a:moveTo>
                  <a:cubicBezTo>
                    <a:pt x="101" y="1"/>
                    <a:pt x="1" y="67"/>
                    <a:pt x="1" y="158"/>
                  </a:cubicBezTo>
                  <a:cubicBezTo>
                    <a:pt x="1" y="158"/>
                    <a:pt x="1" y="195"/>
                    <a:pt x="38" y="195"/>
                  </a:cubicBezTo>
                  <a:lnTo>
                    <a:pt x="186" y="195"/>
                  </a:lnTo>
                  <a:cubicBezTo>
                    <a:pt x="186" y="158"/>
                    <a:pt x="223" y="158"/>
                    <a:pt x="297" y="158"/>
                  </a:cubicBezTo>
                  <a:lnTo>
                    <a:pt x="555" y="195"/>
                  </a:lnTo>
                  <a:lnTo>
                    <a:pt x="592" y="232"/>
                  </a:lnTo>
                  <a:lnTo>
                    <a:pt x="592" y="269"/>
                  </a:lnTo>
                  <a:cubicBezTo>
                    <a:pt x="592" y="269"/>
                    <a:pt x="592" y="343"/>
                    <a:pt x="666" y="343"/>
                  </a:cubicBezTo>
                  <a:cubicBezTo>
                    <a:pt x="666" y="343"/>
                    <a:pt x="703" y="343"/>
                    <a:pt x="703" y="269"/>
                  </a:cubicBezTo>
                  <a:cubicBezTo>
                    <a:pt x="703" y="232"/>
                    <a:pt x="703" y="195"/>
                    <a:pt x="666" y="158"/>
                  </a:cubicBezTo>
                  <a:cubicBezTo>
                    <a:pt x="592" y="84"/>
                    <a:pt x="555" y="47"/>
                    <a:pt x="518" y="47"/>
                  </a:cubicBezTo>
                  <a:lnTo>
                    <a:pt x="223" y="10"/>
                  </a:lnTo>
                  <a:cubicBezTo>
                    <a:pt x="210" y="4"/>
                    <a:pt x="194" y="1"/>
                    <a:pt x="17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1"/>
            <p:cNvSpPr/>
            <p:nvPr/>
          </p:nvSpPr>
          <p:spPr>
            <a:xfrm>
              <a:off x="3163925" y="1556125"/>
              <a:ext cx="14800" cy="12025"/>
            </a:xfrm>
            <a:custGeom>
              <a:avLst/>
              <a:gdLst/>
              <a:ahLst/>
              <a:cxnLst/>
              <a:rect l="l" t="t" r="r" b="b"/>
              <a:pathLst>
                <a:path w="592" h="481" extrusionOk="0">
                  <a:moveTo>
                    <a:pt x="481" y="0"/>
                  </a:moveTo>
                  <a:lnTo>
                    <a:pt x="481" y="111"/>
                  </a:lnTo>
                  <a:lnTo>
                    <a:pt x="481" y="148"/>
                  </a:lnTo>
                  <a:lnTo>
                    <a:pt x="407" y="185"/>
                  </a:lnTo>
                  <a:cubicBezTo>
                    <a:pt x="407" y="185"/>
                    <a:pt x="370" y="185"/>
                    <a:pt x="333" y="222"/>
                  </a:cubicBezTo>
                  <a:cubicBezTo>
                    <a:pt x="259" y="296"/>
                    <a:pt x="185" y="333"/>
                    <a:pt x="185" y="333"/>
                  </a:cubicBezTo>
                  <a:lnTo>
                    <a:pt x="148" y="333"/>
                  </a:lnTo>
                  <a:lnTo>
                    <a:pt x="111" y="296"/>
                  </a:lnTo>
                  <a:lnTo>
                    <a:pt x="0" y="296"/>
                  </a:lnTo>
                  <a:lnTo>
                    <a:pt x="0" y="370"/>
                  </a:lnTo>
                  <a:cubicBezTo>
                    <a:pt x="37" y="444"/>
                    <a:pt x="111" y="481"/>
                    <a:pt x="148" y="481"/>
                  </a:cubicBezTo>
                  <a:lnTo>
                    <a:pt x="222" y="481"/>
                  </a:lnTo>
                  <a:cubicBezTo>
                    <a:pt x="296" y="444"/>
                    <a:pt x="370" y="370"/>
                    <a:pt x="407" y="333"/>
                  </a:cubicBezTo>
                  <a:cubicBezTo>
                    <a:pt x="481" y="333"/>
                    <a:pt x="518" y="296"/>
                    <a:pt x="518" y="296"/>
                  </a:cubicBezTo>
                  <a:cubicBezTo>
                    <a:pt x="555" y="259"/>
                    <a:pt x="592" y="185"/>
                    <a:pt x="592" y="148"/>
                  </a:cubicBezTo>
                  <a:cubicBezTo>
                    <a:pt x="592" y="111"/>
                    <a:pt x="592" y="37"/>
                    <a:pt x="555" y="0"/>
                  </a:cubicBezTo>
                  <a:close/>
                  <a:moveTo>
                    <a:pt x="272" y="464"/>
                  </a:moveTo>
                  <a:cubicBezTo>
                    <a:pt x="263" y="464"/>
                    <a:pt x="247" y="469"/>
                    <a:pt x="222" y="481"/>
                  </a:cubicBezTo>
                  <a:cubicBezTo>
                    <a:pt x="272" y="481"/>
                    <a:pt x="288" y="464"/>
                    <a:pt x="272" y="464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1"/>
            <p:cNvSpPr/>
            <p:nvPr/>
          </p:nvSpPr>
          <p:spPr>
            <a:xfrm>
              <a:off x="3159300" y="1569975"/>
              <a:ext cx="7425" cy="16675"/>
            </a:xfrm>
            <a:custGeom>
              <a:avLst/>
              <a:gdLst/>
              <a:ahLst/>
              <a:cxnLst/>
              <a:rect l="l" t="t" r="r" b="b"/>
              <a:pathLst>
                <a:path w="297" h="667" extrusionOk="0">
                  <a:moveTo>
                    <a:pt x="112" y="1"/>
                  </a:moveTo>
                  <a:cubicBezTo>
                    <a:pt x="112" y="1"/>
                    <a:pt x="38" y="1"/>
                    <a:pt x="38" y="75"/>
                  </a:cubicBezTo>
                  <a:cubicBezTo>
                    <a:pt x="38" y="75"/>
                    <a:pt x="38" y="112"/>
                    <a:pt x="112" y="112"/>
                  </a:cubicBezTo>
                  <a:lnTo>
                    <a:pt x="149" y="149"/>
                  </a:lnTo>
                  <a:lnTo>
                    <a:pt x="149" y="186"/>
                  </a:lnTo>
                  <a:lnTo>
                    <a:pt x="149" y="334"/>
                  </a:lnTo>
                  <a:lnTo>
                    <a:pt x="149" y="518"/>
                  </a:lnTo>
                  <a:lnTo>
                    <a:pt x="112" y="555"/>
                  </a:lnTo>
                  <a:lnTo>
                    <a:pt x="38" y="555"/>
                  </a:lnTo>
                  <a:cubicBezTo>
                    <a:pt x="38" y="555"/>
                    <a:pt x="1" y="555"/>
                    <a:pt x="1" y="629"/>
                  </a:cubicBezTo>
                  <a:cubicBezTo>
                    <a:pt x="1" y="629"/>
                    <a:pt x="1" y="666"/>
                    <a:pt x="38" y="666"/>
                  </a:cubicBezTo>
                  <a:cubicBezTo>
                    <a:pt x="112" y="666"/>
                    <a:pt x="149" y="666"/>
                    <a:pt x="185" y="629"/>
                  </a:cubicBezTo>
                  <a:cubicBezTo>
                    <a:pt x="185" y="555"/>
                    <a:pt x="222" y="555"/>
                    <a:pt x="222" y="518"/>
                  </a:cubicBezTo>
                  <a:cubicBezTo>
                    <a:pt x="222" y="518"/>
                    <a:pt x="222" y="509"/>
                    <a:pt x="232" y="509"/>
                  </a:cubicBezTo>
                  <a:cubicBezTo>
                    <a:pt x="241" y="509"/>
                    <a:pt x="259" y="518"/>
                    <a:pt x="296" y="555"/>
                  </a:cubicBezTo>
                  <a:lnTo>
                    <a:pt x="296" y="371"/>
                  </a:lnTo>
                  <a:lnTo>
                    <a:pt x="296" y="260"/>
                  </a:lnTo>
                  <a:cubicBezTo>
                    <a:pt x="296" y="186"/>
                    <a:pt x="296" y="149"/>
                    <a:pt x="222" y="112"/>
                  </a:cubicBezTo>
                  <a:cubicBezTo>
                    <a:pt x="185" y="75"/>
                    <a:pt x="149" y="1"/>
                    <a:pt x="112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1"/>
            <p:cNvSpPr/>
            <p:nvPr/>
          </p:nvSpPr>
          <p:spPr>
            <a:xfrm>
              <a:off x="3195350" y="1532325"/>
              <a:ext cx="162700" cy="91975"/>
            </a:xfrm>
            <a:custGeom>
              <a:avLst/>
              <a:gdLst/>
              <a:ahLst/>
              <a:cxnLst/>
              <a:rect l="l" t="t" r="r" b="b"/>
              <a:pathLst>
                <a:path w="6508" h="3679" extrusionOk="0">
                  <a:moveTo>
                    <a:pt x="2311" y="0"/>
                  </a:moveTo>
                  <a:cubicBezTo>
                    <a:pt x="2126" y="0"/>
                    <a:pt x="1941" y="46"/>
                    <a:pt x="1812" y="139"/>
                  </a:cubicBezTo>
                  <a:lnTo>
                    <a:pt x="518" y="878"/>
                  </a:lnTo>
                  <a:lnTo>
                    <a:pt x="518" y="546"/>
                  </a:lnTo>
                  <a:lnTo>
                    <a:pt x="0" y="546"/>
                  </a:lnTo>
                  <a:lnTo>
                    <a:pt x="0" y="1322"/>
                  </a:lnTo>
                  <a:cubicBezTo>
                    <a:pt x="0" y="1433"/>
                    <a:pt x="74" y="1581"/>
                    <a:pt x="222" y="1618"/>
                  </a:cubicBezTo>
                  <a:lnTo>
                    <a:pt x="3661" y="3540"/>
                  </a:lnTo>
                  <a:cubicBezTo>
                    <a:pt x="3790" y="3633"/>
                    <a:pt x="3975" y="3679"/>
                    <a:pt x="4160" y="3679"/>
                  </a:cubicBezTo>
                  <a:cubicBezTo>
                    <a:pt x="4345" y="3679"/>
                    <a:pt x="4529" y="3633"/>
                    <a:pt x="4659" y="3540"/>
                  </a:cubicBezTo>
                  <a:lnTo>
                    <a:pt x="6286" y="2616"/>
                  </a:lnTo>
                  <a:cubicBezTo>
                    <a:pt x="6433" y="2542"/>
                    <a:pt x="6507" y="2431"/>
                    <a:pt x="6507" y="2357"/>
                  </a:cubicBezTo>
                  <a:lnTo>
                    <a:pt x="6507" y="1581"/>
                  </a:lnTo>
                  <a:lnTo>
                    <a:pt x="5768" y="1803"/>
                  </a:lnTo>
                  <a:lnTo>
                    <a:pt x="5768" y="1840"/>
                  </a:lnTo>
                  <a:lnTo>
                    <a:pt x="2810" y="139"/>
                  </a:lnTo>
                  <a:cubicBezTo>
                    <a:pt x="2681" y="46"/>
                    <a:pt x="2496" y="0"/>
                    <a:pt x="2311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1"/>
            <p:cNvSpPr/>
            <p:nvPr/>
          </p:nvSpPr>
          <p:spPr>
            <a:xfrm>
              <a:off x="3194425" y="1513825"/>
              <a:ext cx="164550" cy="93850"/>
            </a:xfrm>
            <a:custGeom>
              <a:avLst/>
              <a:gdLst/>
              <a:ahLst/>
              <a:cxnLst/>
              <a:rect l="l" t="t" r="r" b="b"/>
              <a:pathLst>
                <a:path w="6582" h="3754" extrusionOk="0">
                  <a:moveTo>
                    <a:pt x="2385" y="1"/>
                  </a:moveTo>
                  <a:cubicBezTo>
                    <a:pt x="2200" y="1"/>
                    <a:pt x="2015" y="47"/>
                    <a:pt x="1886" y="139"/>
                  </a:cubicBezTo>
                  <a:lnTo>
                    <a:pt x="259" y="1064"/>
                  </a:lnTo>
                  <a:cubicBezTo>
                    <a:pt x="1" y="1249"/>
                    <a:pt x="1" y="1470"/>
                    <a:pt x="259" y="1655"/>
                  </a:cubicBezTo>
                  <a:lnTo>
                    <a:pt x="3698" y="3615"/>
                  </a:lnTo>
                  <a:cubicBezTo>
                    <a:pt x="3827" y="3707"/>
                    <a:pt x="4012" y="3753"/>
                    <a:pt x="4197" y="3753"/>
                  </a:cubicBezTo>
                  <a:cubicBezTo>
                    <a:pt x="4382" y="3753"/>
                    <a:pt x="4566" y="3707"/>
                    <a:pt x="4696" y="3615"/>
                  </a:cubicBezTo>
                  <a:lnTo>
                    <a:pt x="6323" y="2690"/>
                  </a:lnTo>
                  <a:cubicBezTo>
                    <a:pt x="6581" y="2506"/>
                    <a:pt x="6581" y="2247"/>
                    <a:pt x="6323" y="2062"/>
                  </a:cubicBezTo>
                  <a:lnTo>
                    <a:pt x="2884" y="139"/>
                  </a:lnTo>
                  <a:cubicBezTo>
                    <a:pt x="2755" y="47"/>
                    <a:pt x="2570" y="1"/>
                    <a:pt x="2385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1"/>
            <p:cNvSpPr/>
            <p:nvPr/>
          </p:nvSpPr>
          <p:spPr>
            <a:xfrm>
              <a:off x="3338600" y="1586850"/>
              <a:ext cx="14825" cy="17350"/>
            </a:xfrm>
            <a:custGeom>
              <a:avLst/>
              <a:gdLst/>
              <a:ahLst/>
              <a:cxnLst/>
              <a:rect l="l" t="t" r="r" b="b"/>
              <a:pathLst>
                <a:path w="593" h="694" extrusionOk="0">
                  <a:moveTo>
                    <a:pt x="315" y="1"/>
                  </a:moveTo>
                  <a:cubicBezTo>
                    <a:pt x="278" y="1"/>
                    <a:pt x="241" y="10"/>
                    <a:pt x="223" y="28"/>
                  </a:cubicBezTo>
                  <a:cubicBezTo>
                    <a:pt x="75" y="139"/>
                    <a:pt x="1" y="324"/>
                    <a:pt x="1" y="435"/>
                  </a:cubicBezTo>
                  <a:cubicBezTo>
                    <a:pt x="1" y="509"/>
                    <a:pt x="1" y="546"/>
                    <a:pt x="38" y="583"/>
                  </a:cubicBezTo>
                  <a:lnTo>
                    <a:pt x="260" y="694"/>
                  </a:lnTo>
                  <a:lnTo>
                    <a:pt x="592" y="176"/>
                  </a:lnTo>
                  <a:lnTo>
                    <a:pt x="408" y="28"/>
                  </a:lnTo>
                  <a:cubicBezTo>
                    <a:pt x="389" y="10"/>
                    <a:pt x="352" y="1"/>
                    <a:pt x="315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1"/>
            <p:cNvSpPr/>
            <p:nvPr/>
          </p:nvSpPr>
          <p:spPr>
            <a:xfrm>
              <a:off x="3343225" y="1589175"/>
              <a:ext cx="11125" cy="15750"/>
            </a:xfrm>
            <a:custGeom>
              <a:avLst/>
              <a:gdLst/>
              <a:ahLst/>
              <a:cxnLst/>
              <a:rect l="l" t="t" r="r" b="b"/>
              <a:pathLst>
                <a:path w="445" h="630" extrusionOk="0">
                  <a:moveTo>
                    <a:pt x="334" y="0"/>
                  </a:moveTo>
                  <a:cubicBezTo>
                    <a:pt x="303" y="0"/>
                    <a:pt x="266" y="14"/>
                    <a:pt x="223" y="46"/>
                  </a:cubicBezTo>
                  <a:cubicBezTo>
                    <a:pt x="75" y="120"/>
                    <a:pt x="1" y="305"/>
                    <a:pt x="1" y="453"/>
                  </a:cubicBezTo>
                  <a:cubicBezTo>
                    <a:pt x="1" y="561"/>
                    <a:pt x="40" y="630"/>
                    <a:pt x="120" y="630"/>
                  </a:cubicBezTo>
                  <a:cubicBezTo>
                    <a:pt x="149" y="630"/>
                    <a:pt x="183" y="621"/>
                    <a:pt x="223" y="601"/>
                  </a:cubicBezTo>
                  <a:cubicBezTo>
                    <a:pt x="371" y="490"/>
                    <a:pt x="444" y="305"/>
                    <a:pt x="444" y="157"/>
                  </a:cubicBezTo>
                  <a:cubicBezTo>
                    <a:pt x="444" y="79"/>
                    <a:pt x="407" y="0"/>
                    <a:pt x="334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1"/>
            <p:cNvSpPr/>
            <p:nvPr/>
          </p:nvSpPr>
          <p:spPr>
            <a:xfrm>
              <a:off x="3345075" y="1591475"/>
              <a:ext cx="49025" cy="32475"/>
            </a:xfrm>
            <a:custGeom>
              <a:avLst/>
              <a:gdLst/>
              <a:ahLst/>
              <a:cxnLst/>
              <a:rect l="l" t="t" r="r" b="b"/>
              <a:pathLst>
                <a:path w="1961" h="1299" extrusionOk="0">
                  <a:moveTo>
                    <a:pt x="269" y="0"/>
                  </a:moveTo>
                  <a:cubicBezTo>
                    <a:pt x="250" y="0"/>
                    <a:pt x="223" y="10"/>
                    <a:pt x="186" y="28"/>
                  </a:cubicBezTo>
                  <a:cubicBezTo>
                    <a:pt x="112" y="65"/>
                    <a:pt x="1" y="213"/>
                    <a:pt x="1" y="324"/>
                  </a:cubicBezTo>
                  <a:cubicBezTo>
                    <a:pt x="1" y="361"/>
                    <a:pt x="1" y="398"/>
                    <a:pt x="75" y="398"/>
                  </a:cubicBezTo>
                  <a:lnTo>
                    <a:pt x="1554" y="1285"/>
                  </a:lnTo>
                  <a:cubicBezTo>
                    <a:pt x="1581" y="1294"/>
                    <a:pt x="1611" y="1299"/>
                    <a:pt x="1641" y="1299"/>
                  </a:cubicBezTo>
                  <a:cubicBezTo>
                    <a:pt x="1731" y="1299"/>
                    <a:pt x="1822" y="1257"/>
                    <a:pt x="1849" y="1174"/>
                  </a:cubicBezTo>
                  <a:cubicBezTo>
                    <a:pt x="1960" y="1100"/>
                    <a:pt x="1923" y="952"/>
                    <a:pt x="1775" y="915"/>
                  </a:cubicBezTo>
                  <a:lnTo>
                    <a:pt x="297" y="28"/>
                  </a:lnTo>
                  <a:cubicBezTo>
                    <a:pt x="297" y="10"/>
                    <a:pt x="287" y="0"/>
                    <a:pt x="269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1"/>
            <p:cNvSpPr/>
            <p:nvPr/>
          </p:nvSpPr>
          <p:spPr>
            <a:xfrm>
              <a:off x="3257275" y="1550575"/>
              <a:ext cx="85050" cy="49000"/>
            </a:xfrm>
            <a:custGeom>
              <a:avLst/>
              <a:gdLst/>
              <a:ahLst/>
              <a:cxnLst/>
              <a:rect l="l" t="t" r="r" b="b"/>
              <a:pathLst>
                <a:path w="3402" h="1960" extrusionOk="0">
                  <a:moveTo>
                    <a:pt x="1812" y="111"/>
                  </a:moveTo>
                  <a:lnTo>
                    <a:pt x="3143" y="888"/>
                  </a:lnTo>
                  <a:lnTo>
                    <a:pt x="1553" y="1812"/>
                  </a:lnTo>
                  <a:lnTo>
                    <a:pt x="185" y="1036"/>
                  </a:lnTo>
                  <a:lnTo>
                    <a:pt x="1812" y="111"/>
                  </a:lnTo>
                  <a:close/>
                  <a:moveTo>
                    <a:pt x="1812" y="0"/>
                  </a:moveTo>
                  <a:lnTo>
                    <a:pt x="1" y="1073"/>
                  </a:lnTo>
                  <a:lnTo>
                    <a:pt x="1590" y="1960"/>
                  </a:lnTo>
                  <a:lnTo>
                    <a:pt x="3402" y="888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1"/>
            <p:cNvSpPr/>
            <p:nvPr/>
          </p:nvSpPr>
          <p:spPr>
            <a:xfrm>
              <a:off x="3260050" y="1551500"/>
              <a:ext cx="79500" cy="25900"/>
            </a:xfrm>
            <a:custGeom>
              <a:avLst/>
              <a:gdLst/>
              <a:ahLst/>
              <a:cxnLst/>
              <a:rect l="l" t="t" r="r" b="b"/>
              <a:pathLst>
                <a:path w="3180" h="1036" extrusionOk="0">
                  <a:moveTo>
                    <a:pt x="1701" y="0"/>
                  </a:moveTo>
                  <a:lnTo>
                    <a:pt x="0" y="999"/>
                  </a:lnTo>
                  <a:lnTo>
                    <a:pt x="37" y="1036"/>
                  </a:lnTo>
                  <a:lnTo>
                    <a:pt x="1701" y="74"/>
                  </a:lnTo>
                  <a:lnTo>
                    <a:pt x="3143" y="851"/>
                  </a:lnTo>
                  <a:lnTo>
                    <a:pt x="3180" y="851"/>
                  </a:lnTo>
                  <a:lnTo>
                    <a:pt x="17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1"/>
            <p:cNvSpPr/>
            <p:nvPr/>
          </p:nvSpPr>
          <p:spPr>
            <a:xfrm>
              <a:off x="3260975" y="1553350"/>
              <a:ext cx="77650" cy="43450"/>
            </a:xfrm>
            <a:custGeom>
              <a:avLst/>
              <a:gdLst/>
              <a:ahLst/>
              <a:cxnLst/>
              <a:rect l="l" t="t" r="r" b="b"/>
              <a:pathLst>
                <a:path w="3106" h="1738" extrusionOk="0">
                  <a:moveTo>
                    <a:pt x="1664" y="0"/>
                  </a:moveTo>
                  <a:lnTo>
                    <a:pt x="0" y="962"/>
                  </a:lnTo>
                  <a:lnTo>
                    <a:pt x="1442" y="1738"/>
                  </a:lnTo>
                  <a:lnTo>
                    <a:pt x="3106" y="777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1"/>
            <p:cNvSpPr/>
            <p:nvPr/>
          </p:nvSpPr>
          <p:spPr>
            <a:xfrm>
              <a:off x="3255425" y="1533000"/>
              <a:ext cx="29600" cy="12050"/>
            </a:xfrm>
            <a:custGeom>
              <a:avLst/>
              <a:gdLst/>
              <a:ahLst/>
              <a:cxnLst/>
              <a:rect l="l" t="t" r="r" b="b"/>
              <a:pathLst>
                <a:path w="1184" h="482" extrusionOk="0">
                  <a:moveTo>
                    <a:pt x="592" y="1"/>
                  </a:moveTo>
                  <a:cubicBezTo>
                    <a:pt x="407" y="1"/>
                    <a:pt x="259" y="38"/>
                    <a:pt x="148" y="112"/>
                  </a:cubicBezTo>
                  <a:lnTo>
                    <a:pt x="1" y="112"/>
                  </a:lnTo>
                  <a:lnTo>
                    <a:pt x="1" y="260"/>
                  </a:lnTo>
                  <a:cubicBezTo>
                    <a:pt x="1" y="371"/>
                    <a:pt x="259" y="482"/>
                    <a:pt x="592" y="482"/>
                  </a:cubicBezTo>
                  <a:cubicBezTo>
                    <a:pt x="925" y="482"/>
                    <a:pt x="1184" y="371"/>
                    <a:pt x="1184" y="260"/>
                  </a:cubicBezTo>
                  <a:lnTo>
                    <a:pt x="1184" y="112"/>
                  </a:lnTo>
                  <a:lnTo>
                    <a:pt x="1073" y="112"/>
                  </a:lnTo>
                  <a:cubicBezTo>
                    <a:pt x="962" y="75"/>
                    <a:pt x="777" y="1"/>
                    <a:pt x="592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1"/>
            <p:cNvSpPr/>
            <p:nvPr/>
          </p:nvSpPr>
          <p:spPr>
            <a:xfrm>
              <a:off x="3255425" y="1530250"/>
              <a:ext cx="29600" cy="11100"/>
            </a:xfrm>
            <a:custGeom>
              <a:avLst/>
              <a:gdLst/>
              <a:ahLst/>
              <a:cxnLst/>
              <a:rect l="l" t="t" r="r" b="b"/>
              <a:pathLst>
                <a:path w="1184" h="444" extrusionOk="0">
                  <a:moveTo>
                    <a:pt x="592" y="0"/>
                  </a:moveTo>
                  <a:cubicBezTo>
                    <a:pt x="259" y="0"/>
                    <a:pt x="1" y="74"/>
                    <a:pt x="1" y="222"/>
                  </a:cubicBezTo>
                  <a:cubicBezTo>
                    <a:pt x="1" y="370"/>
                    <a:pt x="259" y="444"/>
                    <a:pt x="592" y="444"/>
                  </a:cubicBezTo>
                  <a:cubicBezTo>
                    <a:pt x="925" y="444"/>
                    <a:pt x="1184" y="370"/>
                    <a:pt x="1184" y="222"/>
                  </a:cubicBezTo>
                  <a:cubicBezTo>
                    <a:pt x="1184" y="74"/>
                    <a:pt x="925" y="0"/>
                    <a:pt x="592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1"/>
            <p:cNvSpPr/>
            <p:nvPr/>
          </p:nvSpPr>
          <p:spPr>
            <a:xfrm>
              <a:off x="3250800" y="1545950"/>
              <a:ext cx="24975" cy="13900"/>
            </a:xfrm>
            <a:custGeom>
              <a:avLst/>
              <a:gdLst/>
              <a:ahLst/>
              <a:cxnLst/>
              <a:rect l="l" t="t" r="r" b="b"/>
              <a:pathLst>
                <a:path w="999" h="556" extrusionOk="0">
                  <a:moveTo>
                    <a:pt x="726" y="1"/>
                  </a:moveTo>
                  <a:cubicBezTo>
                    <a:pt x="568" y="1"/>
                    <a:pt x="370" y="50"/>
                    <a:pt x="223" y="148"/>
                  </a:cubicBezTo>
                  <a:cubicBezTo>
                    <a:pt x="186" y="185"/>
                    <a:pt x="149" y="185"/>
                    <a:pt x="75" y="222"/>
                  </a:cubicBezTo>
                  <a:lnTo>
                    <a:pt x="1" y="222"/>
                  </a:lnTo>
                  <a:lnTo>
                    <a:pt x="1" y="370"/>
                  </a:lnTo>
                  <a:cubicBezTo>
                    <a:pt x="1" y="407"/>
                    <a:pt x="38" y="481"/>
                    <a:pt x="75" y="518"/>
                  </a:cubicBezTo>
                  <a:cubicBezTo>
                    <a:pt x="124" y="543"/>
                    <a:pt x="194" y="555"/>
                    <a:pt x="273" y="555"/>
                  </a:cubicBezTo>
                  <a:cubicBezTo>
                    <a:pt x="432" y="555"/>
                    <a:pt x="629" y="506"/>
                    <a:pt x="777" y="407"/>
                  </a:cubicBezTo>
                  <a:cubicBezTo>
                    <a:pt x="962" y="370"/>
                    <a:pt x="999" y="296"/>
                    <a:pt x="999" y="185"/>
                  </a:cubicBezTo>
                  <a:lnTo>
                    <a:pt x="999" y="38"/>
                  </a:lnTo>
                  <a:lnTo>
                    <a:pt x="925" y="38"/>
                  </a:lnTo>
                  <a:cubicBezTo>
                    <a:pt x="876" y="13"/>
                    <a:pt x="806" y="1"/>
                    <a:pt x="726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1"/>
            <p:cNvSpPr/>
            <p:nvPr/>
          </p:nvSpPr>
          <p:spPr>
            <a:xfrm>
              <a:off x="3249875" y="1542500"/>
              <a:ext cx="28675" cy="15250"/>
            </a:xfrm>
            <a:custGeom>
              <a:avLst/>
              <a:gdLst/>
              <a:ahLst/>
              <a:cxnLst/>
              <a:rect l="l" t="t" r="r" b="b"/>
              <a:pathLst>
                <a:path w="1147" h="610" extrusionOk="0">
                  <a:moveTo>
                    <a:pt x="766" y="0"/>
                  </a:moveTo>
                  <a:cubicBezTo>
                    <a:pt x="624" y="0"/>
                    <a:pt x="453" y="49"/>
                    <a:pt x="297" y="139"/>
                  </a:cubicBezTo>
                  <a:cubicBezTo>
                    <a:pt x="75" y="286"/>
                    <a:pt x="1" y="471"/>
                    <a:pt x="186" y="545"/>
                  </a:cubicBezTo>
                  <a:cubicBezTo>
                    <a:pt x="229" y="589"/>
                    <a:pt x="308" y="610"/>
                    <a:pt x="400" y="610"/>
                  </a:cubicBezTo>
                  <a:cubicBezTo>
                    <a:pt x="542" y="610"/>
                    <a:pt x="717" y="561"/>
                    <a:pt x="851" y="471"/>
                  </a:cubicBezTo>
                  <a:cubicBezTo>
                    <a:pt x="1110" y="323"/>
                    <a:pt x="1147" y="139"/>
                    <a:pt x="999" y="65"/>
                  </a:cubicBezTo>
                  <a:cubicBezTo>
                    <a:pt x="941" y="21"/>
                    <a:pt x="859" y="0"/>
                    <a:pt x="766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1"/>
            <p:cNvSpPr/>
            <p:nvPr/>
          </p:nvSpPr>
          <p:spPr>
            <a:xfrm>
              <a:off x="3228625" y="1533250"/>
              <a:ext cx="25900" cy="15275"/>
            </a:xfrm>
            <a:custGeom>
              <a:avLst/>
              <a:gdLst/>
              <a:ahLst/>
              <a:cxnLst/>
              <a:rect l="l" t="t" r="r" b="b"/>
              <a:pathLst>
                <a:path w="1036" h="611" extrusionOk="0">
                  <a:moveTo>
                    <a:pt x="645" y="0"/>
                  </a:moveTo>
                  <a:cubicBezTo>
                    <a:pt x="495" y="0"/>
                    <a:pt x="320" y="49"/>
                    <a:pt x="185" y="139"/>
                  </a:cubicBezTo>
                  <a:cubicBezTo>
                    <a:pt x="148" y="176"/>
                    <a:pt x="37" y="250"/>
                    <a:pt x="37" y="287"/>
                  </a:cubicBezTo>
                  <a:lnTo>
                    <a:pt x="0" y="287"/>
                  </a:lnTo>
                  <a:lnTo>
                    <a:pt x="0" y="435"/>
                  </a:lnTo>
                  <a:cubicBezTo>
                    <a:pt x="0" y="472"/>
                    <a:pt x="37" y="509"/>
                    <a:pt x="111" y="546"/>
                  </a:cubicBezTo>
                  <a:cubicBezTo>
                    <a:pt x="155" y="589"/>
                    <a:pt x="233" y="610"/>
                    <a:pt x="326" y="610"/>
                  </a:cubicBezTo>
                  <a:cubicBezTo>
                    <a:pt x="467" y="610"/>
                    <a:pt x="642" y="561"/>
                    <a:pt x="777" y="472"/>
                  </a:cubicBezTo>
                  <a:cubicBezTo>
                    <a:pt x="925" y="361"/>
                    <a:pt x="1036" y="287"/>
                    <a:pt x="1036" y="176"/>
                  </a:cubicBezTo>
                  <a:lnTo>
                    <a:pt x="1036" y="65"/>
                  </a:lnTo>
                  <a:lnTo>
                    <a:pt x="888" y="65"/>
                  </a:lnTo>
                  <a:cubicBezTo>
                    <a:pt x="829" y="21"/>
                    <a:pt x="742" y="0"/>
                    <a:pt x="64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1"/>
            <p:cNvSpPr/>
            <p:nvPr/>
          </p:nvSpPr>
          <p:spPr>
            <a:xfrm>
              <a:off x="3226775" y="1528625"/>
              <a:ext cx="27750" cy="15275"/>
            </a:xfrm>
            <a:custGeom>
              <a:avLst/>
              <a:gdLst/>
              <a:ahLst/>
              <a:cxnLst/>
              <a:rect l="l" t="t" r="r" b="b"/>
              <a:pathLst>
                <a:path w="1110" h="611" extrusionOk="0">
                  <a:moveTo>
                    <a:pt x="719" y="1"/>
                  </a:moveTo>
                  <a:cubicBezTo>
                    <a:pt x="569" y="1"/>
                    <a:pt x="394" y="49"/>
                    <a:pt x="259" y="139"/>
                  </a:cubicBezTo>
                  <a:cubicBezTo>
                    <a:pt x="37" y="287"/>
                    <a:pt x="0" y="472"/>
                    <a:pt x="111" y="546"/>
                  </a:cubicBezTo>
                  <a:cubicBezTo>
                    <a:pt x="170" y="589"/>
                    <a:pt x="257" y="610"/>
                    <a:pt x="355" y="610"/>
                  </a:cubicBezTo>
                  <a:cubicBezTo>
                    <a:pt x="505" y="610"/>
                    <a:pt x="680" y="561"/>
                    <a:pt x="814" y="472"/>
                  </a:cubicBezTo>
                  <a:cubicBezTo>
                    <a:pt x="1036" y="324"/>
                    <a:pt x="1110" y="139"/>
                    <a:pt x="962" y="65"/>
                  </a:cubicBezTo>
                  <a:cubicBezTo>
                    <a:pt x="903" y="21"/>
                    <a:pt x="816" y="1"/>
                    <a:pt x="71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1"/>
            <p:cNvSpPr/>
            <p:nvPr/>
          </p:nvSpPr>
          <p:spPr>
            <a:xfrm>
              <a:off x="3228625" y="1549650"/>
              <a:ext cx="18500" cy="15725"/>
            </a:xfrm>
            <a:custGeom>
              <a:avLst/>
              <a:gdLst/>
              <a:ahLst/>
              <a:cxnLst/>
              <a:rect l="l" t="t" r="r" b="b"/>
              <a:pathLst>
                <a:path w="740" h="629" extrusionOk="0">
                  <a:moveTo>
                    <a:pt x="407" y="0"/>
                  </a:moveTo>
                  <a:cubicBezTo>
                    <a:pt x="296" y="0"/>
                    <a:pt x="148" y="74"/>
                    <a:pt x="37" y="185"/>
                  </a:cubicBezTo>
                  <a:lnTo>
                    <a:pt x="0" y="185"/>
                  </a:lnTo>
                  <a:lnTo>
                    <a:pt x="0" y="333"/>
                  </a:lnTo>
                  <a:cubicBezTo>
                    <a:pt x="0" y="518"/>
                    <a:pt x="185" y="629"/>
                    <a:pt x="370" y="629"/>
                  </a:cubicBezTo>
                  <a:cubicBezTo>
                    <a:pt x="592" y="629"/>
                    <a:pt x="740" y="518"/>
                    <a:pt x="740" y="333"/>
                  </a:cubicBezTo>
                  <a:lnTo>
                    <a:pt x="740" y="185"/>
                  </a:lnTo>
                  <a:cubicBezTo>
                    <a:pt x="703" y="74"/>
                    <a:pt x="555" y="0"/>
                    <a:pt x="40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1"/>
            <p:cNvSpPr/>
            <p:nvPr/>
          </p:nvSpPr>
          <p:spPr>
            <a:xfrm>
              <a:off x="3228625" y="1545950"/>
              <a:ext cx="18500" cy="16675"/>
            </a:xfrm>
            <a:custGeom>
              <a:avLst/>
              <a:gdLst/>
              <a:ahLst/>
              <a:cxnLst/>
              <a:rect l="l" t="t" r="r" b="b"/>
              <a:pathLst>
                <a:path w="740" h="667" extrusionOk="0">
                  <a:moveTo>
                    <a:pt x="370" y="1"/>
                  </a:moveTo>
                  <a:cubicBezTo>
                    <a:pt x="185" y="1"/>
                    <a:pt x="0" y="148"/>
                    <a:pt x="0" y="333"/>
                  </a:cubicBezTo>
                  <a:cubicBezTo>
                    <a:pt x="0" y="518"/>
                    <a:pt x="185" y="666"/>
                    <a:pt x="370" y="666"/>
                  </a:cubicBezTo>
                  <a:cubicBezTo>
                    <a:pt x="555" y="666"/>
                    <a:pt x="740" y="518"/>
                    <a:pt x="740" y="333"/>
                  </a:cubicBezTo>
                  <a:cubicBezTo>
                    <a:pt x="740" y="148"/>
                    <a:pt x="592" y="1"/>
                    <a:pt x="370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2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5" name="Google Shape;133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36" name="Google Shape;1336;p22"/>
          <p:cNvGrpSpPr/>
          <p:nvPr/>
        </p:nvGrpSpPr>
        <p:grpSpPr>
          <a:xfrm flipH="1">
            <a:off x="8251554" y="80440"/>
            <a:ext cx="807117" cy="861955"/>
            <a:chOff x="1686025" y="3765375"/>
            <a:chExt cx="178400" cy="190500"/>
          </a:xfrm>
        </p:grpSpPr>
        <p:sp>
          <p:nvSpPr>
            <p:cNvPr id="1337" name="Google Shape;1337;p22"/>
            <p:cNvSpPr/>
            <p:nvPr/>
          </p:nvSpPr>
          <p:spPr>
            <a:xfrm>
              <a:off x="1686025" y="3797900"/>
              <a:ext cx="122950" cy="157975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1703575" y="3765375"/>
              <a:ext cx="160850" cy="185550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1703575" y="3796800"/>
              <a:ext cx="107250" cy="154125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1722075" y="3786250"/>
              <a:ext cx="107225" cy="155425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1740550" y="3774625"/>
              <a:ext cx="107250" cy="155050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1708200" y="3791925"/>
              <a:ext cx="113700" cy="152525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1727600" y="3778975"/>
              <a:ext cx="113725" cy="154375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1747950" y="3768825"/>
              <a:ext cx="112775" cy="152525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1702650" y="3821075"/>
              <a:ext cx="87825" cy="111775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1709125" y="3827375"/>
              <a:ext cx="76750" cy="97700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1732225" y="3859800"/>
              <a:ext cx="27750" cy="34325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1744250" y="3872500"/>
              <a:ext cx="6500" cy="895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1749800" y="3869550"/>
              <a:ext cx="5575" cy="5975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1751650" y="3869550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1749800" y="3883425"/>
              <a:ext cx="5575" cy="5950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1751650" y="38834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1738700" y="3876950"/>
              <a:ext cx="5575" cy="5450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1740550" y="38760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1738700" y="3862175"/>
              <a:ext cx="5575" cy="7175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1740550" y="3862175"/>
              <a:ext cx="3725" cy="6475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1734075" y="3827975"/>
              <a:ext cx="24975" cy="22325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1736850" y="3829825"/>
              <a:ext cx="23125" cy="19300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1758125" y="3910225"/>
              <a:ext cx="19425" cy="15975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1760875" y="3907975"/>
              <a:ext cx="19450" cy="1615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1769200" y="3866800"/>
              <a:ext cx="17600" cy="34200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1772900" y="3865875"/>
              <a:ext cx="12975" cy="30525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1715600" y="3880650"/>
              <a:ext cx="21275" cy="31450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1720225" y="3880650"/>
              <a:ext cx="16650" cy="26825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1709125" y="3832600"/>
              <a:ext cx="13900" cy="26825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1712825" y="3832600"/>
              <a:ext cx="13900" cy="2440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7" name="Google Shape;1367;p22"/>
          <p:cNvGrpSpPr/>
          <p:nvPr/>
        </p:nvGrpSpPr>
        <p:grpSpPr>
          <a:xfrm>
            <a:off x="48430" y="4453468"/>
            <a:ext cx="590201" cy="630307"/>
            <a:chOff x="1686025" y="3765375"/>
            <a:chExt cx="178400" cy="190500"/>
          </a:xfrm>
        </p:grpSpPr>
        <p:sp>
          <p:nvSpPr>
            <p:cNvPr id="1368" name="Google Shape;1368;p22"/>
            <p:cNvSpPr/>
            <p:nvPr/>
          </p:nvSpPr>
          <p:spPr>
            <a:xfrm>
              <a:off x="1686025" y="3797900"/>
              <a:ext cx="122950" cy="157975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1703575" y="3765375"/>
              <a:ext cx="160850" cy="185550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1703575" y="3796800"/>
              <a:ext cx="107250" cy="154125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1722075" y="3786250"/>
              <a:ext cx="107225" cy="155425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1740550" y="3774625"/>
              <a:ext cx="107250" cy="155050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1708200" y="3791925"/>
              <a:ext cx="113700" cy="152525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1727600" y="3778975"/>
              <a:ext cx="113725" cy="154375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1747950" y="3768825"/>
              <a:ext cx="112775" cy="152525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1702650" y="3821075"/>
              <a:ext cx="87825" cy="111775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1709125" y="3827375"/>
              <a:ext cx="76750" cy="97700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1732225" y="3859800"/>
              <a:ext cx="27750" cy="34325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1744250" y="3872500"/>
              <a:ext cx="6500" cy="895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1749800" y="3869550"/>
              <a:ext cx="5575" cy="5975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1751650" y="3869550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1749800" y="3883425"/>
              <a:ext cx="5575" cy="5950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1751650" y="38834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1738700" y="3876950"/>
              <a:ext cx="5575" cy="5450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1740550" y="3876025"/>
              <a:ext cx="3725" cy="5575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1738700" y="3862175"/>
              <a:ext cx="5575" cy="7175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1740550" y="3862175"/>
              <a:ext cx="3725" cy="6475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1734075" y="3827975"/>
              <a:ext cx="24975" cy="22325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1736850" y="3829825"/>
              <a:ext cx="23125" cy="19300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1758125" y="3910225"/>
              <a:ext cx="19425" cy="15975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1760875" y="3907975"/>
              <a:ext cx="19450" cy="1615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1769200" y="3866800"/>
              <a:ext cx="17600" cy="34200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1772900" y="3865875"/>
              <a:ext cx="12975" cy="30525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1715600" y="3880650"/>
              <a:ext cx="21275" cy="31450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2"/>
            <p:cNvSpPr/>
            <p:nvPr/>
          </p:nvSpPr>
          <p:spPr>
            <a:xfrm>
              <a:off x="1720225" y="3880650"/>
              <a:ext cx="16650" cy="26825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2"/>
            <p:cNvSpPr/>
            <p:nvPr/>
          </p:nvSpPr>
          <p:spPr>
            <a:xfrm>
              <a:off x="1709125" y="3832600"/>
              <a:ext cx="13900" cy="26825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2"/>
            <p:cNvSpPr/>
            <p:nvPr/>
          </p:nvSpPr>
          <p:spPr>
            <a:xfrm>
              <a:off x="1712825" y="3832600"/>
              <a:ext cx="13900" cy="2440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24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4"/>
          <p:cNvSpPr txBox="1">
            <a:spLocks noGrp="1"/>
          </p:cNvSpPr>
          <p:nvPr>
            <p:ph type="title"/>
          </p:nvPr>
        </p:nvSpPr>
        <p:spPr>
          <a:xfrm>
            <a:off x="39826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6" name="Google Shape;1716;p24"/>
          <p:cNvSpPr txBox="1">
            <a:spLocks noGrp="1"/>
          </p:cNvSpPr>
          <p:nvPr>
            <p:ph type="subTitle" idx="1"/>
          </p:nvPr>
        </p:nvSpPr>
        <p:spPr>
          <a:xfrm>
            <a:off x="4718275" y="1841450"/>
            <a:ext cx="2976900" cy="1058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7" name="Google Shape;1717;p24"/>
          <p:cNvSpPr txBox="1"/>
          <p:nvPr/>
        </p:nvSpPr>
        <p:spPr>
          <a:xfrm>
            <a:off x="4314325" y="3577900"/>
            <a:ext cx="3784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Cairo"/>
                <a:ea typeface="Cairo"/>
                <a:cs typeface="Cairo"/>
                <a:sym typeface="Cairo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718" name="Google Shape;1718;p24"/>
          <p:cNvGrpSpPr/>
          <p:nvPr/>
        </p:nvGrpSpPr>
        <p:grpSpPr>
          <a:xfrm>
            <a:off x="8262881" y="4404497"/>
            <a:ext cx="801036" cy="539368"/>
            <a:chOff x="-3114075" y="2030777"/>
            <a:chExt cx="794206" cy="534769"/>
          </a:xfrm>
        </p:grpSpPr>
        <p:sp>
          <p:nvSpPr>
            <p:cNvPr id="1719" name="Google Shape;1719;p24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4"/>
          <p:cNvGrpSpPr/>
          <p:nvPr/>
        </p:nvGrpSpPr>
        <p:grpSpPr>
          <a:xfrm>
            <a:off x="150634" y="3048574"/>
            <a:ext cx="739476" cy="1963908"/>
            <a:chOff x="1303500" y="2171675"/>
            <a:chExt cx="500525" cy="1329300"/>
          </a:xfrm>
        </p:grpSpPr>
        <p:sp>
          <p:nvSpPr>
            <p:cNvPr id="1736" name="Google Shape;1736;p24"/>
            <p:cNvSpPr/>
            <p:nvPr/>
          </p:nvSpPr>
          <p:spPr>
            <a:xfrm>
              <a:off x="1313950" y="3112125"/>
              <a:ext cx="348625" cy="327250"/>
            </a:xfrm>
            <a:custGeom>
              <a:avLst/>
              <a:gdLst/>
              <a:ahLst/>
              <a:cxnLst/>
              <a:rect l="l" t="t" r="r" b="b"/>
              <a:pathLst>
                <a:path w="13945" h="13090" extrusionOk="0">
                  <a:moveTo>
                    <a:pt x="5619" y="0"/>
                  </a:moveTo>
                  <a:cubicBezTo>
                    <a:pt x="3642" y="0"/>
                    <a:pt x="2384" y="2442"/>
                    <a:pt x="2436" y="3900"/>
                  </a:cubicBezTo>
                  <a:cubicBezTo>
                    <a:pt x="2503" y="5533"/>
                    <a:pt x="1558" y="5533"/>
                    <a:pt x="779" y="7072"/>
                  </a:cubicBezTo>
                  <a:cubicBezTo>
                    <a:pt x="1" y="8612"/>
                    <a:pt x="905" y="10370"/>
                    <a:pt x="1156" y="10680"/>
                  </a:cubicBezTo>
                  <a:cubicBezTo>
                    <a:pt x="1407" y="10998"/>
                    <a:pt x="3809" y="13090"/>
                    <a:pt x="3809" y="13090"/>
                  </a:cubicBezTo>
                  <a:cubicBezTo>
                    <a:pt x="3809" y="13090"/>
                    <a:pt x="9199" y="11952"/>
                    <a:pt x="10965" y="11500"/>
                  </a:cubicBezTo>
                  <a:cubicBezTo>
                    <a:pt x="11760" y="11299"/>
                    <a:pt x="13944" y="10370"/>
                    <a:pt x="12915" y="9516"/>
                  </a:cubicBezTo>
                  <a:cubicBezTo>
                    <a:pt x="11885" y="8646"/>
                    <a:pt x="13509" y="6319"/>
                    <a:pt x="12078" y="5566"/>
                  </a:cubicBezTo>
                  <a:cubicBezTo>
                    <a:pt x="10630" y="4829"/>
                    <a:pt x="8755" y="804"/>
                    <a:pt x="6353" y="109"/>
                  </a:cubicBezTo>
                  <a:cubicBezTo>
                    <a:pt x="6099" y="35"/>
                    <a:pt x="5854" y="0"/>
                    <a:pt x="561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4"/>
            <p:cNvSpPr/>
            <p:nvPr/>
          </p:nvSpPr>
          <p:spPr>
            <a:xfrm>
              <a:off x="1485750" y="3281375"/>
              <a:ext cx="197850" cy="135500"/>
            </a:xfrm>
            <a:custGeom>
              <a:avLst/>
              <a:gdLst/>
              <a:ahLst/>
              <a:cxnLst/>
              <a:rect l="l" t="t" r="r" b="b"/>
              <a:pathLst>
                <a:path w="7914" h="5420" extrusionOk="0">
                  <a:moveTo>
                    <a:pt x="1963" y="1"/>
                  </a:moveTo>
                  <a:cubicBezTo>
                    <a:pt x="1164" y="1"/>
                    <a:pt x="602" y="609"/>
                    <a:pt x="435" y="1591"/>
                  </a:cubicBezTo>
                  <a:cubicBezTo>
                    <a:pt x="0" y="4010"/>
                    <a:pt x="2034" y="3776"/>
                    <a:pt x="4101" y="4738"/>
                  </a:cubicBezTo>
                  <a:cubicBezTo>
                    <a:pt x="5051" y="5181"/>
                    <a:pt x="5964" y="5420"/>
                    <a:pt x="6642" y="5420"/>
                  </a:cubicBezTo>
                  <a:cubicBezTo>
                    <a:pt x="7440" y="5420"/>
                    <a:pt x="7913" y="5089"/>
                    <a:pt x="7742" y="4370"/>
                  </a:cubicBezTo>
                  <a:cubicBezTo>
                    <a:pt x="7641" y="3926"/>
                    <a:pt x="5557" y="2361"/>
                    <a:pt x="3791" y="846"/>
                  </a:cubicBezTo>
                  <a:cubicBezTo>
                    <a:pt x="3110" y="261"/>
                    <a:pt x="2486" y="1"/>
                    <a:pt x="1963" y="1"/>
                  </a:cubicBezTo>
                  <a:close/>
                </a:path>
              </a:pathLst>
            </a:custGeom>
            <a:solidFill>
              <a:srgbClr val="39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4"/>
            <p:cNvSpPr/>
            <p:nvPr/>
          </p:nvSpPr>
          <p:spPr>
            <a:xfrm>
              <a:off x="1387600" y="3347725"/>
              <a:ext cx="154450" cy="153250"/>
            </a:xfrm>
            <a:custGeom>
              <a:avLst/>
              <a:gdLst/>
              <a:ahLst/>
              <a:cxnLst/>
              <a:rect l="l" t="t" r="r" b="b"/>
              <a:pathLst>
                <a:path w="6178" h="6130" extrusionOk="0">
                  <a:moveTo>
                    <a:pt x="2278" y="0"/>
                  </a:moveTo>
                  <a:cubicBezTo>
                    <a:pt x="1333" y="0"/>
                    <a:pt x="261" y="667"/>
                    <a:pt x="101" y="2042"/>
                  </a:cubicBezTo>
                  <a:cubicBezTo>
                    <a:pt x="1" y="2821"/>
                    <a:pt x="997" y="3909"/>
                    <a:pt x="2118" y="4997"/>
                  </a:cubicBezTo>
                  <a:cubicBezTo>
                    <a:pt x="2882" y="5738"/>
                    <a:pt x="3991" y="6129"/>
                    <a:pt x="4790" y="6129"/>
                  </a:cubicBezTo>
                  <a:cubicBezTo>
                    <a:pt x="5165" y="6129"/>
                    <a:pt x="5471" y="6043"/>
                    <a:pt x="5642" y="5867"/>
                  </a:cubicBezTo>
                  <a:cubicBezTo>
                    <a:pt x="6177" y="5306"/>
                    <a:pt x="4344" y="2770"/>
                    <a:pt x="3700" y="896"/>
                  </a:cubicBezTo>
                  <a:cubicBezTo>
                    <a:pt x="3495" y="303"/>
                    <a:pt x="2915" y="0"/>
                    <a:pt x="2278" y="0"/>
                  </a:cubicBezTo>
                  <a:close/>
                </a:path>
              </a:pathLst>
            </a:custGeom>
            <a:solidFill>
              <a:srgbClr val="392E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4"/>
            <p:cNvSpPr/>
            <p:nvPr/>
          </p:nvSpPr>
          <p:spPr>
            <a:xfrm>
              <a:off x="1376300" y="2748050"/>
              <a:ext cx="303000" cy="643175"/>
            </a:xfrm>
            <a:custGeom>
              <a:avLst/>
              <a:gdLst/>
              <a:ahLst/>
              <a:cxnLst/>
              <a:rect l="l" t="t" r="r" b="b"/>
              <a:pathLst>
                <a:path w="12120" h="25727" extrusionOk="0">
                  <a:moveTo>
                    <a:pt x="2679" y="1"/>
                  </a:moveTo>
                  <a:cubicBezTo>
                    <a:pt x="1616" y="1876"/>
                    <a:pt x="1055" y="4386"/>
                    <a:pt x="1156" y="6428"/>
                  </a:cubicBezTo>
                  <a:cubicBezTo>
                    <a:pt x="1081" y="9374"/>
                    <a:pt x="1273" y="13149"/>
                    <a:pt x="838" y="14513"/>
                  </a:cubicBezTo>
                  <a:cubicBezTo>
                    <a:pt x="1" y="17083"/>
                    <a:pt x="771" y="23125"/>
                    <a:pt x="696" y="25410"/>
                  </a:cubicBezTo>
                  <a:cubicBezTo>
                    <a:pt x="696" y="25410"/>
                    <a:pt x="1296" y="25726"/>
                    <a:pt x="2104" y="25726"/>
                  </a:cubicBezTo>
                  <a:cubicBezTo>
                    <a:pt x="2724" y="25726"/>
                    <a:pt x="3465" y="25540"/>
                    <a:pt x="4152" y="24883"/>
                  </a:cubicBezTo>
                  <a:cubicBezTo>
                    <a:pt x="4579" y="20414"/>
                    <a:pt x="4211" y="17652"/>
                    <a:pt x="4997" y="15057"/>
                  </a:cubicBezTo>
                  <a:lnTo>
                    <a:pt x="4997" y="15057"/>
                  </a:lnTo>
                  <a:cubicBezTo>
                    <a:pt x="5357" y="17802"/>
                    <a:pt x="4328" y="20330"/>
                    <a:pt x="4796" y="22924"/>
                  </a:cubicBezTo>
                  <a:cubicBezTo>
                    <a:pt x="4813" y="22924"/>
                    <a:pt x="8161" y="22924"/>
                    <a:pt x="8186" y="21928"/>
                  </a:cubicBezTo>
                  <a:cubicBezTo>
                    <a:pt x="8286" y="18832"/>
                    <a:pt x="9249" y="14003"/>
                    <a:pt x="9676" y="12705"/>
                  </a:cubicBezTo>
                  <a:cubicBezTo>
                    <a:pt x="10103" y="11408"/>
                    <a:pt x="12120" y="7349"/>
                    <a:pt x="11684" y="76"/>
                  </a:cubicBezTo>
                  <a:lnTo>
                    <a:pt x="11684" y="76"/>
                  </a:lnTo>
                  <a:cubicBezTo>
                    <a:pt x="10838" y="717"/>
                    <a:pt x="8890" y="1271"/>
                    <a:pt x="6910" y="1271"/>
                  </a:cubicBezTo>
                  <a:cubicBezTo>
                    <a:pt x="5344" y="1271"/>
                    <a:pt x="3758" y="925"/>
                    <a:pt x="2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4"/>
            <p:cNvSpPr/>
            <p:nvPr/>
          </p:nvSpPr>
          <p:spPr>
            <a:xfrm>
              <a:off x="1362300" y="2364000"/>
              <a:ext cx="320550" cy="431975"/>
            </a:xfrm>
            <a:custGeom>
              <a:avLst/>
              <a:gdLst/>
              <a:ahLst/>
              <a:cxnLst/>
              <a:rect l="l" t="t" r="r" b="b"/>
              <a:pathLst>
                <a:path w="12822" h="17279" extrusionOk="0">
                  <a:moveTo>
                    <a:pt x="9095" y="0"/>
                  </a:moveTo>
                  <a:cubicBezTo>
                    <a:pt x="8639" y="0"/>
                    <a:pt x="8302" y="357"/>
                    <a:pt x="8302" y="357"/>
                  </a:cubicBezTo>
                  <a:cubicBezTo>
                    <a:pt x="8302" y="357"/>
                    <a:pt x="8271" y="355"/>
                    <a:pt x="8210" y="355"/>
                  </a:cubicBezTo>
                  <a:cubicBezTo>
                    <a:pt x="7576" y="355"/>
                    <a:pt x="3788" y="495"/>
                    <a:pt x="753" y="3713"/>
                  </a:cubicBezTo>
                  <a:cubicBezTo>
                    <a:pt x="0" y="4516"/>
                    <a:pt x="2528" y="11346"/>
                    <a:pt x="2971" y="12249"/>
                  </a:cubicBezTo>
                  <a:cubicBezTo>
                    <a:pt x="3423" y="13145"/>
                    <a:pt x="3130" y="15639"/>
                    <a:pt x="3130" y="15639"/>
                  </a:cubicBezTo>
                  <a:cubicBezTo>
                    <a:pt x="3130" y="15639"/>
                    <a:pt x="5243" y="17279"/>
                    <a:pt x="8222" y="17279"/>
                  </a:cubicBezTo>
                  <a:cubicBezTo>
                    <a:pt x="9457" y="17279"/>
                    <a:pt x="10842" y="16997"/>
                    <a:pt x="12286" y="16200"/>
                  </a:cubicBezTo>
                  <a:cubicBezTo>
                    <a:pt x="12579" y="12668"/>
                    <a:pt x="12822" y="6801"/>
                    <a:pt x="12654" y="5562"/>
                  </a:cubicBezTo>
                  <a:cubicBezTo>
                    <a:pt x="12487" y="4341"/>
                    <a:pt x="10797" y="1587"/>
                    <a:pt x="9985" y="524"/>
                  </a:cubicBezTo>
                  <a:cubicBezTo>
                    <a:pt x="9676" y="126"/>
                    <a:pt x="9365" y="0"/>
                    <a:pt x="9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4"/>
            <p:cNvSpPr/>
            <p:nvPr/>
          </p:nvSpPr>
          <p:spPr>
            <a:xfrm>
              <a:off x="1498700" y="2889075"/>
              <a:ext cx="89175" cy="328525"/>
            </a:xfrm>
            <a:custGeom>
              <a:avLst/>
              <a:gdLst/>
              <a:ahLst/>
              <a:cxnLst/>
              <a:rect l="l" t="t" r="r" b="b"/>
              <a:pathLst>
                <a:path w="3567" h="13141" extrusionOk="0">
                  <a:moveTo>
                    <a:pt x="3566" y="1"/>
                  </a:moveTo>
                  <a:lnTo>
                    <a:pt x="3566" y="1"/>
                  </a:lnTo>
                  <a:cubicBezTo>
                    <a:pt x="2026" y="1599"/>
                    <a:pt x="2487" y="4135"/>
                    <a:pt x="101" y="9416"/>
                  </a:cubicBezTo>
                  <a:cubicBezTo>
                    <a:pt x="260" y="10563"/>
                    <a:pt x="93" y="12078"/>
                    <a:pt x="1" y="13141"/>
                  </a:cubicBezTo>
                  <a:cubicBezTo>
                    <a:pt x="2219" y="9341"/>
                    <a:pt x="2637" y="1892"/>
                    <a:pt x="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4"/>
            <p:cNvSpPr/>
            <p:nvPr/>
          </p:nvSpPr>
          <p:spPr>
            <a:xfrm>
              <a:off x="1572600" y="2372275"/>
              <a:ext cx="209650" cy="206800"/>
            </a:xfrm>
            <a:custGeom>
              <a:avLst/>
              <a:gdLst/>
              <a:ahLst/>
              <a:cxnLst/>
              <a:rect l="l" t="t" r="r" b="b"/>
              <a:pathLst>
                <a:path w="8386" h="8272" extrusionOk="0">
                  <a:moveTo>
                    <a:pt x="1214" y="0"/>
                  </a:moveTo>
                  <a:cubicBezTo>
                    <a:pt x="1" y="0"/>
                    <a:pt x="754" y="4398"/>
                    <a:pt x="1004" y="4897"/>
                  </a:cubicBezTo>
                  <a:cubicBezTo>
                    <a:pt x="1263" y="5424"/>
                    <a:pt x="4845" y="7483"/>
                    <a:pt x="5548" y="7985"/>
                  </a:cubicBezTo>
                  <a:cubicBezTo>
                    <a:pt x="5799" y="8167"/>
                    <a:pt x="6222" y="8272"/>
                    <a:pt x="6665" y="8272"/>
                  </a:cubicBezTo>
                  <a:cubicBezTo>
                    <a:pt x="7462" y="8272"/>
                    <a:pt x="8326" y="7934"/>
                    <a:pt x="8385" y="7106"/>
                  </a:cubicBezTo>
                  <a:cubicBezTo>
                    <a:pt x="4494" y="202"/>
                    <a:pt x="1238" y="1"/>
                    <a:pt x="1238" y="1"/>
                  </a:cubicBezTo>
                  <a:cubicBezTo>
                    <a:pt x="1230" y="0"/>
                    <a:pt x="1222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4"/>
            <p:cNvSpPr/>
            <p:nvPr/>
          </p:nvSpPr>
          <p:spPr>
            <a:xfrm>
              <a:off x="1653950" y="2456800"/>
              <a:ext cx="38525" cy="102975"/>
            </a:xfrm>
            <a:custGeom>
              <a:avLst/>
              <a:gdLst/>
              <a:ahLst/>
              <a:cxnLst/>
              <a:rect l="l" t="t" r="r" b="b"/>
              <a:pathLst>
                <a:path w="1541" h="4119" extrusionOk="0">
                  <a:moveTo>
                    <a:pt x="1" y="1"/>
                  </a:moveTo>
                  <a:cubicBezTo>
                    <a:pt x="846" y="1708"/>
                    <a:pt x="1039" y="3056"/>
                    <a:pt x="1039" y="3809"/>
                  </a:cubicBezTo>
                  <a:cubicBezTo>
                    <a:pt x="1214" y="3926"/>
                    <a:pt x="1382" y="4026"/>
                    <a:pt x="1541" y="4119"/>
                  </a:cubicBezTo>
                  <a:cubicBezTo>
                    <a:pt x="1541" y="3407"/>
                    <a:pt x="1532" y="2855"/>
                    <a:pt x="1482" y="2570"/>
                  </a:cubicBezTo>
                  <a:cubicBezTo>
                    <a:pt x="1323" y="13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4"/>
            <p:cNvSpPr/>
            <p:nvPr/>
          </p:nvSpPr>
          <p:spPr>
            <a:xfrm>
              <a:off x="1430075" y="2519025"/>
              <a:ext cx="253000" cy="346000"/>
            </a:xfrm>
            <a:custGeom>
              <a:avLst/>
              <a:gdLst/>
              <a:ahLst/>
              <a:cxnLst/>
              <a:rect l="l" t="t" r="r" b="b"/>
              <a:pathLst>
                <a:path w="10120" h="13840" extrusionOk="0">
                  <a:moveTo>
                    <a:pt x="8926" y="0"/>
                  </a:moveTo>
                  <a:cubicBezTo>
                    <a:pt x="7496" y="0"/>
                    <a:pt x="3146" y="1217"/>
                    <a:pt x="3273" y="1696"/>
                  </a:cubicBezTo>
                  <a:cubicBezTo>
                    <a:pt x="3591" y="4253"/>
                    <a:pt x="2754" y="7448"/>
                    <a:pt x="1166" y="7448"/>
                  </a:cubicBezTo>
                  <a:cubicBezTo>
                    <a:pt x="955" y="7448"/>
                    <a:pt x="731" y="7392"/>
                    <a:pt x="495" y="7270"/>
                  </a:cubicBezTo>
                  <a:cubicBezTo>
                    <a:pt x="486" y="8032"/>
                    <a:pt x="1" y="10267"/>
                    <a:pt x="1" y="10267"/>
                  </a:cubicBezTo>
                  <a:cubicBezTo>
                    <a:pt x="1" y="10267"/>
                    <a:pt x="5067" y="13840"/>
                    <a:pt x="7839" y="13840"/>
                  </a:cubicBezTo>
                  <a:cubicBezTo>
                    <a:pt x="8911" y="13840"/>
                    <a:pt x="9640" y="13305"/>
                    <a:pt x="9600" y="11823"/>
                  </a:cubicBezTo>
                  <a:cubicBezTo>
                    <a:pt x="9960" y="9513"/>
                    <a:pt x="10044" y="6726"/>
                    <a:pt x="10119" y="5094"/>
                  </a:cubicBezTo>
                  <a:cubicBezTo>
                    <a:pt x="9692" y="3739"/>
                    <a:pt x="9667" y="1881"/>
                    <a:pt x="9374" y="140"/>
                  </a:cubicBezTo>
                  <a:cubicBezTo>
                    <a:pt x="9359" y="42"/>
                    <a:pt x="9193" y="0"/>
                    <a:pt x="8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4"/>
            <p:cNvSpPr/>
            <p:nvPr/>
          </p:nvSpPr>
          <p:spPr>
            <a:xfrm>
              <a:off x="1408950" y="2408050"/>
              <a:ext cx="127875" cy="131225"/>
            </a:xfrm>
            <a:custGeom>
              <a:avLst/>
              <a:gdLst/>
              <a:ahLst/>
              <a:cxnLst/>
              <a:rect l="l" t="t" r="r" b="b"/>
              <a:pathLst>
                <a:path w="5115" h="5249" extrusionOk="0">
                  <a:moveTo>
                    <a:pt x="1373" y="1"/>
                  </a:moveTo>
                  <a:cubicBezTo>
                    <a:pt x="1373" y="1"/>
                    <a:pt x="310" y="76"/>
                    <a:pt x="1" y="938"/>
                  </a:cubicBezTo>
                  <a:cubicBezTo>
                    <a:pt x="22" y="936"/>
                    <a:pt x="43" y="935"/>
                    <a:pt x="65" y="935"/>
                  </a:cubicBezTo>
                  <a:cubicBezTo>
                    <a:pt x="1435" y="935"/>
                    <a:pt x="4152" y="5248"/>
                    <a:pt x="4152" y="5248"/>
                  </a:cubicBezTo>
                  <a:lnTo>
                    <a:pt x="5114" y="4771"/>
                  </a:lnTo>
                  <a:cubicBezTo>
                    <a:pt x="4612" y="3282"/>
                    <a:pt x="2637" y="411"/>
                    <a:pt x="13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4"/>
            <p:cNvSpPr/>
            <p:nvPr/>
          </p:nvSpPr>
          <p:spPr>
            <a:xfrm>
              <a:off x="1556250" y="2362400"/>
              <a:ext cx="97950" cy="145475"/>
            </a:xfrm>
            <a:custGeom>
              <a:avLst/>
              <a:gdLst/>
              <a:ahLst/>
              <a:cxnLst/>
              <a:rect l="l" t="t" r="r" b="b"/>
              <a:pathLst>
                <a:path w="3918" h="5819" extrusionOk="0">
                  <a:moveTo>
                    <a:pt x="1233" y="0"/>
                  </a:moveTo>
                  <a:cubicBezTo>
                    <a:pt x="881" y="0"/>
                    <a:pt x="333" y="86"/>
                    <a:pt x="0" y="563"/>
                  </a:cubicBezTo>
                  <a:cubicBezTo>
                    <a:pt x="1323" y="781"/>
                    <a:pt x="2863" y="5819"/>
                    <a:pt x="2863" y="5819"/>
                  </a:cubicBezTo>
                  <a:lnTo>
                    <a:pt x="3917" y="5618"/>
                  </a:lnTo>
                  <a:cubicBezTo>
                    <a:pt x="3834" y="4045"/>
                    <a:pt x="2679" y="756"/>
                    <a:pt x="1566" y="27"/>
                  </a:cubicBezTo>
                  <a:cubicBezTo>
                    <a:pt x="1566" y="27"/>
                    <a:pt x="1430" y="0"/>
                    <a:pt x="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4"/>
            <p:cNvSpPr/>
            <p:nvPr/>
          </p:nvSpPr>
          <p:spPr>
            <a:xfrm>
              <a:off x="1504350" y="2516650"/>
              <a:ext cx="51500" cy="50250"/>
            </a:xfrm>
            <a:custGeom>
              <a:avLst/>
              <a:gdLst/>
              <a:ahLst/>
              <a:cxnLst/>
              <a:rect l="l" t="t" r="r" b="b"/>
              <a:pathLst>
                <a:path w="2060" h="2010" extrusionOk="0">
                  <a:moveTo>
                    <a:pt x="1449" y="0"/>
                  </a:moveTo>
                  <a:lnTo>
                    <a:pt x="1" y="653"/>
                  </a:lnTo>
                  <a:lnTo>
                    <a:pt x="603" y="2009"/>
                  </a:lnTo>
                  <a:lnTo>
                    <a:pt x="2060" y="1356"/>
                  </a:lnTo>
                  <a:lnTo>
                    <a:pt x="1449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4"/>
            <p:cNvSpPr/>
            <p:nvPr/>
          </p:nvSpPr>
          <p:spPr>
            <a:xfrm>
              <a:off x="1510625" y="2522500"/>
              <a:ext cx="41050" cy="55475"/>
            </a:xfrm>
            <a:custGeom>
              <a:avLst/>
              <a:gdLst/>
              <a:ahLst/>
              <a:cxnLst/>
              <a:rect l="l" t="t" r="r" b="b"/>
              <a:pathLst>
                <a:path w="1642" h="2219" extrusionOk="0">
                  <a:moveTo>
                    <a:pt x="1097" y="1"/>
                  </a:moveTo>
                  <a:lnTo>
                    <a:pt x="1" y="486"/>
                  </a:lnTo>
                  <a:lnTo>
                    <a:pt x="1097" y="2219"/>
                  </a:lnTo>
                  <a:lnTo>
                    <a:pt x="1641" y="1976"/>
                  </a:lnTo>
                  <a:lnTo>
                    <a:pt x="1097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4"/>
            <p:cNvSpPr/>
            <p:nvPr/>
          </p:nvSpPr>
          <p:spPr>
            <a:xfrm>
              <a:off x="1624875" y="2492375"/>
              <a:ext cx="38325" cy="38525"/>
            </a:xfrm>
            <a:custGeom>
              <a:avLst/>
              <a:gdLst/>
              <a:ahLst/>
              <a:cxnLst/>
              <a:rect l="l" t="t" r="r" b="b"/>
              <a:pathLst>
                <a:path w="1533" h="1541" extrusionOk="0">
                  <a:moveTo>
                    <a:pt x="1323" y="1"/>
                  </a:moveTo>
                  <a:lnTo>
                    <a:pt x="1" y="310"/>
                  </a:lnTo>
                  <a:lnTo>
                    <a:pt x="210" y="1541"/>
                  </a:lnTo>
                  <a:lnTo>
                    <a:pt x="1532" y="1223"/>
                  </a:lnTo>
                  <a:lnTo>
                    <a:pt x="1323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4"/>
            <p:cNvSpPr/>
            <p:nvPr/>
          </p:nvSpPr>
          <p:spPr>
            <a:xfrm>
              <a:off x="1630950" y="2499500"/>
              <a:ext cx="25750" cy="46250"/>
            </a:xfrm>
            <a:custGeom>
              <a:avLst/>
              <a:gdLst/>
              <a:ahLst/>
              <a:cxnLst/>
              <a:rect l="l" t="t" r="r" b="b"/>
              <a:pathLst>
                <a:path w="1030" h="1850" extrusionOk="0">
                  <a:moveTo>
                    <a:pt x="996" y="0"/>
                  </a:moveTo>
                  <a:lnTo>
                    <a:pt x="0" y="226"/>
                  </a:lnTo>
                  <a:lnTo>
                    <a:pt x="536" y="1850"/>
                  </a:lnTo>
                  <a:lnTo>
                    <a:pt x="1030" y="1724"/>
                  </a:lnTo>
                  <a:lnTo>
                    <a:pt x="996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4"/>
            <p:cNvSpPr/>
            <p:nvPr/>
          </p:nvSpPr>
          <p:spPr>
            <a:xfrm>
              <a:off x="1471500" y="2309100"/>
              <a:ext cx="106525" cy="138350"/>
            </a:xfrm>
            <a:custGeom>
              <a:avLst/>
              <a:gdLst/>
              <a:ahLst/>
              <a:cxnLst/>
              <a:rect l="l" t="t" r="r" b="b"/>
              <a:pathLst>
                <a:path w="4261" h="5534" extrusionOk="0">
                  <a:moveTo>
                    <a:pt x="763" y="0"/>
                  </a:moveTo>
                  <a:lnTo>
                    <a:pt x="1" y="3398"/>
                  </a:lnTo>
                  <a:cubicBezTo>
                    <a:pt x="1" y="3398"/>
                    <a:pt x="1802" y="5533"/>
                    <a:pt x="3016" y="5533"/>
                  </a:cubicBezTo>
                  <a:cubicBezTo>
                    <a:pt x="3032" y="5533"/>
                    <a:pt x="3048" y="5533"/>
                    <a:pt x="3064" y="5532"/>
                  </a:cubicBezTo>
                  <a:cubicBezTo>
                    <a:pt x="4261" y="5457"/>
                    <a:pt x="4085" y="1992"/>
                    <a:pt x="4085" y="1992"/>
                  </a:cubicBezTo>
                  <a:lnTo>
                    <a:pt x="763" y="0"/>
                  </a:lnTo>
                  <a:close/>
                </a:path>
              </a:pathLst>
            </a:custGeom>
            <a:solidFill>
              <a:srgbClr val="D49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4"/>
            <p:cNvSpPr/>
            <p:nvPr/>
          </p:nvSpPr>
          <p:spPr>
            <a:xfrm>
              <a:off x="1456125" y="2193200"/>
              <a:ext cx="154550" cy="203050"/>
            </a:xfrm>
            <a:custGeom>
              <a:avLst/>
              <a:gdLst/>
              <a:ahLst/>
              <a:cxnLst/>
              <a:rect l="l" t="t" r="r" b="b"/>
              <a:pathLst>
                <a:path w="6182" h="8122" extrusionOk="0">
                  <a:moveTo>
                    <a:pt x="2849" y="0"/>
                  </a:moveTo>
                  <a:cubicBezTo>
                    <a:pt x="1014" y="0"/>
                    <a:pt x="1" y="2017"/>
                    <a:pt x="122" y="4494"/>
                  </a:cubicBezTo>
                  <a:cubicBezTo>
                    <a:pt x="236" y="6684"/>
                    <a:pt x="2472" y="8121"/>
                    <a:pt x="3980" y="8121"/>
                  </a:cubicBezTo>
                  <a:cubicBezTo>
                    <a:pt x="4023" y="8121"/>
                    <a:pt x="4065" y="8120"/>
                    <a:pt x="4106" y="8118"/>
                  </a:cubicBezTo>
                  <a:cubicBezTo>
                    <a:pt x="5093" y="8068"/>
                    <a:pt x="6181" y="6117"/>
                    <a:pt x="6181" y="4243"/>
                  </a:cubicBezTo>
                  <a:cubicBezTo>
                    <a:pt x="6181" y="2376"/>
                    <a:pt x="5612" y="1121"/>
                    <a:pt x="4767" y="619"/>
                  </a:cubicBezTo>
                  <a:cubicBezTo>
                    <a:pt x="4056" y="191"/>
                    <a:pt x="3414" y="0"/>
                    <a:pt x="2849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4"/>
            <p:cNvSpPr/>
            <p:nvPr/>
          </p:nvSpPr>
          <p:spPr>
            <a:xfrm>
              <a:off x="1460625" y="2370825"/>
              <a:ext cx="113850" cy="76650"/>
            </a:xfrm>
            <a:custGeom>
              <a:avLst/>
              <a:gdLst/>
              <a:ahLst/>
              <a:cxnLst/>
              <a:rect l="l" t="t" r="r" b="b"/>
              <a:pathLst>
                <a:path w="4554" h="3066" extrusionOk="0">
                  <a:moveTo>
                    <a:pt x="645" y="0"/>
                  </a:moveTo>
                  <a:cubicBezTo>
                    <a:pt x="227" y="218"/>
                    <a:pt x="1" y="1130"/>
                    <a:pt x="1" y="1130"/>
                  </a:cubicBezTo>
                  <a:cubicBezTo>
                    <a:pt x="1" y="1130"/>
                    <a:pt x="944" y="3065"/>
                    <a:pt x="3362" y="3065"/>
                  </a:cubicBezTo>
                  <a:cubicBezTo>
                    <a:pt x="3407" y="3065"/>
                    <a:pt x="3453" y="3065"/>
                    <a:pt x="3499" y="3063"/>
                  </a:cubicBezTo>
                  <a:cubicBezTo>
                    <a:pt x="4118" y="3038"/>
                    <a:pt x="4554" y="2452"/>
                    <a:pt x="4537" y="1096"/>
                  </a:cubicBezTo>
                  <a:cubicBezTo>
                    <a:pt x="4532" y="1060"/>
                    <a:pt x="4527" y="1045"/>
                    <a:pt x="4519" y="1045"/>
                  </a:cubicBezTo>
                  <a:cubicBezTo>
                    <a:pt x="4470" y="1045"/>
                    <a:pt x="4323" y="1566"/>
                    <a:pt x="3599" y="1566"/>
                  </a:cubicBezTo>
                  <a:cubicBezTo>
                    <a:pt x="3580" y="1566"/>
                    <a:pt x="3561" y="1566"/>
                    <a:pt x="3541" y="1565"/>
                  </a:cubicBezTo>
                  <a:cubicBezTo>
                    <a:pt x="2378" y="1532"/>
                    <a:pt x="603" y="477"/>
                    <a:pt x="6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4"/>
            <p:cNvSpPr/>
            <p:nvPr/>
          </p:nvSpPr>
          <p:spPr>
            <a:xfrm>
              <a:off x="1405150" y="2171675"/>
              <a:ext cx="233225" cy="156800"/>
            </a:xfrm>
            <a:custGeom>
              <a:avLst/>
              <a:gdLst/>
              <a:ahLst/>
              <a:cxnLst/>
              <a:rect l="l" t="t" r="r" b="b"/>
              <a:pathLst>
                <a:path w="9329" h="6272" extrusionOk="0">
                  <a:moveTo>
                    <a:pt x="5075" y="1"/>
                  </a:moveTo>
                  <a:cubicBezTo>
                    <a:pt x="4301" y="1"/>
                    <a:pt x="3549" y="249"/>
                    <a:pt x="2990" y="785"/>
                  </a:cubicBezTo>
                  <a:cubicBezTo>
                    <a:pt x="0" y="1884"/>
                    <a:pt x="1995" y="6272"/>
                    <a:pt x="2372" y="6272"/>
                  </a:cubicBezTo>
                  <a:cubicBezTo>
                    <a:pt x="2394" y="6272"/>
                    <a:pt x="2411" y="6257"/>
                    <a:pt x="2421" y="6225"/>
                  </a:cubicBezTo>
                  <a:cubicBezTo>
                    <a:pt x="2590" y="5216"/>
                    <a:pt x="2787" y="4898"/>
                    <a:pt x="2968" y="4898"/>
                  </a:cubicBezTo>
                  <a:cubicBezTo>
                    <a:pt x="3279" y="4898"/>
                    <a:pt x="3542" y="5832"/>
                    <a:pt x="3542" y="5832"/>
                  </a:cubicBezTo>
                  <a:lnTo>
                    <a:pt x="3868" y="5999"/>
                  </a:lnTo>
                  <a:cubicBezTo>
                    <a:pt x="3843" y="4811"/>
                    <a:pt x="4253" y="5062"/>
                    <a:pt x="4538" y="4727"/>
                  </a:cubicBezTo>
                  <a:cubicBezTo>
                    <a:pt x="5108" y="4984"/>
                    <a:pt x="6040" y="5191"/>
                    <a:pt x="6858" y="5191"/>
                  </a:cubicBezTo>
                  <a:cubicBezTo>
                    <a:pt x="7637" y="5191"/>
                    <a:pt x="8312" y="5003"/>
                    <a:pt x="8472" y="4493"/>
                  </a:cubicBezTo>
                  <a:cubicBezTo>
                    <a:pt x="9328" y="1746"/>
                    <a:pt x="7127" y="1"/>
                    <a:pt x="5075" y="1"/>
                  </a:cubicBezTo>
                  <a:close/>
                </a:path>
              </a:pathLst>
            </a:custGeom>
            <a:solidFill>
              <a:srgbClr val="3C2A0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4"/>
            <p:cNvSpPr/>
            <p:nvPr/>
          </p:nvSpPr>
          <p:spPr>
            <a:xfrm>
              <a:off x="1366475" y="2459900"/>
              <a:ext cx="118875" cy="240900"/>
            </a:xfrm>
            <a:custGeom>
              <a:avLst/>
              <a:gdLst/>
              <a:ahLst/>
              <a:cxnLst/>
              <a:rect l="l" t="t" r="r" b="b"/>
              <a:pathLst>
                <a:path w="4755" h="9636" extrusionOk="0">
                  <a:moveTo>
                    <a:pt x="523" y="1"/>
                  </a:moveTo>
                  <a:cubicBezTo>
                    <a:pt x="521" y="1"/>
                    <a:pt x="520" y="1"/>
                    <a:pt x="519" y="2"/>
                  </a:cubicBezTo>
                  <a:cubicBezTo>
                    <a:pt x="1" y="1174"/>
                    <a:pt x="2361" y="7551"/>
                    <a:pt x="2796" y="8422"/>
                  </a:cubicBezTo>
                  <a:cubicBezTo>
                    <a:pt x="2913" y="8656"/>
                    <a:pt x="3005" y="9259"/>
                    <a:pt x="3022" y="9635"/>
                  </a:cubicBezTo>
                  <a:cubicBezTo>
                    <a:pt x="3022" y="9635"/>
                    <a:pt x="3809" y="9342"/>
                    <a:pt x="4060" y="8556"/>
                  </a:cubicBezTo>
                  <a:cubicBezTo>
                    <a:pt x="4754" y="6397"/>
                    <a:pt x="4093" y="3978"/>
                    <a:pt x="3332" y="3409"/>
                  </a:cubicBezTo>
                  <a:cubicBezTo>
                    <a:pt x="2877" y="3078"/>
                    <a:pt x="630" y="1"/>
                    <a:pt x="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4"/>
            <p:cNvSpPr/>
            <p:nvPr/>
          </p:nvSpPr>
          <p:spPr>
            <a:xfrm>
              <a:off x="1313125" y="2429975"/>
              <a:ext cx="149550" cy="249500"/>
            </a:xfrm>
            <a:custGeom>
              <a:avLst/>
              <a:gdLst/>
              <a:ahLst/>
              <a:cxnLst/>
              <a:rect l="l" t="t" r="r" b="b"/>
              <a:pathLst>
                <a:path w="5982" h="9980" extrusionOk="0">
                  <a:moveTo>
                    <a:pt x="4022" y="1"/>
                  </a:moveTo>
                  <a:cubicBezTo>
                    <a:pt x="3960" y="1"/>
                    <a:pt x="3897" y="15"/>
                    <a:pt x="3834" y="44"/>
                  </a:cubicBezTo>
                  <a:cubicBezTo>
                    <a:pt x="3834" y="44"/>
                    <a:pt x="904" y="1492"/>
                    <a:pt x="0" y="9368"/>
                  </a:cubicBezTo>
                  <a:cubicBezTo>
                    <a:pt x="221" y="9810"/>
                    <a:pt x="640" y="9980"/>
                    <a:pt x="1097" y="9980"/>
                  </a:cubicBezTo>
                  <a:cubicBezTo>
                    <a:pt x="1836" y="9980"/>
                    <a:pt x="2676" y="9538"/>
                    <a:pt x="2955" y="9083"/>
                  </a:cubicBezTo>
                  <a:cubicBezTo>
                    <a:pt x="3398" y="8347"/>
                    <a:pt x="5892" y="5058"/>
                    <a:pt x="5934" y="4480"/>
                  </a:cubicBezTo>
                  <a:cubicBezTo>
                    <a:pt x="5982" y="3943"/>
                    <a:pt x="5068" y="1"/>
                    <a:pt x="4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1303500" y="2644225"/>
              <a:ext cx="108950" cy="103325"/>
            </a:xfrm>
            <a:custGeom>
              <a:avLst/>
              <a:gdLst/>
              <a:ahLst/>
              <a:cxnLst/>
              <a:rect l="l" t="t" r="r" b="b"/>
              <a:pathLst>
                <a:path w="4358" h="4133" extrusionOk="0">
                  <a:moveTo>
                    <a:pt x="2498" y="0"/>
                  </a:moveTo>
                  <a:cubicBezTo>
                    <a:pt x="2291" y="0"/>
                    <a:pt x="2064" y="35"/>
                    <a:pt x="1817" y="112"/>
                  </a:cubicBezTo>
                  <a:cubicBezTo>
                    <a:pt x="0" y="672"/>
                    <a:pt x="134" y="756"/>
                    <a:pt x="436" y="2555"/>
                  </a:cubicBezTo>
                  <a:cubicBezTo>
                    <a:pt x="638" y="3732"/>
                    <a:pt x="1095" y="4132"/>
                    <a:pt x="1642" y="4132"/>
                  </a:cubicBezTo>
                  <a:cubicBezTo>
                    <a:pt x="1931" y="4132"/>
                    <a:pt x="2246" y="4020"/>
                    <a:pt x="2561" y="3853"/>
                  </a:cubicBezTo>
                  <a:cubicBezTo>
                    <a:pt x="3482" y="3376"/>
                    <a:pt x="4152" y="2262"/>
                    <a:pt x="4177" y="2179"/>
                  </a:cubicBezTo>
                  <a:cubicBezTo>
                    <a:pt x="4358" y="1418"/>
                    <a:pt x="3831" y="0"/>
                    <a:pt x="2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1692450" y="2538950"/>
              <a:ext cx="111575" cy="99950"/>
            </a:xfrm>
            <a:custGeom>
              <a:avLst/>
              <a:gdLst/>
              <a:ahLst/>
              <a:cxnLst/>
              <a:rect l="l" t="t" r="r" b="b"/>
              <a:pathLst>
                <a:path w="4463" h="3998" extrusionOk="0">
                  <a:moveTo>
                    <a:pt x="2529" y="1"/>
                  </a:moveTo>
                  <a:cubicBezTo>
                    <a:pt x="2398" y="1"/>
                    <a:pt x="2258" y="12"/>
                    <a:pt x="2110" y="37"/>
                  </a:cubicBezTo>
                  <a:cubicBezTo>
                    <a:pt x="227" y="364"/>
                    <a:pt x="1" y="347"/>
                    <a:pt x="59" y="2172"/>
                  </a:cubicBezTo>
                  <a:cubicBezTo>
                    <a:pt x="109" y="3531"/>
                    <a:pt x="822" y="3997"/>
                    <a:pt x="1586" y="3997"/>
                  </a:cubicBezTo>
                  <a:cubicBezTo>
                    <a:pt x="1852" y="3997"/>
                    <a:pt x="2125" y="3941"/>
                    <a:pt x="2378" y="3845"/>
                  </a:cubicBezTo>
                  <a:cubicBezTo>
                    <a:pt x="3340" y="3494"/>
                    <a:pt x="4144" y="2481"/>
                    <a:pt x="4177" y="2398"/>
                  </a:cubicBezTo>
                  <a:cubicBezTo>
                    <a:pt x="4462" y="1611"/>
                    <a:pt x="4066" y="1"/>
                    <a:pt x="2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1313950" y="2675700"/>
              <a:ext cx="168050" cy="152950"/>
            </a:xfrm>
            <a:custGeom>
              <a:avLst/>
              <a:gdLst/>
              <a:ahLst/>
              <a:cxnLst/>
              <a:rect l="l" t="t" r="r" b="b"/>
              <a:pathLst>
                <a:path w="6722" h="6118" extrusionOk="0">
                  <a:moveTo>
                    <a:pt x="1938" y="0"/>
                  </a:moveTo>
                  <a:cubicBezTo>
                    <a:pt x="1656" y="0"/>
                    <a:pt x="1386" y="70"/>
                    <a:pt x="1181" y="250"/>
                  </a:cubicBezTo>
                  <a:cubicBezTo>
                    <a:pt x="1" y="1288"/>
                    <a:pt x="930" y="1765"/>
                    <a:pt x="1181" y="2267"/>
                  </a:cubicBezTo>
                  <a:cubicBezTo>
                    <a:pt x="1558" y="3046"/>
                    <a:pt x="6721" y="6117"/>
                    <a:pt x="6721" y="6117"/>
                  </a:cubicBezTo>
                  <a:lnTo>
                    <a:pt x="6638" y="4050"/>
                  </a:lnTo>
                  <a:cubicBezTo>
                    <a:pt x="6621" y="4050"/>
                    <a:pt x="4897" y="1715"/>
                    <a:pt x="3223" y="418"/>
                  </a:cubicBezTo>
                  <a:cubicBezTo>
                    <a:pt x="2971" y="219"/>
                    <a:pt x="2438" y="0"/>
                    <a:pt x="1938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4"/>
            <p:cNvSpPr/>
            <p:nvPr/>
          </p:nvSpPr>
          <p:spPr>
            <a:xfrm>
              <a:off x="1698725" y="2570000"/>
              <a:ext cx="92300" cy="105275"/>
            </a:xfrm>
            <a:custGeom>
              <a:avLst/>
              <a:gdLst/>
              <a:ahLst/>
              <a:cxnLst/>
              <a:rect l="l" t="t" r="r" b="b"/>
              <a:pathLst>
                <a:path w="3692" h="4211" extrusionOk="0">
                  <a:moveTo>
                    <a:pt x="1679" y="0"/>
                  </a:moveTo>
                  <a:cubicBezTo>
                    <a:pt x="1027" y="0"/>
                    <a:pt x="729" y="343"/>
                    <a:pt x="503" y="662"/>
                  </a:cubicBezTo>
                  <a:cubicBezTo>
                    <a:pt x="1" y="1365"/>
                    <a:pt x="729" y="3122"/>
                    <a:pt x="729" y="3122"/>
                  </a:cubicBezTo>
                  <a:lnTo>
                    <a:pt x="2152" y="4210"/>
                  </a:lnTo>
                  <a:cubicBezTo>
                    <a:pt x="2152" y="4210"/>
                    <a:pt x="3282" y="4185"/>
                    <a:pt x="3608" y="2101"/>
                  </a:cubicBezTo>
                  <a:cubicBezTo>
                    <a:pt x="3692" y="1599"/>
                    <a:pt x="3483" y="486"/>
                    <a:pt x="2780" y="235"/>
                  </a:cubicBezTo>
                  <a:cubicBezTo>
                    <a:pt x="2327" y="68"/>
                    <a:pt x="1968" y="0"/>
                    <a:pt x="1679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4"/>
            <p:cNvSpPr/>
            <p:nvPr/>
          </p:nvSpPr>
          <p:spPr>
            <a:xfrm>
              <a:off x="1597850" y="2512350"/>
              <a:ext cx="163800" cy="230200"/>
            </a:xfrm>
            <a:custGeom>
              <a:avLst/>
              <a:gdLst/>
              <a:ahLst/>
              <a:cxnLst/>
              <a:rect l="l" t="t" r="r" b="b"/>
              <a:pathLst>
                <a:path w="6552" h="9208" extrusionOk="0">
                  <a:moveTo>
                    <a:pt x="6449" y="1"/>
                  </a:moveTo>
                  <a:cubicBezTo>
                    <a:pt x="6431" y="1"/>
                    <a:pt x="6410" y="5"/>
                    <a:pt x="6388" y="13"/>
                  </a:cubicBezTo>
                  <a:lnTo>
                    <a:pt x="1751" y="1704"/>
                  </a:lnTo>
                  <a:cubicBezTo>
                    <a:pt x="1651" y="1746"/>
                    <a:pt x="1542" y="1855"/>
                    <a:pt x="1525" y="1963"/>
                  </a:cubicBezTo>
                  <a:lnTo>
                    <a:pt x="27" y="9069"/>
                  </a:lnTo>
                  <a:cubicBezTo>
                    <a:pt x="1" y="9149"/>
                    <a:pt x="42" y="9207"/>
                    <a:pt x="107" y="9207"/>
                  </a:cubicBezTo>
                  <a:cubicBezTo>
                    <a:pt x="124" y="9207"/>
                    <a:pt x="142" y="9203"/>
                    <a:pt x="161" y="9195"/>
                  </a:cubicBezTo>
                  <a:lnTo>
                    <a:pt x="4798" y="7504"/>
                  </a:lnTo>
                  <a:cubicBezTo>
                    <a:pt x="4906" y="7462"/>
                    <a:pt x="5007" y="7353"/>
                    <a:pt x="5032" y="7244"/>
                  </a:cubicBezTo>
                  <a:lnTo>
                    <a:pt x="6538" y="139"/>
                  </a:lnTo>
                  <a:cubicBezTo>
                    <a:pt x="6552" y="59"/>
                    <a:pt x="6518" y="1"/>
                    <a:pt x="6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4"/>
            <p:cNvSpPr/>
            <p:nvPr/>
          </p:nvSpPr>
          <p:spPr>
            <a:xfrm>
              <a:off x="1682200" y="2607825"/>
              <a:ext cx="98425" cy="82775"/>
            </a:xfrm>
            <a:custGeom>
              <a:avLst/>
              <a:gdLst/>
              <a:ahLst/>
              <a:cxnLst/>
              <a:rect l="l" t="t" r="r" b="b"/>
              <a:pathLst>
                <a:path w="3937" h="3311" extrusionOk="0">
                  <a:moveTo>
                    <a:pt x="2440" y="1"/>
                  </a:moveTo>
                  <a:cubicBezTo>
                    <a:pt x="2068" y="1"/>
                    <a:pt x="1638" y="155"/>
                    <a:pt x="1172" y="454"/>
                  </a:cubicBezTo>
                  <a:cubicBezTo>
                    <a:pt x="1" y="1208"/>
                    <a:pt x="528" y="2656"/>
                    <a:pt x="972" y="2965"/>
                  </a:cubicBezTo>
                  <a:cubicBezTo>
                    <a:pt x="1322" y="3207"/>
                    <a:pt x="1667" y="3310"/>
                    <a:pt x="1988" y="3310"/>
                  </a:cubicBezTo>
                  <a:cubicBezTo>
                    <a:pt x="3109" y="3310"/>
                    <a:pt x="3936" y="2054"/>
                    <a:pt x="3650" y="1090"/>
                  </a:cubicBezTo>
                  <a:cubicBezTo>
                    <a:pt x="3433" y="354"/>
                    <a:pt x="3004" y="1"/>
                    <a:pt x="2440" y="1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4"/>
            <p:cNvSpPr/>
            <p:nvPr/>
          </p:nvSpPr>
          <p:spPr>
            <a:xfrm>
              <a:off x="1482175" y="2656625"/>
              <a:ext cx="103600" cy="251525"/>
            </a:xfrm>
            <a:custGeom>
              <a:avLst/>
              <a:gdLst/>
              <a:ahLst/>
              <a:cxnLst/>
              <a:rect l="l" t="t" r="r" b="b"/>
              <a:pathLst>
                <a:path w="4144" h="10061" extrusionOk="0">
                  <a:moveTo>
                    <a:pt x="2520" y="0"/>
                  </a:moveTo>
                  <a:cubicBezTo>
                    <a:pt x="2219" y="134"/>
                    <a:pt x="1984" y="394"/>
                    <a:pt x="1892" y="745"/>
                  </a:cubicBezTo>
                  <a:cubicBezTo>
                    <a:pt x="1775" y="1181"/>
                    <a:pt x="1934" y="1633"/>
                    <a:pt x="2260" y="1900"/>
                  </a:cubicBezTo>
                  <a:lnTo>
                    <a:pt x="712" y="8336"/>
                  </a:lnTo>
                  <a:cubicBezTo>
                    <a:pt x="394" y="8387"/>
                    <a:pt x="126" y="8621"/>
                    <a:pt x="59" y="8914"/>
                  </a:cubicBezTo>
                  <a:cubicBezTo>
                    <a:pt x="1" y="9165"/>
                    <a:pt x="59" y="9416"/>
                    <a:pt x="193" y="9608"/>
                  </a:cubicBezTo>
                  <a:lnTo>
                    <a:pt x="419" y="9834"/>
                  </a:lnTo>
                  <a:lnTo>
                    <a:pt x="561" y="8972"/>
                  </a:lnTo>
                  <a:cubicBezTo>
                    <a:pt x="582" y="8917"/>
                    <a:pt x="631" y="8874"/>
                    <a:pt x="689" y="8874"/>
                  </a:cubicBezTo>
                  <a:cubicBezTo>
                    <a:pt x="702" y="8874"/>
                    <a:pt x="715" y="8876"/>
                    <a:pt x="729" y="8880"/>
                  </a:cubicBezTo>
                  <a:lnTo>
                    <a:pt x="1114" y="8981"/>
                  </a:lnTo>
                  <a:cubicBezTo>
                    <a:pt x="1189" y="9006"/>
                    <a:pt x="1231" y="9081"/>
                    <a:pt x="1214" y="9156"/>
                  </a:cubicBezTo>
                  <a:lnTo>
                    <a:pt x="1030" y="9843"/>
                  </a:lnTo>
                  <a:lnTo>
                    <a:pt x="1256" y="10060"/>
                  </a:lnTo>
                  <a:cubicBezTo>
                    <a:pt x="1474" y="9960"/>
                    <a:pt x="1608" y="9592"/>
                    <a:pt x="1675" y="9341"/>
                  </a:cubicBezTo>
                  <a:cubicBezTo>
                    <a:pt x="1758" y="9014"/>
                    <a:pt x="1641" y="8696"/>
                    <a:pt x="1398" y="8495"/>
                  </a:cubicBezTo>
                  <a:lnTo>
                    <a:pt x="3223" y="2126"/>
                  </a:lnTo>
                  <a:cubicBezTo>
                    <a:pt x="3625" y="2043"/>
                    <a:pt x="4026" y="1005"/>
                    <a:pt x="4144" y="561"/>
                  </a:cubicBezTo>
                  <a:lnTo>
                    <a:pt x="3926" y="344"/>
                  </a:lnTo>
                  <a:lnTo>
                    <a:pt x="3675" y="285"/>
                  </a:lnTo>
                  <a:lnTo>
                    <a:pt x="3415" y="1222"/>
                  </a:lnTo>
                  <a:cubicBezTo>
                    <a:pt x="3395" y="1313"/>
                    <a:pt x="3316" y="1363"/>
                    <a:pt x="3237" y="1363"/>
                  </a:cubicBezTo>
                  <a:cubicBezTo>
                    <a:pt x="3221" y="1363"/>
                    <a:pt x="3205" y="1361"/>
                    <a:pt x="3189" y="1356"/>
                  </a:cubicBezTo>
                  <a:lnTo>
                    <a:pt x="2654" y="1222"/>
                  </a:lnTo>
                  <a:cubicBezTo>
                    <a:pt x="2553" y="1206"/>
                    <a:pt x="2972" y="377"/>
                    <a:pt x="2989" y="285"/>
                  </a:cubicBezTo>
                  <a:lnTo>
                    <a:pt x="2771" y="59"/>
                  </a:lnTo>
                  <a:lnTo>
                    <a:pt x="2520" y="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4"/>
            <p:cNvSpPr/>
            <p:nvPr/>
          </p:nvSpPr>
          <p:spPr>
            <a:xfrm>
              <a:off x="1487200" y="2662075"/>
              <a:ext cx="105050" cy="247525"/>
            </a:xfrm>
            <a:custGeom>
              <a:avLst/>
              <a:gdLst/>
              <a:ahLst/>
              <a:cxnLst/>
              <a:rect l="l" t="t" r="r" b="b"/>
              <a:pathLst>
                <a:path w="4202" h="9901" extrusionOk="0">
                  <a:moveTo>
                    <a:pt x="2537" y="0"/>
                  </a:moveTo>
                  <a:cubicBezTo>
                    <a:pt x="2235" y="134"/>
                    <a:pt x="2009" y="402"/>
                    <a:pt x="1909" y="745"/>
                  </a:cubicBezTo>
                  <a:cubicBezTo>
                    <a:pt x="1800" y="1180"/>
                    <a:pt x="1951" y="1632"/>
                    <a:pt x="2277" y="1908"/>
                  </a:cubicBezTo>
                  <a:lnTo>
                    <a:pt x="729" y="8336"/>
                  </a:lnTo>
                  <a:cubicBezTo>
                    <a:pt x="419" y="8403"/>
                    <a:pt x="151" y="8620"/>
                    <a:pt x="59" y="8913"/>
                  </a:cubicBezTo>
                  <a:cubicBezTo>
                    <a:pt x="1" y="9164"/>
                    <a:pt x="59" y="9416"/>
                    <a:pt x="193" y="9616"/>
                  </a:cubicBezTo>
                  <a:lnTo>
                    <a:pt x="386" y="9667"/>
                  </a:lnTo>
                  <a:lnTo>
                    <a:pt x="561" y="8980"/>
                  </a:lnTo>
                  <a:cubicBezTo>
                    <a:pt x="576" y="8916"/>
                    <a:pt x="632" y="8876"/>
                    <a:pt x="696" y="8876"/>
                  </a:cubicBezTo>
                  <a:cubicBezTo>
                    <a:pt x="707" y="8876"/>
                    <a:pt x="718" y="8877"/>
                    <a:pt x="729" y="8880"/>
                  </a:cubicBezTo>
                  <a:lnTo>
                    <a:pt x="1114" y="8989"/>
                  </a:lnTo>
                  <a:cubicBezTo>
                    <a:pt x="1189" y="9005"/>
                    <a:pt x="1231" y="9081"/>
                    <a:pt x="1214" y="9156"/>
                  </a:cubicBezTo>
                  <a:lnTo>
                    <a:pt x="1030" y="9842"/>
                  </a:lnTo>
                  <a:lnTo>
                    <a:pt x="1223" y="9901"/>
                  </a:lnTo>
                  <a:cubicBezTo>
                    <a:pt x="1440" y="9801"/>
                    <a:pt x="1616" y="9608"/>
                    <a:pt x="1683" y="9357"/>
                  </a:cubicBezTo>
                  <a:cubicBezTo>
                    <a:pt x="1767" y="9031"/>
                    <a:pt x="1649" y="8704"/>
                    <a:pt x="1407" y="8503"/>
                  </a:cubicBezTo>
                  <a:lnTo>
                    <a:pt x="3231" y="2134"/>
                  </a:lnTo>
                  <a:cubicBezTo>
                    <a:pt x="3641" y="2051"/>
                    <a:pt x="3993" y="1749"/>
                    <a:pt x="4110" y="1306"/>
                  </a:cubicBezTo>
                  <a:cubicBezTo>
                    <a:pt x="4202" y="963"/>
                    <a:pt x="4118" y="611"/>
                    <a:pt x="3934" y="343"/>
                  </a:cubicBezTo>
                  <a:lnTo>
                    <a:pt x="3683" y="285"/>
                  </a:lnTo>
                  <a:lnTo>
                    <a:pt x="3432" y="1222"/>
                  </a:lnTo>
                  <a:cubicBezTo>
                    <a:pt x="3410" y="1317"/>
                    <a:pt x="3331" y="1367"/>
                    <a:pt x="3244" y="1367"/>
                  </a:cubicBezTo>
                  <a:cubicBezTo>
                    <a:pt x="3231" y="1367"/>
                    <a:pt x="3219" y="1366"/>
                    <a:pt x="3206" y="1364"/>
                  </a:cubicBezTo>
                  <a:lnTo>
                    <a:pt x="2679" y="1222"/>
                  </a:lnTo>
                  <a:cubicBezTo>
                    <a:pt x="2570" y="1205"/>
                    <a:pt x="2520" y="1096"/>
                    <a:pt x="2537" y="1004"/>
                  </a:cubicBezTo>
                  <a:lnTo>
                    <a:pt x="2788" y="6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4"/>
            <p:cNvSpPr/>
            <p:nvPr/>
          </p:nvSpPr>
          <p:spPr>
            <a:xfrm>
              <a:off x="1461475" y="2771875"/>
              <a:ext cx="107300" cy="74075"/>
            </a:xfrm>
            <a:custGeom>
              <a:avLst/>
              <a:gdLst/>
              <a:ahLst/>
              <a:cxnLst/>
              <a:rect l="l" t="t" r="r" b="b"/>
              <a:pathLst>
                <a:path w="4292" h="2963" extrusionOk="0">
                  <a:moveTo>
                    <a:pt x="592" y="0"/>
                  </a:moveTo>
                  <a:cubicBezTo>
                    <a:pt x="514" y="0"/>
                    <a:pt x="469" y="2"/>
                    <a:pt x="469" y="2"/>
                  </a:cubicBezTo>
                  <a:lnTo>
                    <a:pt x="0" y="1140"/>
                  </a:lnTo>
                  <a:cubicBezTo>
                    <a:pt x="586" y="2448"/>
                    <a:pt x="1336" y="2962"/>
                    <a:pt x="2041" y="2962"/>
                  </a:cubicBezTo>
                  <a:cubicBezTo>
                    <a:pt x="2856" y="2962"/>
                    <a:pt x="3611" y="2275"/>
                    <a:pt x="3984" y="1333"/>
                  </a:cubicBezTo>
                  <a:cubicBezTo>
                    <a:pt x="4292" y="560"/>
                    <a:pt x="4157" y="357"/>
                    <a:pt x="3857" y="357"/>
                  </a:cubicBezTo>
                  <a:cubicBezTo>
                    <a:pt x="3526" y="357"/>
                    <a:pt x="2993" y="605"/>
                    <a:pt x="2635" y="605"/>
                  </a:cubicBezTo>
                  <a:cubicBezTo>
                    <a:pt x="2507" y="605"/>
                    <a:pt x="2401" y="573"/>
                    <a:pt x="2335" y="487"/>
                  </a:cubicBezTo>
                  <a:cubicBezTo>
                    <a:pt x="1991" y="40"/>
                    <a:pt x="950" y="0"/>
                    <a:pt x="592" y="0"/>
                  </a:cubicBezTo>
                  <a:close/>
                </a:path>
              </a:pathLst>
            </a:custGeom>
            <a:solidFill>
              <a:srgbClr val="F3BB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25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25"/>
          <p:cNvGrpSpPr/>
          <p:nvPr/>
        </p:nvGrpSpPr>
        <p:grpSpPr>
          <a:xfrm>
            <a:off x="8287456" y="4539697"/>
            <a:ext cx="801036" cy="539368"/>
            <a:chOff x="-3114075" y="2030777"/>
            <a:chExt cx="794206" cy="534769"/>
          </a:xfrm>
        </p:grpSpPr>
        <p:sp>
          <p:nvSpPr>
            <p:cNvPr id="1769" name="Google Shape;1769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25"/>
          <p:cNvGrpSpPr/>
          <p:nvPr/>
        </p:nvGrpSpPr>
        <p:grpSpPr>
          <a:xfrm>
            <a:off x="109776" y="133188"/>
            <a:ext cx="603437" cy="406317"/>
            <a:chOff x="-3114075" y="2030777"/>
            <a:chExt cx="794206" cy="534769"/>
          </a:xfrm>
        </p:grpSpPr>
        <p:sp>
          <p:nvSpPr>
            <p:cNvPr id="1786" name="Google Shape;1786;p25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5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5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5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5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5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5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5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5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26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4" name="Google Shape;1804;p26"/>
          <p:cNvGrpSpPr/>
          <p:nvPr/>
        </p:nvGrpSpPr>
        <p:grpSpPr>
          <a:xfrm flipH="1">
            <a:off x="70914" y="3144690"/>
            <a:ext cx="866108" cy="1886740"/>
            <a:chOff x="3965465" y="2932425"/>
            <a:chExt cx="782463" cy="1704527"/>
          </a:xfrm>
        </p:grpSpPr>
        <p:sp>
          <p:nvSpPr>
            <p:cNvPr id="1805" name="Google Shape;1805;p26"/>
            <p:cNvSpPr/>
            <p:nvPr/>
          </p:nvSpPr>
          <p:spPr>
            <a:xfrm>
              <a:off x="4078049" y="4364585"/>
              <a:ext cx="526311" cy="272366"/>
            </a:xfrm>
            <a:custGeom>
              <a:avLst/>
              <a:gdLst/>
              <a:ahLst/>
              <a:cxnLst/>
              <a:rect l="l" t="t" r="r" b="b"/>
              <a:pathLst>
                <a:path w="6914" h="3578" extrusionOk="0">
                  <a:moveTo>
                    <a:pt x="3475" y="1"/>
                  </a:moveTo>
                  <a:cubicBezTo>
                    <a:pt x="2671" y="1"/>
                    <a:pt x="1867" y="167"/>
                    <a:pt x="1257" y="500"/>
                  </a:cubicBezTo>
                  <a:cubicBezTo>
                    <a:pt x="0" y="1203"/>
                    <a:pt x="0" y="2349"/>
                    <a:pt x="1257" y="3051"/>
                  </a:cubicBezTo>
                  <a:cubicBezTo>
                    <a:pt x="1849" y="3402"/>
                    <a:pt x="2644" y="3578"/>
                    <a:pt x="3448" y="3578"/>
                  </a:cubicBezTo>
                  <a:cubicBezTo>
                    <a:pt x="4252" y="3578"/>
                    <a:pt x="5065" y="3402"/>
                    <a:pt x="5694" y="3051"/>
                  </a:cubicBezTo>
                  <a:cubicBezTo>
                    <a:pt x="6914" y="2349"/>
                    <a:pt x="6877" y="1203"/>
                    <a:pt x="5694" y="500"/>
                  </a:cubicBezTo>
                  <a:cubicBezTo>
                    <a:pt x="5084" y="167"/>
                    <a:pt x="4280" y="1"/>
                    <a:pt x="34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3976731" y="3459646"/>
              <a:ext cx="213980" cy="141283"/>
            </a:xfrm>
            <a:custGeom>
              <a:avLst/>
              <a:gdLst/>
              <a:ahLst/>
              <a:cxnLst/>
              <a:rect l="l" t="t" r="r" b="b"/>
              <a:pathLst>
                <a:path w="2811" h="1856" extrusionOk="0">
                  <a:moveTo>
                    <a:pt x="537" y="0"/>
                  </a:moveTo>
                  <a:cubicBezTo>
                    <a:pt x="403" y="0"/>
                    <a:pt x="0" y="336"/>
                    <a:pt x="0" y="336"/>
                  </a:cubicBezTo>
                  <a:cubicBezTo>
                    <a:pt x="0" y="336"/>
                    <a:pt x="998" y="1814"/>
                    <a:pt x="1701" y="1851"/>
                  </a:cubicBezTo>
                  <a:cubicBezTo>
                    <a:pt x="1716" y="1854"/>
                    <a:pt x="1732" y="1856"/>
                    <a:pt x="1749" y="1856"/>
                  </a:cubicBezTo>
                  <a:cubicBezTo>
                    <a:pt x="2131" y="1856"/>
                    <a:pt x="2810" y="1075"/>
                    <a:pt x="2810" y="1075"/>
                  </a:cubicBezTo>
                  <a:lnTo>
                    <a:pt x="1886" y="336"/>
                  </a:lnTo>
                  <a:cubicBezTo>
                    <a:pt x="1886" y="336"/>
                    <a:pt x="1701" y="631"/>
                    <a:pt x="1664" y="705"/>
                  </a:cubicBezTo>
                  <a:cubicBezTo>
                    <a:pt x="1516" y="520"/>
                    <a:pt x="998" y="336"/>
                    <a:pt x="555" y="3"/>
                  </a:cubicBezTo>
                  <a:cubicBezTo>
                    <a:pt x="550" y="1"/>
                    <a:pt x="544" y="0"/>
                    <a:pt x="537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4317226" y="3259978"/>
              <a:ext cx="126744" cy="154909"/>
            </a:xfrm>
            <a:custGeom>
              <a:avLst/>
              <a:gdLst/>
              <a:ahLst/>
              <a:cxnLst/>
              <a:rect l="l" t="t" r="r" b="b"/>
              <a:pathLst>
                <a:path w="1665" h="2035" extrusionOk="0">
                  <a:moveTo>
                    <a:pt x="925" y="1"/>
                  </a:moveTo>
                  <a:lnTo>
                    <a:pt x="333" y="482"/>
                  </a:lnTo>
                  <a:lnTo>
                    <a:pt x="1" y="1480"/>
                  </a:lnTo>
                  <a:lnTo>
                    <a:pt x="333" y="2034"/>
                  </a:lnTo>
                  <a:lnTo>
                    <a:pt x="814" y="1813"/>
                  </a:lnTo>
                  <a:lnTo>
                    <a:pt x="1443" y="1591"/>
                  </a:lnTo>
                  <a:lnTo>
                    <a:pt x="1664" y="1073"/>
                  </a:lnTo>
                  <a:cubicBezTo>
                    <a:pt x="1664" y="1073"/>
                    <a:pt x="1480" y="703"/>
                    <a:pt x="1517" y="223"/>
                  </a:cubicBezTo>
                  <a:cubicBezTo>
                    <a:pt x="1517" y="112"/>
                    <a:pt x="888" y="112"/>
                    <a:pt x="925" y="1"/>
                  </a:cubicBez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4099668" y="3312274"/>
              <a:ext cx="231717" cy="241613"/>
            </a:xfrm>
            <a:custGeom>
              <a:avLst/>
              <a:gdLst/>
              <a:ahLst/>
              <a:cxnLst/>
              <a:rect l="l" t="t" r="r" b="b"/>
              <a:pathLst>
                <a:path w="3044" h="3174" extrusionOk="0">
                  <a:moveTo>
                    <a:pt x="2350" y="0"/>
                  </a:moveTo>
                  <a:cubicBezTo>
                    <a:pt x="1939" y="0"/>
                    <a:pt x="1664" y="392"/>
                    <a:pt x="1343" y="830"/>
                  </a:cubicBezTo>
                  <a:cubicBezTo>
                    <a:pt x="788" y="1532"/>
                    <a:pt x="160" y="2235"/>
                    <a:pt x="160" y="2235"/>
                  </a:cubicBezTo>
                  <a:cubicBezTo>
                    <a:pt x="1" y="2553"/>
                    <a:pt x="775" y="3174"/>
                    <a:pt x="1181" y="3174"/>
                  </a:cubicBezTo>
                  <a:cubicBezTo>
                    <a:pt x="1246" y="3174"/>
                    <a:pt x="1302" y="3158"/>
                    <a:pt x="1343" y="3122"/>
                  </a:cubicBezTo>
                  <a:cubicBezTo>
                    <a:pt x="1380" y="2937"/>
                    <a:pt x="3044" y="941"/>
                    <a:pt x="2711" y="90"/>
                  </a:cubicBezTo>
                  <a:cubicBezTo>
                    <a:pt x="2579" y="28"/>
                    <a:pt x="2459" y="0"/>
                    <a:pt x="235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4207457" y="3327575"/>
              <a:ext cx="320932" cy="473710"/>
            </a:xfrm>
            <a:custGeom>
              <a:avLst/>
              <a:gdLst/>
              <a:ahLst/>
              <a:cxnLst/>
              <a:rect l="l" t="t" r="r" b="b"/>
              <a:pathLst>
                <a:path w="4216" h="6223" extrusionOk="0">
                  <a:moveTo>
                    <a:pt x="1443" y="0"/>
                  </a:moveTo>
                  <a:cubicBezTo>
                    <a:pt x="1443" y="0"/>
                    <a:pt x="1" y="740"/>
                    <a:pt x="1" y="1886"/>
                  </a:cubicBezTo>
                  <a:cubicBezTo>
                    <a:pt x="1" y="2440"/>
                    <a:pt x="223" y="5176"/>
                    <a:pt x="223" y="5176"/>
                  </a:cubicBezTo>
                  <a:cubicBezTo>
                    <a:pt x="223" y="5176"/>
                    <a:pt x="777" y="5250"/>
                    <a:pt x="1406" y="5583"/>
                  </a:cubicBezTo>
                  <a:cubicBezTo>
                    <a:pt x="1628" y="5731"/>
                    <a:pt x="1997" y="5842"/>
                    <a:pt x="1886" y="6211"/>
                  </a:cubicBezTo>
                  <a:cubicBezTo>
                    <a:pt x="1948" y="6219"/>
                    <a:pt x="2008" y="6223"/>
                    <a:pt x="2066" y="6223"/>
                  </a:cubicBezTo>
                  <a:cubicBezTo>
                    <a:pt x="2847" y="6223"/>
                    <a:pt x="3323" y="5570"/>
                    <a:pt x="3254" y="5398"/>
                  </a:cubicBezTo>
                  <a:cubicBezTo>
                    <a:pt x="3106" y="4474"/>
                    <a:pt x="4105" y="3439"/>
                    <a:pt x="4105" y="3217"/>
                  </a:cubicBezTo>
                  <a:cubicBezTo>
                    <a:pt x="4068" y="2995"/>
                    <a:pt x="4216" y="1183"/>
                    <a:pt x="4216" y="1183"/>
                  </a:cubicBezTo>
                  <a:lnTo>
                    <a:pt x="3920" y="998"/>
                  </a:lnTo>
                  <a:lnTo>
                    <a:pt x="3550" y="925"/>
                  </a:lnTo>
                  <a:lnTo>
                    <a:pt x="3513" y="592"/>
                  </a:lnTo>
                  <a:cubicBezTo>
                    <a:pt x="3513" y="592"/>
                    <a:pt x="3143" y="333"/>
                    <a:pt x="3106" y="185"/>
                  </a:cubicBezTo>
                  <a:cubicBezTo>
                    <a:pt x="3106" y="185"/>
                    <a:pt x="2417" y="932"/>
                    <a:pt x="1975" y="932"/>
                  </a:cubicBezTo>
                  <a:cubicBezTo>
                    <a:pt x="1916" y="932"/>
                    <a:pt x="1861" y="918"/>
                    <a:pt x="1812" y="888"/>
                  </a:cubicBezTo>
                  <a:cubicBezTo>
                    <a:pt x="1480" y="703"/>
                    <a:pt x="1665" y="259"/>
                    <a:pt x="1665" y="259"/>
                  </a:cubicBezTo>
                  <a:lnTo>
                    <a:pt x="1443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4224356" y="3305043"/>
              <a:ext cx="166099" cy="168916"/>
            </a:xfrm>
            <a:custGeom>
              <a:avLst/>
              <a:gdLst/>
              <a:ahLst/>
              <a:cxnLst/>
              <a:rect l="l" t="t" r="r" b="b"/>
              <a:pathLst>
                <a:path w="2182" h="2219" extrusionOk="0">
                  <a:moveTo>
                    <a:pt x="1812" y="0"/>
                  </a:moveTo>
                  <a:cubicBezTo>
                    <a:pt x="259" y="629"/>
                    <a:pt x="1" y="1960"/>
                    <a:pt x="1" y="1960"/>
                  </a:cubicBezTo>
                  <a:lnTo>
                    <a:pt x="333" y="2219"/>
                  </a:lnTo>
                  <a:cubicBezTo>
                    <a:pt x="333" y="2219"/>
                    <a:pt x="740" y="629"/>
                    <a:pt x="2182" y="259"/>
                  </a:cubicBezTo>
                  <a:cubicBezTo>
                    <a:pt x="2145" y="185"/>
                    <a:pt x="1923" y="74"/>
                    <a:pt x="1812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4657796" y="3065791"/>
              <a:ext cx="28165" cy="47957"/>
            </a:xfrm>
            <a:custGeom>
              <a:avLst/>
              <a:gdLst/>
              <a:ahLst/>
              <a:cxnLst/>
              <a:rect l="l" t="t" r="r" b="b"/>
              <a:pathLst>
                <a:path w="370" h="630" extrusionOk="0">
                  <a:moveTo>
                    <a:pt x="370" y="1"/>
                  </a:moveTo>
                  <a:lnTo>
                    <a:pt x="111" y="149"/>
                  </a:lnTo>
                  <a:lnTo>
                    <a:pt x="0" y="445"/>
                  </a:lnTo>
                  <a:lnTo>
                    <a:pt x="148" y="629"/>
                  </a:lnTo>
                  <a:cubicBezTo>
                    <a:pt x="222" y="519"/>
                    <a:pt x="333" y="371"/>
                    <a:pt x="370" y="260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4080866" y="3366930"/>
              <a:ext cx="107028" cy="92946"/>
            </a:xfrm>
            <a:custGeom>
              <a:avLst/>
              <a:gdLst/>
              <a:ahLst/>
              <a:cxnLst/>
              <a:rect l="l" t="t" r="r" b="b"/>
              <a:pathLst>
                <a:path w="1406" h="1221" extrusionOk="0">
                  <a:moveTo>
                    <a:pt x="592" y="1"/>
                  </a:moveTo>
                  <a:lnTo>
                    <a:pt x="0" y="777"/>
                  </a:lnTo>
                  <a:lnTo>
                    <a:pt x="740" y="1221"/>
                  </a:lnTo>
                  <a:lnTo>
                    <a:pt x="1405" y="444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3996446" y="2932425"/>
              <a:ext cx="740215" cy="569701"/>
            </a:xfrm>
            <a:custGeom>
              <a:avLst/>
              <a:gdLst/>
              <a:ahLst/>
              <a:cxnLst/>
              <a:rect l="l" t="t" r="r" b="b"/>
              <a:pathLst>
                <a:path w="9724" h="7484" extrusionOk="0">
                  <a:moveTo>
                    <a:pt x="8680" y="1"/>
                  </a:moveTo>
                  <a:cubicBezTo>
                    <a:pt x="8367" y="1"/>
                    <a:pt x="8060" y="237"/>
                    <a:pt x="8060" y="237"/>
                  </a:cubicBezTo>
                  <a:cubicBezTo>
                    <a:pt x="8060" y="237"/>
                    <a:pt x="7431" y="644"/>
                    <a:pt x="7209" y="1309"/>
                  </a:cubicBezTo>
                  <a:cubicBezTo>
                    <a:pt x="7209" y="1309"/>
                    <a:pt x="7061" y="1716"/>
                    <a:pt x="6433" y="2086"/>
                  </a:cubicBezTo>
                  <a:cubicBezTo>
                    <a:pt x="6433" y="2086"/>
                    <a:pt x="3290" y="3897"/>
                    <a:pt x="2366" y="4452"/>
                  </a:cubicBezTo>
                  <a:lnTo>
                    <a:pt x="1960" y="4230"/>
                  </a:lnTo>
                  <a:cubicBezTo>
                    <a:pt x="1867" y="4168"/>
                    <a:pt x="1761" y="4139"/>
                    <a:pt x="1648" y="4139"/>
                  </a:cubicBezTo>
                  <a:cubicBezTo>
                    <a:pt x="1491" y="4139"/>
                    <a:pt x="1318" y="4196"/>
                    <a:pt x="1146" y="4304"/>
                  </a:cubicBezTo>
                  <a:cubicBezTo>
                    <a:pt x="518" y="4674"/>
                    <a:pt x="0" y="5561"/>
                    <a:pt x="0" y="6300"/>
                  </a:cubicBezTo>
                  <a:cubicBezTo>
                    <a:pt x="0" y="6670"/>
                    <a:pt x="148" y="6892"/>
                    <a:pt x="333" y="7040"/>
                  </a:cubicBezTo>
                  <a:lnTo>
                    <a:pt x="1109" y="7483"/>
                  </a:lnTo>
                  <a:lnTo>
                    <a:pt x="776" y="6818"/>
                  </a:lnTo>
                  <a:lnTo>
                    <a:pt x="776" y="6744"/>
                  </a:lnTo>
                  <a:cubicBezTo>
                    <a:pt x="776" y="6079"/>
                    <a:pt x="1257" y="5228"/>
                    <a:pt x="1812" y="4859"/>
                  </a:cubicBezTo>
                  <a:lnTo>
                    <a:pt x="2736" y="4711"/>
                  </a:lnTo>
                  <a:cubicBezTo>
                    <a:pt x="2884" y="4785"/>
                    <a:pt x="2921" y="4895"/>
                    <a:pt x="2995" y="5043"/>
                  </a:cubicBezTo>
                  <a:cubicBezTo>
                    <a:pt x="3660" y="4674"/>
                    <a:pt x="7209" y="2603"/>
                    <a:pt x="7209" y="2603"/>
                  </a:cubicBezTo>
                  <a:cubicBezTo>
                    <a:pt x="7838" y="2234"/>
                    <a:pt x="7986" y="1790"/>
                    <a:pt x="7986" y="1790"/>
                  </a:cubicBezTo>
                  <a:cubicBezTo>
                    <a:pt x="8282" y="1161"/>
                    <a:pt x="8836" y="755"/>
                    <a:pt x="8836" y="755"/>
                  </a:cubicBezTo>
                  <a:cubicBezTo>
                    <a:pt x="8836" y="755"/>
                    <a:pt x="8910" y="681"/>
                    <a:pt x="9058" y="607"/>
                  </a:cubicBezTo>
                  <a:lnTo>
                    <a:pt x="9723" y="533"/>
                  </a:lnTo>
                  <a:lnTo>
                    <a:pt x="8910" y="52"/>
                  </a:lnTo>
                  <a:cubicBezTo>
                    <a:pt x="8836" y="15"/>
                    <a:pt x="8758" y="1"/>
                    <a:pt x="868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4629631" y="3063051"/>
              <a:ext cx="112661" cy="67597"/>
            </a:xfrm>
            <a:custGeom>
              <a:avLst/>
              <a:gdLst/>
              <a:ahLst/>
              <a:cxnLst/>
              <a:rect l="l" t="t" r="r" b="b"/>
              <a:pathLst>
                <a:path w="1480" h="888" extrusionOk="0">
                  <a:moveTo>
                    <a:pt x="740" y="0"/>
                  </a:moveTo>
                  <a:lnTo>
                    <a:pt x="0" y="407"/>
                  </a:lnTo>
                  <a:lnTo>
                    <a:pt x="777" y="887"/>
                  </a:lnTo>
                  <a:lnTo>
                    <a:pt x="1479" y="48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4125854" y="3330391"/>
              <a:ext cx="62040" cy="70413"/>
            </a:xfrm>
            <a:custGeom>
              <a:avLst/>
              <a:gdLst/>
              <a:ahLst/>
              <a:cxnLst/>
              <a:rect l="l" t="t" r="r" b="b"/>
              <a:pathLst>
                <a:path w="815" h="925" extrusionOk="0">
                  <a:moveTo>
                    <a:pt x="149" y="0"/>
                  </a:moveTo>
                  <a:lnTo>
                    <a:pt x="1" y="185"/>
                  </a:lnTo>
                  <a:lnTo>
                    <a:pt x="1" y="481"/>
                  </a:lnTo>
                  <a:lnTo>
                    <a:pt x="814" y="924"/>
                  </a:lnTo>
                  <a:lnTo>
                    <a:pt x="814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4089316" y="3431710"/>
              <a:ext cx="47881" cy="28165"/>
            </a:xfrm>
            <a:custGeom>
              <a:avLst/>
              <a:gdLst/>
              <a:ahLst/>
              <a:cxnLst/>
              <a:rect l="l" t="t" r="r" b="b"/>
              <a:pathLst>
                <a:path w="629" h="370" extrusionOk="0">
                  <a:moveTo>
                    <a:pt x="0" y="0"/>
                  </a:moveTo>
                  <a:lnTo>
                    <a:pt x="0" y="333"/>
                  </a:lnTo>
                  <a:lnTo>
                    <a:pt x="629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4052701" y="2964549"/>
              <a:ext cx="695227" cy="544048"/>
            </a:xfrm>
            <a:custGeom>
              <a:avLst/>
              <a:gdLst/>
              <a:ahLst/>
              <a:cxnLst/>
              <a:rect l="l" t="t" r="r" b="b"/>
              <a:pathLst>
                <a:path w="9133" h="7147" extrusionOk="0">
                  <a:moveTo>
                    <a:pt x="1110" y="4843"/>
                  </a:moveTo>
                  <a:lnTo>
                    <a:pt x="1775" y="4917"/>
                  </a:lnTo>
                  <a:lnTo>
                    <a:pt x="1775" y="5730"/>
                  </a:lnTo>
                  <a:lnTo>
                    <a:pt x="1110" y="6507"/>
                  </a:lnTo>
                  <a:lnTo>
                    <a:pt x="481" y="6470"/>
                  </a:lnTo>
                  <a:lnTo>
                    <a:pt x="481" y="5657"/>
                  </a:lnTo>
                  <a:lnTo>
                    <a:pt x="1110" y="4843"/>
                  </a:lnTo>
                  <a:close/>
                  <a:moveTo>
                    <a:pt x="8761" y="1"/>
                  </a:moveTo>
                  <a:cubicBezTo>
                    <a:pt x="8447" y="1"/>
                    <a:pt x="8134" y="222"/>
                    <a:pt x="8134" y="222"/>
                  </a:cubicBezTo>
                  <a:cubicBezTo>
                    <a:pt x="8134" y="222"/>
                    <a:pt x="7543" y="665"/>
                    <a:pt x="7284" y="1294"/>
                  </a:cubicBezTo>
                  <a:cubicBezTo>
                    <a:pt x="7210" y="1294"/>
                    <a:pt x="7062" y="1775"/>
                    <a:pt x="6433" y="2144"/>
                  </a:cubicBezTo>
                  <a:cubicBezTo>
                    <a:pt x="6433" y="2144"/>
                    <a:pt x="2884" y="4215"/>
                    <a:pt x="2219" y="4584"/>
                  </a:cubicBezTo>
                  <a:cubicBezTo>
                    <a:pt x="2127" y="4332"/>
                    <a:pt x="1921" y="4179"/>
                    <a:pt x="1663" y="4179"/>
                  </a:cubicBezTo>
                  <a:cubicBezTo>
                    <a:pt x="1506" y="4179"/>
                    <a:pt x="1329" y="4236"/>
                    <a:pt x="1147" y="4363"/>
                  </a:cubicBezTo>
                  <a:cubicBezTo>
                    <a:pt x="518" y="4732"/>
                    <a:pt x="0" y="5583"/>
                    <a:pt x="0" y="6322"/>
                  </a:cubicBezTo>
                  <a:cubicBezTo>
                    <a:pt x="0" y="6846"/>
                    <a:pt x="260" y="7147"/>
                    <a:pt x="635" y="7147"/>
                  </a:cubicBezTo>
                  <a:cubicBezTo>
                    <a:pt x="789" y="7147"/>
                    <a:pt x="963" y="7095"/>
                    <a:pt x="1147" y="6987"/>
                  </a:cubicBezTo>
                  <a:cubicBezTo>
                    <a:pt x="1627" y="6692"/>
                    <a:pt x="2034" y="6100"/>
                    <a:pt x="2219" y="5546"/>
                  </a:cubicBezTo>
                  <a:cubicBezTo>
                    <a:pt x="2810" y="5213"/>
                    <a:pt x="6470" y="3106"/>
                    <a:pt x="6470" y="3106"/>
                  </a:cubicBezTo>
                  <a:cubicBezTo>
                    <a:pt x="6748" y="2952"/>
                    <a:pt x="6929" y="2907"/>
                    <a:pt x="7045" y="2907"/>
                  </a:cubicBezTo>
                  <a:cubicBezTo>
                    <a:pt x="7209" y="2907"/>
                    <a:pt x="7247" y="2995"/>
                    <a:pt x="7247" y="2995"/>
                  </a:cubicBezTo>
                  <a:cubicBezTo>
                    <a:pt x="7370" y="3149"/>
                    <a:pt x="7538" y="3194"/>
                    <a:pt x="7692" y="3194"/>
                  </a:cubicBezTo>
                  <a:cubicBezTo>
                    <a:pt x="7908" y="3194"/>
                    <a:pt x="8097" y="3106"/>
                    <a:pt x="8097" y="3106"/>
                  </a:cubicBezTo>
                  <a:cubicBezTo>
                    <a:pt x="8097" y="3106"/>
                    <a:pt x="8726" y="2884"/>
                    <a:pt x="9095" y="1996"/>
                  </a:cubicBezTo>
                  <a:lnTo>
                    <a:pt x="9095" y="1775"/>
                  </a:lnTo>
                  <a:lnTo>
                    <a:pt x="8356" y="2181"/>
                  </a:lnTo>
                  <a:lnTo>
                    <a:pt x="7986" y="1701"/>
                  </a:lnTo>
                  <a:lnTo>
                    <a:pt x="8393" y="776"/>
                  </a:lnTo>
                  <a:lnTo>
                    <a:pt x="9132" y="370"/>
                  </a:lnTo>
                  <a:lnTo>
                    <a:pt x="9132" y="148"/>
                  </a:lnTo>
                  <a:cubicBezTo>
                    <a:pt x="9024" y="39"/>
                    <a:pt x="8892" y="1"/>
                    <a:pt x="87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4252522" y="3146480"/>
              <a:ext cx="295584" cy="199136"/>
            </a:xfrm>
            <a:custGeom>
              <a:avLst/>
              <a:gdLst/>
              <a:ahLst/>
              <a:cxnLst/>
              <a:rect l="l" t="t" r="r" b="b"/>
              <a:pathLst>
                <a:path w="3883" h="2616" extrusionOk="0">
                  <a:moveTo>
                    <a:pt x="3766" y="0"/>
                  </a:moveTo>
                  <a:cubicBezTo>
                    <a:pt x="3745" y="0"/>
                    <a:pt x="3722" y="5"/>
                    <a:pt x="3697" y="13"/>
                  </a:cubicBezTo>
                  <a:lnTo>
                    <a:pt x="3697" y="50"/>
                  </a:lnTo>
                  <a:cubicBezTo>
                    <a:pt x="3697" y="198"/>
                    <a:pt x="3624" y="383"/>
                    <a:pt x="3476" y="494"/>
                  </a:cubicBezTo>
                  <a:lnTo>
                    <a:pt x="74" y="2453"/>
                  </a:lnTo>
                  <a:cubicBezTo>
                    <a:pt x="74" y="2453"/>
                    <a:pt x="0" y="2453"/>
                    <a:pt x="0" y="2527"/>
                  </a:cubicBezTo>
                  <a:cubicBezTo>
                    <a:pt x="55" y="2581"/>
                    <a:pt x="89" y="2616"/>
                    <a:pt x="161" y="2616"/>
                  </a:cubicBezTo>
                  <a:cubicBezTo>
                    <a:pt x="188" y="2616"/>
                    <a:pt x="220" y="2611"/>
                    <a:pt x="259" y="2601"/>
                  </a:cubicBezTo>
                  <a:lnTo>
                    <a:pt x="3660" y="605"/>
                  </a:lnTo>
                  <a:cubicBezTo>
                    <a:pt x="3808" y="531"/>
                    <a:pt x="3882" y="383"/>
                    <a:pt x="3882" y="198"/>
                  </a:cubicBezTo>
                  <a:cubicBezTo>
                    <a:pt x="3882" y="55"/>
                    <a:pt x="3838" y="0"/>
                    <a:pt x="376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4252522" y="3147470"/>
              <a:ext cx="281501" cy="191448"/>
            </a:xfrm>
            <a:custGeom>
              <a:avLst/>
              <a:gdLst/>
              <a:ahLst/>
              <a:cxnLst/>
              <a:rect l="l" t="t" r="r" b="b"/>
              <a:pathLst>
                <a:path w="3698" h="2515" extrusionOk="0">
                  <a:moveTo>
                    <a:pt x="3697" y="0"/>
                  </a:moveTo>
                  <a:cubicBezTo>
                    <a:pt x="3697" y="0"/>
                    <a:pt x="3660" y="0"/>
                    <a:pt x="3660" y="37"/>
                  </a:cubicBezTo>
                  <a:lnTo>
                    <a:pt x="259" y="2034"/>
                  </a:lnTo>
                  <a:cubicBezTo>
                    <a:pt x="111" y="2144"/>
                    <a:pt x="0" y="2255"/>
                    <a:pt x="0" y="2440"/>
                  </a:cubicBezTo>
                  <a:lnTo>
                    <a:pt x="0" y="2514"/>
                  </a:lnTo>
                  <a:cubicBezTo>
                    <a:pt x="0" y="2514"/>
                    <a:pt x="74" y="2514"/>
                    <a:pt x="74" y="2440"/>
                  </a:cubicBezTo>
                  <a:lnTo>
                    <a:pt x="3476" y="481"/>
                  </a:lnTo>
                  <a:cubicBezTo>
                    <a:pt x="3624" y="370"/>
                    <a:pt x="3697" y="222"/>
                    <a:pt x="3697" y="37"/>
                  </a:cubicBezTo>
                  <a:lnTo>
                    <a:pt x="3697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4193451" y="3442976"/>
              <a:ext cx="194188" cy="376350"/>
            </a:xfrm>
            <a:custGeom>
              <a:avLst/>
              <a:gdLst/>
              <a:ahLst/>
              <a:cxnLst/>
              <a:rect l="l" t="t" r="r" b="b"/>
              <a:pathLst>
                <a:path w="2551" h="4944" extrusionOk="0">
                  <a:moveTo>
                    <a:pt x="296" y="0"/>
                  </a:moveTo>
                  <a:cubicBezTo>
                    <a:pt x="0" y="1996"/>
                    <a:pt x="222" y="3512"/>
                    <a:pt x="222" y="3512"/>
                  </a:cubicBezTo>
                  <a:lnTo>
                    <a:pt x="518" y="4030"/>
                  </a:lnTo>
                  <a:lnTo>
                    <a:pt x="1405" y="4806"/>
                  </a:lnTo>
                  <a:cubicBezTo>
                    <a:pt x="1411" y="4800"/>
                    <a:pt x="1424" y="4798"/>
                    <a:pt x="1442" y="4798"/>
                  </a:cubicBezTo>
                  <a:cubicBezTo>
                    <a:pt x="1579" y="4798"/>
                    <a:pt x="2033" y="4943"/>
                    <a:pt x="2306" y="4943"/>
                  </a:cubicBezTo>
                  <a:cubicBezTo>
                    <a:pt x="2454" y="4943"/>
                    <a:pt x="2550" y="4901"/>
                    <a:pt x="2514" y="4769"/>
                  </a:cubicBezTo>
                  <a:cubicBezTo>
                    <a:pt x="1996" y="3475"/>
                    <a:pt x="2551" y="1405"/>
                    <a:pt x="2551" y="1405"/>
                  </a:cubicBezTo>
                  <a:cubicBezTo>
                    <a:pt x="2551" y="1405"/>
                    <a:pt x="998" y="739"/>
                    <a:pt x="2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4334125" y="3372563"/>
              <a:ext cx="171732" cy="171732"/>
            </a:xfrm>
            <a:custGeom>
              <a:avLst/>
              <a:gdLst/>
              <a:ahLst/>
              <a:cxnLst/>
              <a:rect l="l" t="t" r="r" b="b"/>
              <a:pathLst>
                <a:path w="2256" h="2256" extrusionOk="0">
                  <a:moveTo>
                    <a:pt x="1812" y="1"/>
                  </a:moveTo>
                  <a:cubicBezTo>
                    <a:pt x="148" y="740"/>
                    <a:pt x="1" y="2071"/>
                    <a:pt x="1" y="2071"/>
                  </a:cubicBezTo>
                  <a:lnTo>
                    <a:pt x="518" y="2256"/>
                  </a:lnTo>
                  <a:cubicBezTo>
                    <a:pt x="518" y="2256"/>
                    <a:pt x="592" y="740"/>
                    <a:pt x="2256" y="370"/>
                  </a:cubicBezTo>
                  <a:cubicBezTo>
                    <a:pt x="2256" y="334"/>
                    <a:pt x="1960" y="38"/>
                    <a:pt x="181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4125854" y="4351264"/>
              <a:ext cx="211164" cy="112814"/>
            </a:xfrm>
            <a:custGeom>
              <a:avLst/>
              <a:gdLst/>
              <a:ahLst/>
              <a:cxnLst/>
              <a:rect l="l" t="t" r="r" b="b"/>
              <a:pathLst>
                <a:path w="2774" h="1482" extrusionOk="0">
                  <a:moveTo>
                    <a:pt x="1765" y="1"/>
                  </a:moveTo>
                  <a:cubicBezTo>
                    <a:pt x="1673" y="1"/>
                    <a:pt x="1607" y="14"/>
                    <a:pt x="1590" y="47"/>
                  </a:cubicBezTo>
                  <a:cubicBezTo>
                    <a:pt x="1258" y="453"/>
                    <a:pt x="444" y="490"/>
                    <a:pt x="112" y="934"/>
                  </a:cubicBezTo>
                  <a:cubicBezTo>
                    <a:pt x="1" y="1045"/>
                    <a:pt x="1" y="1378"/>
                    <a:pt x="149" y="1451"/>
                  </a:cubicBezTo>
                  <a:cubicBezTo>
                    <a:pt x="223" y="1473"/>
                    <a:pt x="304" y="1482"/>
                    <a:pt x="389" y="1482"/>
                  </a:cubicBezTo>
                  <a:cubicBezTo>
                    <a:pt x="902" y="1482"/>
                    <a:pt x="1553" y="1156"/>
                    <a:pt x="1553" y="1156"/>
                  </a:cubicBezTo>
                  <a:cubicBezTo>
                    <a:pt x="1553" y="1156"/>
                    <a:pt x="2552" y="1082"/>
                    <a:pt x="2663" y="934"/>
                  </a:cubicBezTo>
                  <a:cubicBezTo>
                    <a:pt x="2774" y="675"/>
                    <a:pt x="2737" y="157"/>
                    <a:pt x="2737" y="157"/>
                  </a:cubicBezTo>
                  <a:cubicBezTo>
                    <a:pt x="2737" y="157"/>
                    <a:pt x="2088" y="1"/>
                    <a:pt x="176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4196191" y="3775096"/>
              <a:ext cx="188708" cy="603575"/>
            </a:xfrm>
            <a:custGeom>
              <a:avLst/>
              <a:gdLst/>
              <a:ahLst/>
              <a:cxnLst/>
              <a:rect l="l" t="t" r="r" b="b"/>
              <a:pathLst>
                <a:path w="2479" h="7929" extrusionOk="0">
                  <a:moveTo>
                    <a:pt x="271" y="0"/>
                  </a:moveTo>
                  <a:cubicBezTo>
                    <a:pt x="194" y="0"/>
                    <a:pt x="149" y="22"/>
                    <a:pt x="149" y="74"/>
                  </a:cubicBezTo>
                  <a:cubicBezTo>
                    <a:pt x="1" y="1959"/>
                    <a:pt x="556" y="3623"/>
                    <a:pt x="666" y="4066"/>
                  </a:cubicBezTo>
                  <a:cubicBezTo>
                    <a:pt x="851" y="5545"/>
                    <a:pt x="629" y="7135"/>
                    <a:pt x="556" y="7505"/>
                  </a:cubicBezTo>
                  <a:cubicBezTo>
                    <a:pt x="556" y="7709"/>
                    <a:pt x="1088" y="7928"/>
                    <a:pt x="1532" y="7928"/>
                  </a:cubicBezTo>
                  <a:cubicBezTo>
                    <a:pt x="1809" y="7928"/>
                    <a:pt x="2051" y="7843"/>
                    <a:pt x="2108" y="7616"/>
                  </a:cubicBezTo>
                  <a:cubicBezTo>
                    <a:pt x="2182" y="6950"/>
                    <a:pt x="2182" y="5212"/>
                    <a:pt x="1960" y="4288"/>
                  </a:cubicBezTo>
                  <a:cubicBezTo>
                    <a:pt x="1850" y="3918"/>
                    <a:pt x="2478" y="850"/>
                    <a:pt x="2478" y="850"/>
                  </a:cubicBezTo>
                  <a:cubicBezTo>
                    <a:pt x="2478" y="850"/>
                    <a:pt x="751" y="0"/>
                    <a:pt x="271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4418544" y="4472983"/>
              <a:ext cx="109845" cy="145166"/>
            </a:xfrm>
            <a:custGeom>
              <a:avLst/>
              <a:gdLst/>
              <a:ahLst/>
              <a:cxnLst/>
              <a:rect l="l" t="t" r="r" b="b"/>
              <a:pathLst>
                <a:path w="1443" h="1907" extrusionOk="0">
                  <a:moveTo>
                    <a:pt x="1406" y="0"/>
                  </a:moveTo>
                  <a:lnTo>
                    <a:pt x="370" y="111"/>
                  </a:lnTo>
                  <a:cubicBezTo>
                    <a:pt x="407" y="111"/>
                    <a:pt x="407" y="185"/>
                    <a:pt x="407" y="444"/>
                  </a:cubicBezTo>
                  <a:cubicBezTo>
                    <a:pt x="407" y="703"/>
                    <a:pt x="1" y="1553"/>
                    <a:pt x="149" y="1775"/>
                  </a:cubicBezTo>
                  <a:cubicBezTo>
                    <a:pt x="209" y="1865"/>
                    <a:pt x="323" y="1906"/>
                    <a:pt x="458" y="1906"/>
                  </a:cubicBezTo>
                  <a:cubicBezTo>
                    <a:pt x="656" y="1906"/>
                    <a:pt x="897" y="1818"/>
                    <a:pt x="1073" y="1664"/>
                  </a:cubicBezTo>
                  <a:cubicBezTo>
                    <a:pt x="1332" y="1442"/>
                    <a:pt x="1443" y="888"/>
                    <a:pt x="1443" y="518"/>
                  </a:cubicBezTo>
                  <a:cubicBezTo>
                    <a:pt x="1443" y="259"/>
                    <a:pt x="1406" y="0"/>
                    <a:pt x="140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4201824" y="3707500"/>
              <a:ext cx="346281" cy="806061"/>
            </a:xfrm>
            <a:custGeom>
              <a:avLst/>
              <a:gdLst/>
              <a:ahLst/>
              <a:cxnLst/>
              <a:rect l="l" t="t" r="r" b="b"/>
              <a:pathLst>
                <a:path w="4549" h="10589" extrusionOk="0">
                  <a:moveTo>
                    <a:pt x="186" y="0"/>
                  </a:moveTo>
                  <a:cubicBezTo>
                    <a:pt x="75" y="518"/>
                    <a:pt x="38" y="1183"/>
                    <a:pt x="1" y="1368"/>
                  </a:cubicBezTo>
                  <a:cubicBezTo>
                    <a:pt x="1" y="1516"/>
                    <a:pt x="851" y="2440"/>
                    <a:pt x="1702" y="2847"/>
                  </a:cubicBezTo>
                  <a:cubicBezTo>
                    <a:pt x="1739" y="2958"/>
                    <a:pt x="2330" y="5768"/>
                    <a:pt x="2774" y="6507"/>
                  </a:cubicBezTo>
                  <a:cubicBezTo>
                    <a:pt x="3033" y="7062"/>
                    <a:pt x="3069" y="8651"/>
                    <a:pt x="3033" y="10241"/>
                  </a:cubicBezTo>
                  <a:cubicBezTo>
                    <a:pt x="3103" y="10469"/>
                    <a:pt x="3422" y="10589"/>
                    <a:pt x="3742" y="10589"/>
                  </a:cubicBezTo>
                  <a:cubicBezTo>
                    <a:pt x="4098" y="10589"/>
                    <a:pt x="4455" y="10441"/>
                    <a:pt x="4474" y="10130"/>
                  </a:cubicBezTo>
                  <a:cubicBezTo>
                    <a:pt x="4548" y="9502"/>
                    <a:pt x="4511" y="7247"/>
                    <a:pt x="4437" y="6877"/>
                  </a:cubicBezTo>
                  <a:cubicBezTo>
                    <a:pt x="4326" y="6507"/>
                    <a:pt x="4253" y="6433"/>
                    <a:pt x="4068" y="5916"/>
                  </a:cubicBezTo>
                  <a:cubicBezTo>
                    <a:pt x="3883" y="5398"/>
                    <a:pt x="3809" y="1849"/>
                    <a:pt x="3735" y="1479"/>
                  </a:cubicBezTo>
                  <a:cubicBezTo>
                    <a:pt x="3624" y="1109"/>
                    <a:pt x="3254" y="407"/>
                    <a:pt x="3254" y="407"/>
                  </a:cubicBezTo>
                  <a:cubicBezTo>
                    <a:pt x="3254" y="407"/>
                    <a:pt x="2959" y="999"/>
                    <a:pt x="2219" y="1072"/>
                  </a:cubicBezTo>
                  <a:cubicBezTo>
                    <a:pt x="2210" y="1073"/>
                    <a:pt x="2201" y="1073"/>
                    <a:pt x="2191" y="1073"/>
                  </a:cubicBezTo>
                  <a:cubicBezTo>
                    <a:pt x="1617" y="1073"/>
                    <a:pt x="186" y="0"/>
                    <a:pt x="18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4252522" y="3153103"/>
              <a:ext cx="194265" cy="230803"/>
            </a:xfrm>
            <a:custGeom>
              <a:avLst/>
              <a:gdLst/>
              <a:ahLst/>
              <a:cxnLst/>
              <a:rect l="l" t="t" r="r" b="b"/>
              <a:pathLst>
                <a:path w="2552" h="3032" extrusionOk="0">
                  <a:moveTo>
                    <a:pt x="1183" y="0"/>
                  </a:moveTo>
                  <a:cubicBezTo>
                    <a:pt x="1073" y="74"/>
                    <a:pt x="703" y="148"/>
                    <a:pt x="666" y="222"/>
                  </a:cubicBezTo>
                  <a:cubicBezTo>
                    <a:pt x="0" y="776"/>
                    <a:pt x="296" y="1516"/>
                    <a:pt x="296" y="1516"/>
                  </a:cubicBezTo>
                  <a:cubicBezTo>
                    <a:pt x="296" y="1516"/>
                    <a:pt x="444" y="2699"/>
                    <a:pt x="555" y="2847"/>
                  </a:cubicBezTo>
                  <a:cubicBezTo>
                    <a:pt x="666" y="2995"/>
                    <a:pt x="888" y="3032"/>
                    <a:pt x="925" y="3032"/>
                  </a:cubicBezTo>
                  <a:cubicBezTo>
                    <a:pt x="1183" y="3032"/>
                    <a:pt x="1849" y="2551"/>
                    <a:pt x="1997" y="2403"/>
                  </a:cubicBezTo>
                  <a:cubicBezTo>
                    <a:pt x="2108" y="2292"/>
                    <a:pt x="2108" y="2033"/>
                    <a:pt x="2108" y="2033"/>
                  </a:cubicBezTo>
                  <a:cubicBezTo>
                    <a:pt x="2108" y="2033"/>
                    <a:pt x="2403" y="1996"/>
                    <a:pt x="2514" y="1553"/>
                  </a:cubicBezTo>
                  <a:cubicBezTo>
                    <a:pt x="2551" y="1220"/>
                    <a:pt x="2514" y="998"/>
                    <a:pt x="2514" y="998"/>
                  </a:cubicBezTo>
                  <a:lnTo>
                    <a:pt x="2219" y="370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4283808" y="3131865"/>
              <a:ext cx="202334" cy="157345"/>
            </a:xfrm>
            <a:custGeom>
              <a:avLst/>
              <a:gdLst/>
              <a:ahLst/>
              <a:cxnLst/>
              <a:rect l="l" t="t" r="r" b="b"/>
              <a:pathLst>
                <a:path w="2658" h="2067" extrusionOk="0">
                  <a:moveTo>
                    <a:pt x="989" y="1"/>
                  </a:moveTo>
                  <a:cubicBezTo>
                    <a:pt x="259" y="1"/>
                    <a:pt x="0" y="838"/>
                    <a:pt x="144" y="982"/>
                  </a:cubicBezTo>
                  <a:cubicBezTo>
                    <a:pt x="193" y="1025"/>
                    <a:pt x="257" y="1042"/>
                    <a:pt x="328" y="1042"/>
                  </a:cubicBezTo>
                  <a:cubicBezTo>
                    <a:pt x="620" y="1042"/>
                    <a:pt x="1054" y="751"/>
                    <a:pt x="1284" y="751"/>
                  </a:cubicBezTo>
                  <a:cubicBezTo>
                    <a:pt x="1334" y="751"/>
                    <a:pt x="1374" y="764"/>
                    <a:pt x="1401" y="797"/>
                  </a:cubicBezTo>
                  <a:cubicBezTo>
                    <a:pt x="1586" y="982"/>
                    <a:pt x="1327" y="1129"/>
                    <a:pt x="1253" y="1314"/>
                  </a:cubicBezTo>
                  <a:cubicBezTo>
                    <a:pt x="1216" y="1499"/>
                    <a:pt x="1253" y="2017"/>
                    <a:pt x="1327" y="2054"/>
                  </a:cubicBezTo>
                  <a:cubicBezTo>
                    <a:pt x="1336" y="2062"/>
                    <a:pt x="1351" y="2067"/>
                    <a:pt x="1369" y="2067"/>
                  </a:cubicBezTo>
                  <a:cubicBezTo>
                    <a:pt x="1430" y="2067"/>
                    <a:pt x="1529" y="2019"/>
                    <a:pt x="1586" y="1906"/>
                  </a:cubicBezTo>
                  <a:cubicBezTo>
                    <a:pt x="1697" y="1795"/>
                    <a:pt x="1623" y="1721"/>
                    <a:pt x="1734" y="1647"/>
                  </a:cubicBezTo>
                  <a:cubicBezTo>
                    <a:pt x="1789" y="1610"/>
                    <a:pt x="1833" y="1595"/>
                    <a:pt x="1868" y="1595"/>
                  </a:cubicBezTo>
                  <a:cubicBezTo>
                    <a:pt x="2044" y="1595"/>
                    <a:pt x="1992" y="1980"/>
                    <a:pt x="1992" y="1980"/>
                  </a:cubicBezTo>
                  <a:cubicBezTo>
                    <a:pt x="1992" y="1980"/>
                    <a:pt x="2658" y="797"/>
                    <a:pt x="1734" y="242"/>
                  </a:cubicBezTo>
                  <a:cubicBezTo>
                    <a:pt x="1446" y="69"/>
                    <a:pt x="1198" y="1"/>
                    <a:pt x="9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4351024" y="3780653"/>
              <a:ext cx="174549" cy="112128"/>
            </a:xfrm>
            <a:custGeom>
              <a:avLst/>
              <a:gdLst/>
              <a:ahLst/>
              <a:cxnLst/>
              <a:rect l="l" t="t" r="r" b="b"/>
              <a:pathLst>
                <a:path w="2293" h="1473" extrusionOk="0">
                  <a:moveTo>
                    <a:pt x="1553" y="1"/>
                  </a:moveTo>
                  <a:cubicBezTo>
                    <a:pt x="1257" y="38"/>
                    <a:pt x="814" y="1"/>
                    <a:pt x="740" y="481"/>
                  </a:cubicBezTo>
                  <a:cubicBezTo>
                    <a:pt x="666" y="555"/>
                    <a:pt x="185" y="851"/>
                    <a:pt x="111" y="1036"/>
                  </a:cubicBezTo>
                  <a:cubicBezTo>
                    <a:pt x="0" y="1147"/>
                    <a:pt x="259" y="1295"/>
                    <a:pt x="444" y="1442"/>
                  </a:cubicBezTo>
                  <a:cubicBezTo>
                    <a:pt x="475" y="1463"/>
                    <a:pt x="520" y="1472"/>
                    <a:pt x="575" y="1472"/>
                  </a:cubicBezTo>
                  <a:cubicBezTo>
                    <a:pt x="717" y="1472"/>
                    <a:pt x="923" y="1411"/>
                    <a:pt x="1109" y="1331"/>
                  </a:cubicBezTo>
                  <a:cubicBezTo>
                    <a:pt x="1627" y="1147"/>
                    <a:pt x="1627" y="962"/>
                    <a:pt x="2034" y="592"/>
                  </a:cubicBezTo>
                  <a:cubicBezTo>
                    <a:pt x="2293" y="518"/>
                    <a:pt x="1849" y="111"/>
                    <a:pt x="155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4469242" y="3586466"/>
              <a:ext cx="199898" cy="239329"/>
            </a:xfrm>
            <a:custGeom>
              <a:avLst/>
              <a:gdLst/>
              <a:ahLst/>
              <a:cxnLst/>
              <a:rect l="l" t="t" r="r" b="b"/>
              <a:pathLst>
                <a:path w="2626" h="3144" extrusionOk="0">
                  <a:moveTo>
                    <a:pt x="2071" y="1"/>
                  </a:moveTo>
                  <a:cubicBezTo>
                    <a:pt x="1738" y="74"/>
                    <a:pt x="1183" y="407"/>
                    <a:pt x="1183" y="703"/>
                  </a:cubicBezTo>
                  <a:cubicBezTo>
                    <a:pt x="1183" y="740"/>
                    <a:pt x="1368" y="1405"/>
                    <a:pt x="1368" y="1405"/>
                  </a:cubicBezTo>
                  <a:cubicBezTo>
                    <a:pt x="813" y="1627"/>
                    <a:pt x="666" y="2034"/>
                    <a:pt x="0" y="2552"/>
                  </a:cubicBezTo>
                  <a:cubicBezTo>
                    <a:pt x="481" y="2699"/>
                    <a:pt x="481" y="3143"/>
                    <a:pt x="481" y="3143"/>
                  </a:cubicBezTo>
                  <a:cubicBezTo>
                    <a:pt x="961" y="2884"/>
                    <a:pt x="2625" y="2182"/>
                    <a:pt x="2514" y="1553"/>
                  </a:cubicBezTo>
                  <a:cubicBezTo>
                    <a:pt x="2440" y="1184"/>
                    <a:pt x="2403" y="740"/>
                    <a:pt x="2071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4446709" y="3417018"/>
              <a:ext cx="215351" cy="264069"/>
            </a:xfrm>
            <a:custGeom>
              <a:avLst/>
              <a:gdLst/>
              <a:ahLst/>
              <a:cxnLst/>
              <a:rect l="l" t="t" r="r" b="b"/>
              <a:pathLst>
                <a:path w="2829" h="3469" extrusionOk="0">
                  <a:moveTo>
                    <a:pt x="876" y="1"/>
                  </a:moveTo>
                  <a:cubicBezTo>
                    <a:pt x="782" y="1"/>
                    <a:pt x="687" y="26"/>
                    <a:pt x="592" y="82"/>
                  </a:cubicBezTo>
                  <a:cubicBezTo>
                    <a:pt x="370" y="156"/>
                    <a:pt x="0" y="933"/>
                    <a:pt x="555" y="1598"/>
                  </a:cubicBezTo>
                  <a:cubicBezTo>
                    <a:pt x="962" y="2190"/>
                    <a:pt x="1109" y="2670"/>
                    <a:pt x="1516" y="3336"/>
                  </a:cubicBezTo>
                  <a:cubicBezTo>
                    <a:pt x="1582" y="3430"/>
                    <a:pt x="1700" y="3469"/>
                    <a:pt x="1838" y="3469"/>
                  </a:cubicBezTo>
                  <a:cubicBezTo>
                    <a:pt x="2245" y="3469"/>
                    <a:pt x="2828" y="3131"/>
                    <a:pt x="2773" y="2855"/>
                  </a:cubicBezTo>
                  <a:cubicBezTo>
                    <a:pt x="2706" y="2687"/>
                    <a:pt x="1840" y="1"/>
                    <a:pt x="876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3965465" y="3344474"/>
              <a:ext cx="84496" cy="149505"/>
            </a:xfrm>
            <a:custGeom>
              <a:avLst/>
              <a:gdLst/>
              <a:ahLst/>
              <a:cxnLst/>
              <a:rect l="l" t="t" r="r" b="b"/>
              <a:pathLst>
                <a:path w="1110" h="1964" extrusionOk="0">
                  <a:moveTo>
                    <a:pt x="629" y="0"/>
                  </a:moveTo>
                  <a:cubicBezTo>
                    <a:pt x="555" y="0"/>
                    <a:pt x="74" y="370"/>
                    <a:pt x="37" y="739"/>
                  </a:cubicBezTo>
                  <a:cubicBezTo>
                    <a:pt x="0" y="1072"/>
                    <a:pt x="0" y="1664"/>
                    <a:pt x="74" y="1849"/>
                  </a:cubicBezTo>
                  <a:cubicBezTo>
                    <a:pt x="122" y="1913"/>
                    <a:pt x="247" y="1963"/>
                    <a:pt x="373" y="1963"/>
                  </a:cubicBezTo>
                  <a:cubicBezTo>
                    <a:pt x="537" y="1963"/>
                    <a:pt x="703" y="1878"/>
                    <a:pt x="703" y="1627"/>
                  </a:cubicBezTo>
                  <a:cubicBezTo>
                    <a:pt x="777" y="1331"/>
                    <a:pt x="962" y="1294"/>
                    <a:pt x="1073" y="924"/>
                  </a:cubicBezTo>
                  <a:cubicBezTo>
                    <a:pt x="1110" y="518"/>
                    <a:pt x="999" y="148"/>
                    <a:pt x="629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2" name="Google Shape;1832;p26"/>
          <p:cNvGrpSpPr/>
          <p:nvPr/>
        </p:nvGrpSpPr>
        <p:grpSpPr>
          <a:xfrm>
            <a:off x="8430777" y="157757"/>
            <a:ext cx="628675" cy="381743"/>
            <a:chOff x="-1150550" y="2245975"/>
            <a:chExt cx="284700" cy="172875"/>
          </a:xfrm>
        </p:grpSpPr>
        <p:sp>
          <p:nvSpPr>
            <p:cNvPr id="1833" name="Google Shape;1833;p26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8" name="Google Shape;168;p4"/>
          <p:cNvGrpSpPr/>
          <p:nvPr/>
        </p:nvGrpSpPr>
        <p:grpSpPr>
          <a:xfrm>
            <a:off x="8108716" y="183564"/>
            <a:ext cx="850515" cy="572684"/>
            <a:chOff x="-3114075" y="2030777"/>
            <a:chExt cx="794206" cy="534769"/>
          </a:xfrm>
        </p:grpSpPr>
        <p:sp>
          <p:nvSpPr>
            <p:cNvPr id="169" name="Google Shape;169;p4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8424002" y="834007"/>
            <a:ext cx="628675" cy="381743"/>
            <a:chOff x="-1150550" y="2245975"/>
            <a:chExt cx="284700" cy="172875"/>
          </a:xfrm>
        </p:grpSpPr>
        <p:sp>
          <p:nvSpPr>
            <p:cNvPr id="186" name="Google Shape;186;p4"/>
            <p:cNvSpPr/>
            <p:nvPr/>
          </p:nvSpPr>
          <p:spPr>
            <a:xfrm>
              <a:off x="-1150550" y="2269775"/>
              <a:ext cx="284700" cy="149075"/>
            </a:xfrm>
            <a:custGeom>
              <a:avLst/>
              <a:gdLst/>
              <a:ahLst/>
              <a:cxnLst/>
              <a:rect l="l" t="t" r="r" b="b"/>
              <a:pathLst>
                <a:path w="11388" h="5963" extrusionOk="0">
                  <a:moveTo>
                    <a:pt x="5694" y="1"/>
                  </a:moveTo>
                  <a:cubicBezTo>
                    <a:pt x="4372" y="1"/>
                    <a:pt x="3050" y="287"/>
                    <a:pt x="2034" y="860"/>
                  </a:cubicBezTo>
                  <a:cubicBezTo>
                    <a:pt x="0" y="2043"/>
                    <a:pt x="0" y="3929"/>
                    <a:pt x="2034" y="5075"/>
                  </a:cubicBezTo>
                  <a:cubicBezTo>
                    <a:pt x="3050" y="5667"/>
                    <a:pt x="4372" y="5962"/>
                    <a:pt x="5694" y="5962"/>
                  </a:cubicBezTo>
                  <a:cubicBezTo>
                    <a:pt x="7015" y="5962"/>
                    <a:pt x="8337" y="5667"/>
                    <a:pt x="9354" y="5075"/>
                  </a:cubicBezTo>
                  <a:cubicBezTo>
                    <a:pt x="11387" y="3929"/>
                    <a:pt x="11387" y="2043"/>
                    <a:pt x="9354" y="860"/>
                  </a:cubicBezTo>
                  <a:cubicBezTo>
                    <a:pt x="8337" y="287"/>
                    <a:pt x="7015" y="1"/>
                    <a:pt x="5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-1050725" y="2289650"/>
              <a:ext cx="86900" cy="40475"/>
            </a:xfrm>
            <a:custGeom>
              <a:avLst/>
              <a:gdLst/>
              <a:ahLst/>
              <a:cxnLst/>
              <a:rect l="l" t="t" r="r" b="b"/>
              <a:pathLst>
                <a:path w="3476" h="1619" extrusionOk="0">
                  <a:moveTo>
                    <a:pt x="1738" y="1"/>
                  </a:moveTo>
                  <a:cubicBezTo>
                    <a:pt x="1202" y="1"/>
                    <a:pt x="665" y="158"/>
                    <a:pt x="333" y="472"/>
                  </a:cubicBezTo>
                  <a:cubicBezTo>
                    <a:pt x="0" y="731"/>
                    <a:pt x="0" y="1137"/>
                    <a:pt x="333" y="1470"/>
                  </a:cubicBezTo>
                  <a:cubicBezTo>
                    <a:pt x="370" y="1507"/>
                    <a:pt x="444" y="1581"/>
                    <a:pt x="518" y="1618"/>
                  </a:cubicBezTo>
                  <a:cubicBezTo>
                    <a:pt x="824" y="1420"/>
                    <a:pt x="1246" y="1327"/>
                    <a:pt x="1674" y="1327"/>
                  </a:cubicBezTo>
                  <a:cubicBezTo>
                    <a:pt x="2123" y="1327"/>
                    <a:pt x="2580" y="1429"/>
                    <a:pt x="2921" y="1618"/>
                  </a:cubicBezTo>
                  <a:cubicBezTo>
                    <a:pt x="2995" y="1581"/>
                    <a:pt x="3032" y="1507"/>
                    <a:pt x="3106" y="1470"/>
                  </a:cubicBezTo>
                  <a:cubicBezTo>
                    <a:pt x="3475" y="1137"/>
                    <a:pt x="3475" y="768"/>
                    <a:pt x="3143" y="472"/>
                  </a:cubicBezTo>
                  <a:cubicBezTo>
                    <a:pt x="2810" y="158"/>
                    <a:pt x="2274" y="1"/>
                    <a:pt x="1738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-1127450" y="2245975"/>
              <a:ext cx="242175" cy="136825"/>
            </a:xfrm>
            <a:custGeom>
              <a:avLst/>
              <a:gdLst/>
              <a:ahLst/>
              <a:cxnLst/>
              <a:rect l="l" t="t" r="r" b="b"/>
              <a:pathLst>
                <a:path w="9687" h="5473" extrusionOk="0">
                  <a:moveTo>
                    <a:pt x="4816" y="1748"/>
                  </a:moveTo>
                  <a:cubicBezTo>
                    <a:pt x="5352" y="1748"/>
                    <a:pt x="5897" y="1905"/>
                    <a:pt x="6248" y="2219"/>
                  </a:cubicBezTo>
                  <a:cubicBezTo>
                    <a:pt x="6544" y="2515"/>
                    <a:pt x="6544" y="2884"/>
                    <a:pt x="6212" y="3217"/>
                  </a:cubicBezTo>
                  <a:cubicBezTo>
                    <a:pt x="6175" y="3254"/>
                    <a:pt x="6064" y="3328"/>
                    <a:pt x="6027" y="3365"/>
                  </a:cubicBezTo>
                  <a:cubicBezTo>
                    <a:pt x="5694" y="3568"/>
                    <a:pt x="5250" y="3670"/>
                    <a:pt x="4811" y="3670"/>
                  </a:cubicBezTo>
                  <a:cubicBezTo>
                    <a:pt x="4372" y="3670"/>
                    <a:pt x="3938" y="3568"/>
                    <a:pt x="3624" y="3365"/>
                  </a:cubicBezTo>
                  <a:cubicBezTo>
                    <a:pt x="3513" y="3328"/>
                    <a:pt x="3476" y="3254"/>
                    <a:pt x="3439" y="3217"/>
                  </a:cubicBezTo>
                  <a:cubicBezTo>
                    <a:pt x="3106" y="2884"/>
                    <a:pt x="3106" y="2515"/>
                    <a:pt x="3439" y="2219"/>
                  </a:cubicBezTo>
                  <a:cubicBezTo>
                    <a:pt x="3753" y="1905"/>
                    <a:pt x="4280" y="1748"/>
                    <a:pt x="4816" y="1748"/>
                  </a:cubicBezTo>
                  <a:close/>
                  <a:moveTo>
                    <a:pt x="4141" y="1"/>
                  </a:moveTo>
                  <a:lnTo>
                    <a:pt x="4141" y="851"/>
                  </a:lnTo>
                  <a:cubicBezTo>
                    <a:pt x="3698" y="851"/>
                    <a:pt x="3402" y="962"/>
                    <a:pt x="3069" y="1036"/>
                  </a:cubicBezTo>
                  <a:lnTo>
                    <a:pt x="1960" y="407"/>
                  </a:lnTo>
                  <a:lnTo>
                    <a:pt x="888" y="999"/>
                  </a:lnTo>
                  <a:lnTo>
                    <a:pt x="1997" y="1664"/>
                  </a:lnTo>
                  <a:lnTo>
                    <a:pt x="1960" y="1701"/>
                  </a:lnTo>
                  <a:cubicBezTo>
                    <a:pt x="1775" y="1886"/>
                    <a:pt x="1664" y="2034"/>
                    <a:pt x="1590" y="2219"/>
                  </a:cubicBezTo>
                  <a:lnTo>
                    <a:pt x="0" y="2219"/>
                  </a:lnTo>
                  <a:lnTo>
                    <a:pt x="0" y="3069"/>
                  </a:lnTo>
                  <a:lnTo>
                    <a:pt x="1590" y="3069"/>
                  </a:lnTo>
                  <a:cubicBezTo>
                    <a:pt x="1627" y="3180"/>
                    <a:pt x="1627" y="3217"/>
                    <a:pt x="1664" y="3328"/>
                  </a:cubicBezTo>
                  <a:cubicBezTo>
                    <a:pt x="1775" y="3439"/>
                    <a:pt x="1849" y="3587"/>
                    <a:pt x="1997" y="3698"/>
                  </a:cubicBezTo>
                  <a:lnTo>
                    <a:pt x="888" y="4326"/>
                  </a:lnTo>
                  <a:lnTo>
                    <a:pt x="1036" y="4437"/>
                  </a:lnTo>
                  <a:lnTo>
                    <a:pt x="1960" y="4992"/>
                  </a:lnTo>
                  <a:lnTo>
                    <a:pt x="3069" y="4326"/>
                  </a:lnTo>
                  <a:cubicBezTo>
                    <a:pt x="3143" y="4363"/>
                    <a:pt x="3254" y="4363"/>
                    <a:pt x="3402" y="4437"/>
                  </a:cubicBezTo>
                  <a:cubicBezTo>
                    <a:pt x="3624" y="4474"/>
                    <a:pt x="3845" y="4548"/>
                    <a:pt x="4067" y="4548"/>
                  </a:cubicBezTo>
                  <a:lnTo>
                    <a:pt x="4067" y="4844"/>
                  </a:lnTo>
                  <a:lnTo>
                    <a:pt x="4067" y="5472"/>
                  </a:lnTo>
                  <a:lnTo>
                    <a:pt x="5546" y="5472"/>
                  </a:lnTo>
                  <a:lnTo>
                    <a:pt x="5546" y="4844"/>
                  </a:lnTo>
                  <a:lnTo>
                    <a:pt x="5546" y="4548"/>
                  </a:lnTo>
                  <a:cubicBezTo>
                    <a:pt x="5805" y="4511"/>
                    <a:pt x="6064" y="4474"/>
                    <a:pt x="6285" y="4437"/>
                  </a:cubicBezTo>
                  <a:cubicBezTo>
                    <a:pt x="6396" y="4363"/>
                    <a:pt x="6470" y="4363"/>
                    <a:pt x="6618" y="4326"/>
                  </a:cubicBezTo>
                  <a:lnTo>
                    <a:pt x="7727" y="4992"/>
                  </a:lnTo>
                  <a:lnTo>
                    <a:pt x="8652" y="4474"/>
                  </a:lnTo>
                  <a:lnTo>
                    <a:pt x="8799" y="4437"/>
                  </a:lnTo>
                  <a:lnTo>
                    <a:pt x="7690" y="3772"/>
                  </a:lnTo>
                  <a:cubicBezTo>
                    <a:pt x="7838" y="3624"/>
                    <a:pt x="7912" y="3550"/>
                    <a:pt x="8023" y="3402"/>
                  </a:cubicBezTo>
                  <a:cubicBezTo>
                    <a:pt x="8060" y="3328"/>
                    <a:pt x="8097" y="3254"/>
                    <a:pt x="8097" y="3180"/>
                  </a:cubicBezTo>
                  <a:lnTo>
                    <a:pt x="9687" y="3180"/>
                  </a:lnTo>
                  <a:lnTo>
                    <a:pt x="9687" y="2293"/>
                  </a:lnTo>
                  <a:lnTo>
                    <a:pt x="8097" y="2293"/>
                  </a:lnTo>
                  <a:cubicBezTo>
                    <a:pt x="8023" y="2108"/>
                    <a:pt x="7912" y="1923"/>
                    <a:pt x="7727" y="1738"/>
                  </a:cubicBezTo>
                  <a:lnTo>
                    <a:pt x="7690" y="1701"/>
                  </a:lnTo>
                  <a:lnTo>
                    <a:pt x="8799" y="1036"/>
                  </a:lnTo>
                  <a:lnTo>
                    <a:pt x="7727" y="444"/>
                  </a:lnTo>
                  <a:lnTo>
                    <a:pt x="6618" y="1110"/>
                  </a:lnTo>
                  <a:cubicBezTo>
                    <a:pt x="6285" y="962"/>
                    <a:pt x="5990" y="925"/>
                    <a:pt x="5620" y="851"/>
                  </a:cubicBezTo>
                  <a:lnTo>
                    <a:pt x="562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-1105275" y="2354125"/>
              <a:ext cx="26825" cy="47150"/>
            </a:xfrm>
            <a:custGeom>
              <a:avLst/>
              <a:gdLst/>
              <a:ahLst/>
              <a:cxnLst/>
              <a:rect l="l" t="t" r="r" b="b"/>
              <a:pathLst>
                <a:path w="1073" h="1886" extrusionOk="0">
                  <a:moveTo>
                    <a:pt x="1" y="0"/>
                  </a:moveTo>
                  <a:lnTo>
                    <a:pt x="1" y="1294"/>
                  </a:lnTo>
                  <a:lnTo>
                    <a:pt x="1036" y="1886"/>
                  </a:lnTo>
                  <a:lnTo>
                    <a:pt x="1073" y="5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-1079400" y="2354125"/>
              <a:ext cx="27775" cy="47150"/>
            </a:xfrm>
            <a:custGeom>
              <a:avLst/>
              <a:gdLst/>
              <a:ahLst/>
              <a:cxnLst/>
              <a:rect l="l" t="t" r="r" b="b"/>
              <a:pathLst>
                <a:path w="1111" h="1886" extrusionOk="0">
                  <a:moveTo>
                    <a:pt x="1110" y="0"/>
                  </a:moveTo>
                  <a:lnTo>
                    <a:pt x="38" y="592"/>
                  </a:lnTo>
                  <a:lnTo>
                    <a:pt x="1" y="1886"/>
                  </a:lnTo>
                  <a:lnTo>
                    <a:pt x="1110" y="1294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026700" y="2382775"/>
              <a:ext cx="37000" cy="32375"/>
            </a:xfrm>
            <a:custGeom>
              <a:avLst/>
              <a:gdLst/>
              <a:ahLst/>
              <a:cxnLst/>
              <a:rect l="l" t="t" r="r" b="b"/>
              <a:pathLst>
                <a:path w="1480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1479" y="129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-1052575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0" y="0"/>
                  </a:moveTo>
                  <a:lnTo>
                    <a:pt x="0" y="1294"/>
                  </a:lnTo>
                  <a:cubicBezTo>
                    <a:pt x="518" y="1479"/>
                    <a:pt x="1035" y="1516"/>
                    <a:pt x="1035" y="1516"/>
                  </a:cubicBezTo>
                  <a:lnTo>
                    <a:pt x="1035" y="222"/>
                  </a:lnTo>
                  <a:cubicBezTo>
                    <a:pt x="1035" y="222"/>
                    <a:pt x="333" y="148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1127450" y="2322700"/>
              <a:ext cx="39775" cy="32375"/>
            </a:xfrm>
            <a:custGeom>
              <a:avLst/>
              <a:gdLst/>
              <a:ahLst/>
              <a:cxnLst/>
              <a:rect l="l" t="t" r="r" b="b"/>
              <a:pathLst>
                <a:path w="1591" h="1295" extrusionOk="0">
                  <a:moveTo>
                    <a:pt x="0" y="0"/>
                  </a:moveTo>
                  <a:lnTo>
                    <a:pt x="0" y="1294"/>
                  </a:lnTo>
                  <a:lnTo>
                    <a:pt x="888" y="1294"/>
                  </a:lnTo>
                  <a:lnTo>
                    <a:pt x="888" y="1257"/>
                  </a:lnTo>
                  <a:lnTo>
                    <a:pt x="1553" y="888"/>
                  </a:lnTo>
                  <a:lnTo>
                    <a:pt x="159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-1087700" y="2324550"/>
              <a:ext cx="10175" cy="20350"/>
            </a:xfrm>
            <a:custGeom>
              <a:avLst/>
              <a:gdLst/>
              <a:ahLst/>
              <a:cxnLst/>
              <a:rect l="l" t="t" r="r" b="b"/>
              <a:pathLst>
                <a:path w="407" h="814" extrusionOk="0">
                  <a:moveTo>
                    <a:pt x="0" y="0"/>
                  </a:moveTo>
                  <a:lnTo>
                    <a:pt x="0" y="814"/>
                  </a:lnTo>
                  <a:lnTo>
                    <a:pt x="407" y="592"/>
                  </a:lnTo>
                  <a:cubicBezTo>
                    <a:pt x="111" y="2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-962925" y="2354125"/>
              <a:ext cx="26825" cy="49000"/>
            </a:xfrm>
            <a:custGeom>
              <a:avLst/>
              <a:gdLst/>
              <a:ahLst/>
              <a:cxnLst/>
              <a:rect l="l" t="t" r="r" b="b"/>
              <a:pathLst>
                <a:path w="1073" h="1960" extrusionOk="0">
                  <a:moveTo>
                    <a:pt x="0" y="0"/>
                  </a:moveTo>
                  <a:lnTo>
                    <a:pt x="0" y="1294"/>
                  </a:lnTo>
                  <a:lnTo>
                    <a:pt x="1072" y="1960"/>
                  </a:lnTo>
                  <a:lnTo>
                    <a:pt x="1072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-936125" y="2355050"/>
              <a:ext cx="25900" cy="48075"/>
            </a:xfrm>
            <a:custGeom>
              <a:avLst/>
              <a:gdLst/>
              <a:ahLst/>
              <a:cxnLst/>
              <a:rect l="l" t="t" r="r" b="b"/>
              <a:pathLst>
                <a:path w="1036" h="1923" extrusionOk="0">
                  <a:moveTo>
                    <a:pt x="1036" y="0"/>
                  </a:moveTo>
                  <a:lnTo>
                    <a:pt x="0" y="629"/>
                  </a:lnTo>
                  <a:lnTo>
                    <a:pt x="0" y="1923"/>
                  </a:lnTo>
                  <a:lnTo>
                    <a:pt x="1036" y="1294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-988800" y="2354125"/>
              <a:ext cx="25900" cy="37925"/>
            </a:xfrm>
            <a:custGeom>
              <a:avLst/>
              <a:gdLst/>
              <a:ahLst/>
              <a:cxnLst/>
              <a:rect l="l" t="t" r="r" b="b"/>
              <a:pathLst>
                <a:path w="1036" h="1517" extrusionOk="0">
                  <a:moveTo>
                    <a:pt x="1035" y="0"/>
                  </a:moveTo>
                  <a:cubicBezTo>
                    <a:pt x="555" y="185"/>
                    <a:pt x="0" y="222"/>
                    <a:pt x="0" y="222"/>
                  </a:cubicBezTo>
                  <a:lnTo>
                    <a:pt x="0" y="1516"/>
                  </a:lnTo>
                  <a:cubicBezTo>
                    <a:pt x="518" y="1479"/>
                    <a:pt x="1035" y="1294"/>
                    <a:pt x="1035" y="129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-925950" y="2324550"/>
              <a:ext cx="38825" cy="32375"/>
            </a:xfrm>
            <a:custGeom>
              <a:avLst/>
              <a:gdLst/>
              <a:ahLst/>
              <a:cxnLst/>
              <a:rect l="l" t="t" r="r" b="b"/>
              <a:pathLst>
                <a:path w="1553" h="1295" extrusionOk="0">
                  <a:moveTo>
                    <a:pt x="0" y="0"/>
                  </a:moveTo>
                  <a:lnTo>
                    <a:pt x="0" y="814"/>
                  </a:lnTo>
                  <a:lnTo>
                    <a:pt x="629" y="1220"/>
                  </a:lnTo>
                  <a:lnTo>
                    <a:pt x="629" y="1294"/>
                  </a:lnTo>
                  <a:lnTo>
                    <a:pt x="1516" y="1294"/>
                  </a:lnTo>
                  <a:lnTo>
                    <a:pt x="1553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-937050" y="2324550"/>
              <a:ext cx="11125" cy="20350"/>
            </a:xfrm>
            <a:custGeom>
              <a:avLst/>
              <a:gdLst/>
              <a:ahLst/>
              <a:cxnLst/>
              <a:rect l="l" t="t" r="r" b="b"/>
              <a:pathLst>
                <a:path w="445" h="814" extrusionOk="0">
                  <a:moveTo>
                    <a:pt x="444" y="0"/>
                  </a:moveTo>
                  <a:cubicBezTo>
                    <a:pt x="259" y="370"/>
                    <a:pt x="37" y="592"/>
                    <a:pt x="0" y="592"/>
                  </a:cubicBezTo>
                  <a:lnTo>
                    <a:pt x="444" y="814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-937050" y="2271850"/>
              <a:ext cx="28675" cy="31450"/>
            </a:xfrm>
            <a:custGeom>
              <a:avLst/>
              <a:gdLst/>
              <a:ahLst/>
              <a:cxnLst/>
              <a:rect l="l" t="t" r="r" b="b"/>
              <a:pathLst>
                <a:path w="1147" h="1258" extrusionOk="0">
                  <a:moveTo>
                    <a:pt x="1147" y="1"/>
                  </a:moveTo>
                  <a:lnTo>
                    <a:pt x="0" y="666"/>
                  </a:lnTo>
                  <a:cubicBezTo>
                    <a:pt x="333" y="999"/>
                    <a:pt x="444" y="1258"/>
                    <a:pt x="444" y="1258"/>
                  </a:cubicBezTo>
                  <a:lnTo>
                    <a:pt x="1147" y="1258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-1105275" y="2271850"/>
              <a:ext cx="27750" cy="30525"/>
            </a:xfrm>
            <a:custGeom>
              <a:avLst/>
              <a:gdLst/>
              <a:ahLst/>
              <a:cxnLst/>
              <a:rect l="l" t="t" r="r" b="b"/>
              <a:pathLst>
                <a:path w="1110" h="1221" extrusionOk="0">
                  <a:moveTo>
                    <a:pt x="1" y="1"/>
                  </a:moveTo>
                  <a:lnTo>
                    <a:pt x="1" y="1221"/>
                  </a:lnTo>
                  <a:lnTo>
                    <a:pt x="703" y="1221"/>
                  </a:lnTo>
                  <a:cubicBezTo>
                    <a:pt x="703" y="1221"/>
                    <a:pt x="777" y="925"/>
                    <a:pt x="1110" y="62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4"/>
          <p:cNvGrpSpPr/>
          <p:nvPr/>
        </p:nvGrpSpPr>
        <p:grpSpPr>
          <a:xfrm flipH="1">
            <a:off x="83639" y="3903635"/>
            <a:ext cx="800922" cy="1156441"/>
            <a:chOff x="-4166739" y="-2877246"/>
            <a:chExt cx="930871" cy="1344074"/>
          </a:xfrm>
        </p:grpSpPr>
        <p:sp>
          <p:nvSpPr>
            <p:cNvPr id="203" name="Google Shape;203;p4"/>
            <p:cNvSpPr/>
            <p:nvPr/>
          </p:nvSpPr>
          <p:spPr>
            <a:xfrm>
              <a:off x="-4166739" y="-2158959"/>
              <a:ext cx="486735" cy="434928"/>
            </a:xfrm>
            <a:custGeom>
              <a:avLst/>
              <a:gdLst/>
              <a:ahLst/>
              <a:cxnLst/>
              <a:rect l="l" t="t" r="r" b="b"/>
              <a:pathLst>
                <a:path w="9724" h="8689" extrusionOk="0">
                  <a:moveTo>
                    <a:pt x="8984" y="0"/>
                  </a:moveTo>
                  <a:cubicBezTo>
                    <a:pt x="7727" y="185"/>
                    <a:pt x="7986" y="1849"/>
                    <a:pt x="5657" y="3550"/>
                  </a:cubicBezTo>
                  <a:cubicBezTo>
                    <a:pt x="4955" y="4067"/>
                    <a:pt x="2551" y="4917"/>
                    <a:pt x="111" y="6766"/>
                  </a:cubicBezTo>
                  <a:cubicBezTo>
                    <a:pt x="74" y="6766"/>
                    <a:pt x="74" y="6803"/>
                    <a:pt x="0" y="6803"/>
                  </a:cubicBezTo>
                  <a:cubicBezTo>
                    <a:pt x="0" y="6803"/>
                    <a:pt x="555" y="8356"/>
                    <a:pt x="888" y="8615"/>
                  </a:cubicBezTo>
                  <a:lnTo>
                    <a:pt x="1036" y="8688"/>
                  </a:lnTo>
                  <a:lnTo>
                    <a:pt x="1110" y="8541"/>
                  </a:lnTo>
                  <a:cubicBezTo>
                    <a:pt x="2145" y="7949"/>
                    <a:pt x="8578" y="4252"/>
                    <a:pt x="8578" y="4252"/>
                  </a:cubicBezTo>
                  <a:lnTo>
                    <a:pt x="9428" y="1331"/>
                  </a:lnTo>
                  <a:cubicBezTo>
                    <a:pt x="9539" y="1331"/>
                    <a:pt x="9724" y="518"/>
                    <a:pt x="9428" y="148"/>
                  </a:cubicBezTo>
                  <a:cubicBezTo>
                    <a:pt x="9428" y="111"/>
                    <a:pt x="9317" y="37"/>
                    <a:pt x="9317" y="37"/>
                  </a:cubicBezTo>
                  <a:cubicBezTo>
                    <a:pt x="9206" y="0"/>
                    <a:pt x="9132" y="0"/>
                    <a:pt x="8984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-4157478" y="-2153954"/>
              <a:ext cx="494293" cy="432175"/>
            </a:xfrm>
            <a:custGeom>
              <a:avLst/>
              <a:gdLst/>
              <a:ahLst/>
              <a:cxnLst/>
              <a:rect l="l" t="t" r="r" b="b"/>
              <a:pathLst>
                <a:path w="9875" h="8634" extrusionOk="0">
                  <a:moveTo>
                    <a:pt x="9108" y="1"/>
                  </a:moveTo>
                  <a:cubicBezTo>
                    <a:pt x="9069" y="1"/>
                    <a:pt x="9028" y="4"/>
                    <a:pt x="8984" y="11"/>
                  </a:cubicBezTo>
                  <a:cubicBezTo>
                    <a:pt x="7727" y="196"/>
                    <a:pt x="7949" y="1860"/>
                    <a:pt x="5657" y="3560"/>
                  </a:cubicBezTo>
                  <a:cubicBezTo>
                    <a:pt x="4917" y="4115"/>
                    <a:pt x="2551" y="4891"/>
                    <a:pt x="111" y="6740"/>
                  </a:cubicBezTo>
                  <a:cubicBezTo>
                    <a:pt x="74" y="6740"/>
                    <a:pt x="74" y="6777"/>
                    <a:pt x="0" y="6777"/>
                  </a:cubicBezTo>
                  <a:cubicBezTo>
                    <a:pt x="0" y="6777"/>
                    <a:pt x="653" y="8633"/>
                    <a:pt x="1032" y="8633"/>
                  </a:cubicBezTo>
                  <a:cubicBezTo>
                    <a:pt x="1046" y="8633"/>
                    <a:pt x="1059" y="8631"/>
                    <a:pt x="1072" y="8625"/>
                  </a:cubicBezTo>
                  <a:cubicBezTo>
                    <a:pt x="1331" y="8441"/>
                    <a:pt x="8651" y="4263"/>
                    <a:pt x="8651" y="4263"/>
                  </a:cubicBezTo>
                  <a:lnTo>
                    <a:pt x="9539" y="1342"/>
                  </a:lnTo>
                  <a:cubicBezTo>
                    <a:pt x="9539" y="1342"/>
                    <a:pt x="9874" y="1"/>
                    <a:pt x="910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-3754086" y="-2101596"/>
              <a:ext cx="38943" cy="57663"/>
            </a:xfrm>
            <a:custGeom>
              <a:avLst/>
              <a:gdLst/>
              <a:ahLst/>
              <a:cxnLst/>
              <a:rect l="l" t="t" r="r" b="b"/>
              <a:pathLst>
                <a:path w="778" h="1152" extrusionOk="0">
                  <a:moveTo>
                    <a:pt x="592" y="0"/>
                  </a:moveTo>
                  <a:lnTo>
                    <a:pt x="592" y="0"/>
                  </a:lnTo>
                  <a:cubicBezTo>
                    <a:pt x="629" y="111"/>
                    <a:pt x="629" y="148"/>
                    <a:pt x="629" y="259"/>
                  </a:cubicBezTo>
                  <a:cubicBezTo>
                    <a:pt x="629" y="518"/>
                    <a:pt x="445" y="851"/>
                    <a:pt x="223" y="999"/>
                  </a:cubicBezTo>
                  <a:cubicBezTo>
                    <a:pt x="149" y="1036"/>
                    <a:pt x="38" y="1036"/>
                    <a:pt x="1" y="1036"/>
                  </a:cubicBezTo>
                  <a:cubicBezTo>
                    <a:pt x="41" y="1115"/>
                    <a:pt x="101" y="1152"/>
                    <a:pt x="172" y="1152"/>
                  </a:cubicBezTo>
                  <a:cubicBezTo>
                    <a:pt x="233" y="1152"/>
                    <a:pt x="302" y="1124"/>
                    <a:pt x="371" y="1073"/>
                  </a:cubicBezTo>
                  <a:cubicBezTo>
                    <a:pt x="592" y="925"/>
                    <a:pt x="777" y="629"/>
                    <a:pt x="777" y="333"/>
                  </a:cubicBezTo>
                  <a:cubicBezTo>
                    <a:pt x="777" y="185"/>
                    <a:pt x="740" y="37"/>
                    <a:pt x="592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-3755938" y="-2099744"/>
              <a:ext cx="33387" cy="51857"/>
            </a:xfrm>
            <a:custGeom>
              <a:avLst/>
              <a:gdLst/>
              <a:ahLst/>
              <a:cxnLst/>
              <a:rect l="l" t="t" r="r" b="b"/>
              <a:pathLst>
                <a:path w="667" h="1036" extrusionOk="0">
                  <a:moveTo>
                    <a:pt x="629" y="0"/>
                  </a:moveTo>
                  <a:cubicBezTo>
                    <a:pt x="556" y="0"/>
                    <a:pt x="482" y="0"/>
                    <a:pt x="408" y="74"/>
                  </a:cubicBezTo>
                  <a:cubicBezTo>
                    <a:pt x="186" y="185"/>
                    <a:pt x="1" y="518"/>
                    <a:pt x="1" y="814"/>
                  </a:cubicBezTo>
                  <a:cubicBezTo>
                    <a:pt x="1" y="888"/>
                    <a:pt x="1" y="999"/>
                    <a:pt x="38" y="1036"/>
                  </a:cubicBezTo>
                  <a:cubicBezTo>
                    <a:pt x="112" y="1036"/>
                    <a:pt x="186" y="1036"/>
                    <a:pt x="260" y="999"/>
                  </a:cubicBezTo>
                  <a:cubicBezTo>
                    <a:pt x="482" y="851"/>
                    <a:pt x="666" y="518"/>
                    <a:pt x="666" y="259"/>
                  </a:cubicBezTo>
                  <a:cubicBezTo>
                    <a:pt x="666" y="148"/>
                    <a:pt x="666" y="74"/>
                    <a:pt x="629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-4157478" y="-1818486"/>
              <a:ext cx="366453" cy="279507"/>
            </a:xfrm>
            <a:custGeom>
              <a:avLst/>
              <a:gdLst/>
              <a:ahLst/>
              <a:cxnLst/>
              <a:rect l="l" t="t" r="r" b="b"/>
              <a:pathLst>
                <a:path w="7321" h="5584" extrusionOk="0">
                  <a:moveTo>
                    <a:pt x="0" y="1"/>
                  </a:moveTo>
                  <a:lnTo>
                    <a:pt x="0" y="75"/>
                  </a:lnTo>
                  <a:lnTo>
                    <a:pt x="111" y="519"/>
                  </a:lnTo>
                  <a:lnTo>
                    <a:pt x="740" y="1813"/>
                  </a:lnTo>
                  <a:lnTo>
                    <a:pt x="7321" y="5584"/>
                  </a:lnTo>
                  <a:lnTo>
                    <a:pt x="7173" y="5399"/>
                  </a:lnTo>
                  <a:lnTo>
                    <a:pt x="6618" y="4290"/>
                  </a:lnTo>
                  <a:lnTo>
                    <a:pt x="6396" y="3735"/>
                  </a:lnTo>
                  <a:lnTo>
                    <a:pt x="6470" y="3735"/>
                  </a:lnTo>
                  <a:lnTo>
                    <a:pt x="6470" y="369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-3802189" y="-2073816"/>
              <a:ext cx="344278" cy="218390"/>
            </a:xfrm>
            <a:custGeom>
              <a:avLst/>
              <a:gdLst/>
              <a:ahLst/>
              <a:cxnLst/>
              <a:rect l="l" t="t" r="r" b="b"/>
              <a:pathLst>
                <a:path w="6878" h="4363" extrusionOk="0">
                  <a:moveTo>
                    <a:pt x="592" y="0"/>
                  </a:moveTo>
                  <a:lnTo>
                    <a:pt x="259" y="148"/>
                  </a:lnTo>
                  <a:lnTo>
                    <a:pt x="1" y="518"/>
                  </a:lnTo>
                  <a:lnTo>
                    <a:pt x="223" y="1072"/>
                  </a:lnTo>
                  <a:lnTo>
                    <a:pt x="6027" y="4363"/>
                  </a:lnTo>
                  <a:lnTo>
                    <a:pt x="6655" y="4252"/>
                  </a:lnTo>
                  <a:lnTo>
                    <a:pt x="6840" y="3993"/>
                  </a:lnTo>
                  <a:lnTo>
                    <a:pt x="6877" y="358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-3817005" y="-2700302"/>
              <a:ext cx="551556" cy="818950"/>
            </a:xfrm>
            <a:custGeom>
              <a:avLst/>
              <a:gdLst/>
              <a:ahLst/>
              <a:cxnLst/>
              <a:rect l="l" t="t" r="r" b="b"/>
              <a:pathLst>
                <a:path w="11019" h="16361" extrusionOk="0">
                  <a:moveTo>
                    <a:pt x="4370" y="0"/>
                  </a:moveTo>
                  <a:cubicBezTo>
                    <a:pt x="4242" y="0"/>
                    <a:pt x="4111" y="47"/>
                    <a:pt x="3994" y="94"/>
                  </a:cubicBezTo>
                  <a:lnTo>
                    <a:pt x="3735" y="242"/>
                  </a:lnTo>
                  <a:cubicBezTo>
                    <a:pt x="3624" y="316"/>
                    <a:pt x="3476" y="464"/>
                    <a:pt x="3365" y="574"/>
                  </a:cubicBezTo>
                  <a:cubicBezTo>
                    <a:pt x="2922" y="1129"/>
                    <a:pt x="2034" y="3384"/>
                    <a:pt x="1295" y="5676"/>
                  </a:cubicBezTo>
                  <a:cubicBezTo>
                    <a:pt x="851" y="7118"/>
                    <a:pt x="334" y="8560"/>
                    <a:pt x="223" y="9484"/>
                  </a:cubicBezTo>
                  <a:cubicBezTo>
                    <a:pt x="1" y="11592"/>
                    <a:pt x="408" y="12146"/>
                    <a:pt x="555" y="12701"/>
                  </a:cubicBezTo>
                  <a:lnTo>
                    <a:pt x="6951" y="16361"/>
                  </a:lnTo>
                  <a:lnTo>
                    <a:pt x="11018" y="3754"/>
                  </a:lnTo>
                  <a:cubicBezTo>
                    <a:pt x="10944" y="3717"/>
                    <a:pt x="4585" y="57"/>
                    <a:pt x="4585" y="57"/>
                  </a:cubicBezTo>
                  <a:cubicBezTo>
                    <a:pt x="4517" y="16"/>
                    <a:pt x="4444" y="0"/>
                    <a:pt x="4370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-3502410" y="-2517051"/>
              <a:ext cx="266543" cy="635699"/>
            </a:xfrm>
            <a:custGeom>
              <a:avLst/>
              <a:gdLst/>
              <a:ahLst/>
              <a:cxnLst/>
              <a:rect l="l" t="t" r="r" b="b"/>
              <a:pathLst>
                <a:path w="5325" h="12700" extrusionOk="0">
                  <a:moveTo>
                    <a:pt x="4428" y="1"/>
                  </a:moveTo>
                  <a:cubicBezTo>
                    <a:pt x="4299" y="1"/>
                    <a:pt x="4160" y="38"/>
                    <a:pt x="4031" y="93"/>
                  </a:cubicBezTo>
                  <a:lnTo>
                    <a:pt x="3809" y="204"/>
                  </a:lnTo>
                  <a:cubicBezTo>
                    <a:pt x="3661" y="315"/>
                    <a:pt x="3513" y="463"/>
                    <a:pt x="3439" y="537"/>
                  </a:cubicBezTo>
                  <a:cubicBezTo>
                    <a:pt x="2959" y="1091"/>
                    <a:pt x="2071" y="3383"/>
                    <a:pt x="1332" y="5676"/>
                  </a:cubicBezTo>
                  <a:cubicBezTo>
                    <a:pt x="888" y="7117"/>
                    <a:pt x="371" y="8559"/>
                    <a:pt x="260" y="9484"/>
                  </a:cubicBezTo>
                  <a:cubicBezTo>
                    <a:pt x="1" y="11591"/>
                    <a:pt x="445" y="12145"/>
                    <a:pt x="592" y="12700"/>
                  </a:cubicBezTo>
                  <a:cubicBezTo>
                    <a:pt x="1184" y="11776"/>
                    <a:pt x="1369" y="11036"/>
                    <a:pt x="2182" y="10888"/>
                  </a:cubicBezTo>
                  <a:cubicBezTo>
                    <a:pt x="2293" y="10888"/>
                    <a:pt x="2441" y="10888"/>
                    <a:pt x="2478" y="10925"/>
                  </a:cubicBezTo>
                  <a:lnTo>
                    <a:pt x="2626" y="11036"/>
                  </a:lnTo>
                  <a:lnTo>
                    <a:pt x="2626" y="11073"/>
                  </a:lnTo>
                  <a:cubicBezTo>
                    <a:pt x="2922" y="11443"/>
                    <a:pt x="2737" y="12293"/>
                    <a:pt x="2737" y="12293"/>
                  </a:cubicBezTo>
                  <a:lnTo>
                    <a:pt x="2589" y="12700"/>
                  </a:lnTo>
                  <a:cubicBezTo>
                    <a:pt x="2663" y="12663"/>
                    <a:pt x="2774" y="12552"/>
                    <a:pt x="2811" y="12478"/>
                  </a:cubicBezTo>
                  <a:cubicBezTo>
                    <a:pt x="3143" y="11961"/>
                    <a:pt x="3180" y="10704"/>
                    <a:pt x="3513" y="8966"/>
                  </a:cubicBezTo>
                  <a:cubicBezTo>
                    <a:pt x="4216" y="5343"/>
                    <a:pt x="5325" y="721"/>
                    <a:pt x="4770" y="130"/>
                  </a:cubicBezTo>
                  <a:cubicBezTo>
                    <a:pt x="4678" y="38"/>
                    <a:pt x="4558" y="1"/>
                    <a:pt x="4428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-4157478" y="-2047937"/>
              <a:ext cx="673640" cy="412754"/>
            </a:xfrm>
            <a:custGeom>
              <a:avLst/>
              <a:gdLst/>
              <a:ahLst/>
              <a:cxnLst/>
              <a:rect l="l" t="t" r="r" b="b"/>
              <a:pathLst>
                <a:path w="13458" h="8246" extrusionOk="0">
                  <a:moveTo>
                    <a:pt x="7099" y="1"/>
                  </a:moveTo>
                  <a:cubicBezTo>
                    <a:pt x="5842" y="370"/>
                    <a:pt x="1368" y="1442"/>
                    <a:pt x="370" y="3032"/>
                  </a:cubicBezTo>
                  <a:cubicBezTo>
                    <a:pt x="296" y="3180"/>
                    <a:pt x="0" y="3883"/>
                    <a:pt x="0" y="4178"/>
                  </a:cubicBezTo>
                  <a:cubicBezTo>
                    <a:pt x="0" y="4363"/>
                    <a:pt x="74" y="4474"/>
                    <a:pt x="74" y="4585"/>
                  </a:cubicBezTo>
                  <a:lnTo>
                    <a:pt x="6433" y="8245"/>
                  </a:lnTo>
                  <a:lnTo>
                    <a:pt x="13458" y="3661"/>
                  </a:lnTo>
                  <a:lnTo>
                    <a:pt x="7099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3837327" y="-1864737"/>
              <a:ext cx="353488" cy="229552"/>
            </a:xfrm>
            <a:custGeom>
              <a:avLst/>
              <a:gdLst/>
              <a:ahLst/>
              <a:cxnLst/>
              <a:rect l="l" t="t" r="r" b="b"/>
              <a:pathLst>
                <a:path w="7062" h="4586" extrusionOk="0">
                  <a:moveTo>
                    <a:pt x="7062" y="1"/>
                  </a:moveTo>
                  <a:lnTo>
                    <a:pt x="7062" y="1"/>
                  </a:lnTo>
                  <a:cubicBezTo>
                    <a:pt x="5805" y="370"/>
                    <a:pt x="1331" y="1443"/>
                    <a:pt x="370" y="3032"/>
                  </a:cubicBezTo>
                  <a:cubicBezTo>
                    <a:pt x="259" y="3180"/>
                    <a:pt x="0" y="3883"/>
                    <a:pt x="0" y="4141"/>
                  </a:cubicBezTo>
                  <a:cubicBezTo>
                    <a:pt x="0" y="4289"/>
                    <a:pt x="37" y="4474"/>
                    <a:pt x="37" y="4585"/>
                  </a:cubicBezTo>
                  <a:cubicBezTo>
                    <a:pt x="2477" y="2774"/>
                    <a:pt x="4880" y="1923"/>
                    <a:pt x="5583" y="1443"/>
                  </a:cubicBezTo>
                  <a:cubicBezTo>
                    <a:pt x="6248" y="925"/>
                    <a:pt x="6692" y="444"/>
                    <a:pt x="7062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3837327" y="-1972054"/>
              <a:ext cx="483031" cy="434928"/>
            </a:xfrm>
            <a:custGeom>
              <a:avLst/>
              <a:gdLst/>
              <a:ahLst/>
              <a:cxnLst/>
              <a:rect l="l" t="t" r="r" b="b"/>
              <a:pathLst>
                <a:path w="9650" h="8689" extrusionOk="0">
                  <a:moveTo>
                    <a:pt x="8910" y="0"/>
                  </a:moveTo>
                  <a:cubicBezTo>
                    <a:pt x="7653" y="185"/>
                    <a:pt x="7949" y="1849"/>
                    <a:pt x="5620" y="3587"/>
                  </a:cubicBezTo>
                  <a:cubicBezTo>
                    <a:pt x="4954" y="4067"/>
                    <a:pt x="2551" y="4918"/>
                    <a:pt x="74" y="6766"/>
                  </a:cubicBezTo>
                  <a:cubicBezTo>
                    <a:pt x="37" y="6766"/>
                    <a:pt x="37" y="6803"/>
                    <a:pt x="0" y="6803"/>
                  </a:cubicBezTo>
                  <a:cubicBezTo>
                    <a:pt x="0" y="6803"/>
                    <a:pt x="555" y="8393"/>
                    <a:pt x="888" y="8615"/>
                  </a:cubicBezTo>
                  <a:lnTo>
                    <a:pt x="998" y="8689"/>
                  </a:lnTo>
                  <a:lnTo>
                    <a:pt x="1109" y="8578"/>
                  </a:lnTo>
                  <a:cubicBezTo>
                    <a:pt x="2108" y="7949"/>
                    <a:pt x="8540" y="4252"/>
                    <a:pt x="8540" y="4252"/>
                  </a:cubicBezTo>
                  <a:lnTo>
                    <a:pt x="9428" y="1368"/>
                  </a:lnTo>
                  <a:cubicBezTo>
                    <a:pt x="9465" y="1368"/>
                    <a:pt x="9650" y="518"/>
                    <a:pt x="9391" y="148"/>
                  </a:cubicBezTo>
                  <a:cubicBezTo>
                    <a:pt x="9391" y="111"/>
                    <a:pt x="9243" y="74"/>
                    <a:pt x="9243" y="74"/>
                  </a:cubicBezTo>
                  <a:cubicBezTo>
                    <a:pt x="9132" y="0"/>
                    <a:pt x="9058" y="0"/>
                    <a:pt x="891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3829919" y="-1967049"/>
              <a:ext cx="490539" cy="433877"/>
            </a:xfrm>
            <a:custGeom>
              <a:avLst/>
              <a:gdLst/>
              <a:ahLst/>
              <a:cxnLst/>
              <a:rect l="l" t="t" r="r" b="b"/>
              <a:pathLst>
                <a:path w="9800" h="8668" extrusionOk="0">
                  <a:moveTo>
                    <a:pt x="9033" y="1"/>
                  </a:moveTo>
                  <a:cubicBezTo>
                    <a:pt x="8995" y="1"/>
                    <a:pt x="8954" y="4"/>
                    <a:pt x="8910" y="11"/>
                  </a:cubicBezTo>
                  <a:cubicBezTo>
                    <a:pt x="7690" y="196"/>
                    <a:pt x="7949" y="1860"/>
                    <a:pt x="5620" y="3561"/>
                  </a:cubicBezTo>
                  <a:cubicBezTo>
                    <a:pt x="4880" y="4078"/>
                    <a:pt x="2440" y="4891"/>
                    <a:pt x="0" y="6814"/>
                  </a:cubicBezTo>
                  <a:cubicBezTo>
                    <a:pt x="0" y="6814"/>
                    <a:pt x="629" y="8667"/>
                    <a:pt x="970" y="8667"/>
                  </a:cubicBezTo>
                  <a:cubicBezTo>
                    <a:pt x="980" y="8667"/>
                    <a:pt x="989" y="8666"/>
                    <a:pt x="998" y="8662"/>
                  </a:cubicBezTo>
                  <a:cubicBezTo>
                    <a:pt x="1294" y="8478"/>
                    <a:pt x="8577" y="4263"/>
                    <a:pt x="8577" y="4263"/>
                  </a:cubicBezTo>
                  <a:lnTo>
                    <a:pt x="9465" y="1342"/>
                  </a:lnTo>
                  <a:cubicBezTo>
                    <a:pt x="9465" y="1342"/>
                    <a:pt x="9800" y="1"/>
                    <a:pt x="903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3428379" y="-1910987"/>
              <a:ext cx="38943" cy="56162"/>
            </a:xfrm>
            <a:custGeom>
              <a:avLst/>
              <a:gdLst/>
              <a:ahLst/>
              <a:cxnLst/>
              <a:rect l="l" t="t" r="r" b="b"/>
              <a:pathLst>
                <a:path w="778" h="1122" extrusionOk="0">
                  <a:moveTo>
                    <a:pt x="592" y="0"/>
                  </a:moveTo>
                  <a:cubicBezTo>
                    <a:pt x="666" y="37"/>
                    <a:pt x="666" y="148"/>
                    <a:pt x="666" y="222"/>
                  </a:cubicBezTo>
                  <a:cubicBezTo>
                    <a:pt x="666" y="518"/>
                    <a:pt x="481" y="814"/>
                    <a:pt x="223" y="962"/>
                  </a:cubicBezTo>
                  <a:cubicBezTo>
                    <a:pt x="149" y="999"/>
                    <a:pt x="38" y="999"/>
                    <a:pt x="1" y="999"/>
                  </a:cubicBezTo>
                  <a:cubicBezTo>
                    <a:pt x="66" y="1085"/>
                    <a:pt x="131" y="1121"/>
                    <a:pt x="203" y="1121"/>
                  </a:cubicBezTo>
                  <a:cubicBezTo>
                    <a:pt x="254" y="1121"/>
                    <a:pt x="309" y="1103"/>
                    <a:pt x="370" y="1073"/>
                  </a:cubicBezTo>
                  <a:cubicBezTo>
                    <a:pt x="592" y="925"/>
                    <a:pt x="777" y="592"/>
                    <a:pt x="777" y="333"/>
                  </a:cubicBezTo>
                  <a:cubicBezTo>
                    <a:pt x="777" y="148"/>
                    <a:pt x="703" y="0"/>
                    <a:pt x="592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3430231" y="-1910987"/>
              <a:ext cx="35239" cy="50005"/>
            </a:xfrm>
            <a:custGeom>
              <a:avLst/>
              <a:gdLst/>
              <a:ahLst/>
              <a:cxnLst/>
              <a:rect l="l" t="t" r="r" b="b"/>
              <a:pathLst>
                <a:path w="704" h="999" extrusionOk="0">
                  <a:moveTo>
                    <a:pt x="629" y="0"/>
                  </a:moveTo>
                  <a:cubicBezTo>
                    <a:pt x="555" y="0"/>
                    <a:pt x="518" y="0"/>
                    <a:pt x="407" y="37"/>
                  </a:cubicBezTo>
                  <a:cubicBezTo>
                    <a:pt x="186" y="185"/>
                    <a:pt x="1" y="518"/>
                    <a:pt x="1" y="777"/>
                  </a:cubicBezTo>
                  <a:cubicBezTo>
                    <a:pt x="1" y="888"/>
                    <a:pt x="1" y="962"/>
                    <a:pt x="38" y="999"/>
                  </a:cubicBezTo>
                  <a:cubicBezTo>
                    <a:pt x="149" y="999"/>
                    <a:pt x="186" y="999"/>
                    <a:pt x="260" y="962"/>
                  </a:cubicBezTo>
                  <a:cubicBezTo>
                    <a:pt x="518" y="814"/>
                    <a:pt x="703" y="518"/>
                    <a:pt x="703" y="222"/>
                  </a:cubicBezTo>
                  <a:cubicBezTo>
                    <a:pt x="703" y="148"/>
                    <a:pt x="629" y="37"/>
                    <a:pt x="629" y="0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3620840" y="-2699351"/>
              <a:ext cx="275803" cy="183552"/>
            </a:xfrm>
            <a:custGeom>
              <a:avLst/>
              <a:gdLst/>
              <a:ahLst/>
              <a:cxnLst/>
              <a:rect l="l" t="t" r="r" b="b"/>
              <a:pathLst>
                <a:path w="5510" h="3667" extrusionOk="0">
                  <a:moveTo>
                    <a:pt x="444" y="1"/>
                  </a:moveTo>
                  <a:cubicBezTo>
                    <a:pt x="297" y="1"/>
                    <a:pt x="149" y="38"/>
                    <a:pt x="75" y="75"/>
                  </a:cubicBezTo>
                  <a:lnTo>
                    <a:pt x="1" y="112"/>
                  </a:lnTo>
                  <a:lnTo>
                    <a:pt x="1" y="814"/>
                  </a:lnTo>
                  <a:cubicBezTo>
                    <a:pt x="1" y="1036"/>
                    <a:pt x="112" y="1295"/>
                    <a:pt x="260" y="1369"/>
                  </a:cubicBezTo>
                  <a:lnTo>
                    <a:pt x="4142" y="3587"/>
                  </a:lnTo>
                  <a:cubicBezTo>
                    <a:pt x="4193" y="3639"/>
                    <a:pt x="4276" y="3666"/>
                    <a:pt x="4373" y="3666"/>
                  </a:cubicBezTo>
                  <a:cubicBezTo>
                    <a:pt x="4485" y="3666"/>
                    <a:pt x="4614" y="3629"/>
                    <a:pt x="4733" y="3550"/>
                  </a:cubicBezTo>
                  <a:lnTo>
                    <a:pt x="4955" y="3402"/>
                  </a:lnTo>
                  <a:cubicBezTo>
                    <a:pt x="5177" y="3254"/>
                    <a:pt x="5362" y="3069"/>
                    <a:pt x="5509" y="2811"/>
                  </a:cubicBezTo>
                  <a:cubicBezTo>
                    <a:pt x="3624" y="1702"/>
                    <a:pt x="666" y="38"/>
                    <a:pt x="666" y="38"/>
                  </a:cubicBezTo>
                  <a:cubicBezTo>
                    <a:pt x="629" y="1"/>
                    <a:pt x="518" y="1"/>
                    <a:pt x="4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3615284" y="-2877246"/>
              <a:ext cx="288767" cy="340824"/>
            </a:xfrm>
            <a:custGeom>
              <a:avLst/>
              <a:gdLst/>
              <a:ahLst/>
              <a:cxnLst/>
              <a:rect l="l" t="t" r="r" b="b"/>
              <a:pathLst>
                <a:path w="5769" h="6809" extrusionOk="0">
                  <a:moveTo>
                    <a:pt x="1503" y="1"/>
                  </a:moveTo>
                  <a:cubicBezTo>
                    <a:pt x="1387" y="1"/>
                    <a:pt x="1249" y="37"/>
                    <a:pt x="1110" y="117"/>
                  </a:cubicBezTo>
                  <a:lnTo>
                    <a:pt x="888" y="265"/>
                  </a:lnTo>
                  <a:cubicBezTo>
                    <a:pt x="407" y="523"/>
                    <a:pt x="1" y="1226"/>
                    <a:pt x="1" y="1780"/>
                  </a:cubicBezTo>
                  <a:lnTo>
                    <a:pt x="1" y="3999"/>
                  </a:lnTo>
                  <a:cubicBezTo>
                    <a:pt x="1" y="4294"/>
                    <a:pt x="75" y="4442"/>
                    <a:pt x="223" y="4553"/>
                  </a:cubicBezTo>
                  <a:lnTo>
                    <a:pt x="4252" y="6808"/>
                  </a:lnTo>
                  <a:lnTo>
                    <a:pt x="5768" y="2372"/>
                  </a:lnTo>
                  <a:lnTo>
                    <a:pt x="1738" y="80"/>
                  </a:lnTo>
                  <a:cubicBezTo>
                    <a:pt x="1687" y="28"/>
                    <a:pt x="1604" y="1"/>
                    <a:pt x="1503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3413563" y="-2765774"/>
              <a:ext cx="98108" cy="231004"/>
            </a:xfrm>
            <a:custGeom>
              <a:avLst/>
              <a:gdLst/>
              <a:ahLst/>
              <a:cxnLst/>
              <a:rect l="l" t="t" r="r" b="b"/>
              <a:pathLst>
                <a:path w="1960" h="4615" extrusionOk="0">
                  <a:moveTo>
                    <a:pt x="1467" y="0"/>
                  </a:moveTo>
                  <a:cubicBezTo>
                    <a:pt x="1356" y="0"/>
                    <a:pt x="1235" y="35"/>
                    <a:pt x="1110" y="108"/>
                  </a:cubicBezTo>
                  <a:lnTo>
                    <a:pt x="851" y="256"/>
                  </a:lnTo>
                  <a:cubicBezTo>
                    <a:pt x="407" y="515"/>
                    <a:pt x="1" y="1217"/>
                    <a:pt x="1" y="1772"/>
                  </a:cubicBezTo>
                  <a:lnTo>
                    <a:pt x="1" y="3990"/>
                  </a:lnTo>
                  <a:cubicBezTo>
                    <a:pt x="1" y="4388"/>
                    <a:pt x="191" y="4615"/>
                    <a:pt x="477" y="4615"/>
                  </a:cubicBezTo>
                  <a:cubicBezTo>
                    <a:pt x="589" y="4615"/>
                    <a:pt x="716" y="4580"/>
                    <a:pt x="851" y="4507"/>
                  </a:cubicBezTo>
                  <a:lnTo>
                    <a:pt x="1110" y="4360"/>
                  </a:lnTo>
                  <a:cubicBezTo>
                    <a:pt x="1553" y="4101"/>
                    <a:pt x="1960" y="3398"/>
                    <a:pt x="1960" y="2844"/>
                  </a:cubicBezTo>
                  <a:lnTo>
                    <a:pt x="1960" y="625"/>
                  </a:lnTo>
                  <a:cubicBezTo>
                    <a:pt x="1960" y="227"/>
                    <a:pt x="1750" y="0"/>
                    <a:pt x="1467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>
            <a:off x="8056652" y="170765"/>
            <a:ext cx="956439" cy="1121207"/>
            <a:chOff x="2938400" y="2273950"/>
            <a:chExt cx="330000" cy="386850"/>
          </a:xfrm>
        </p:grpSpPr>
        <p:sp>
          <p:nvSpPr>
            <p:cNvPr id="467" name="Google Shape;467;p6"/>
            <p:cNvSpPr/>
            <p:nvPr/>
          </p:nvSpPr>
          <p:spPr>
            <a:xfrm>
              <a:off x="3182400" y="2273950"/>
              <a:ext cx="86000" cy="122350"/>
            </a:xfrm>
            <a:custGeom>
              <a:avLst/>
              <a:gdLst/>
              <a:ahLst/>
              <a:cxnLst/>
              <a:rect l="l" t="t" r="r" b="b"/>
              <a:pathLst>
                <a:path w="3440" h="4894" extrusionOk="0">
                  <a:moveTo>
                    <a:pt x="696" y="0"/>
                  </a:moveTo>
                  <a:cubicBezTo>
                    <a:pt x="504" y="0"/>
                    <a:pt x="328" y="45"/>
                    <a:pt x="186" y="124"/>
                  </a:cubicBezTo>
                  <a:lnTo>
                    <a:pt x="1" y="235"/>
                  </a:lnTo>
                  <a:lnTo>
                    <a:pt x="2700" y="4894"/>
                  </a:lnTo>
                  <a:lnTo>
                    <a:pt x="2885" y="4820"/>
                  </a:lnTo>
                  <a:cubicBezTo>
                    <a:pt x="3180" y="4635"/>
                    <a:pt x="3439" y="4191"/>
                    <a:pt x="3439" y="3563"/>
                  </a:cubicBezTo>
                  <a:cubicBezTo>
                    <a:pt x="3439" y="2343"/>
                    <a:pt x="2589" y="864"/>
                    <a:pt x="1517" y="272"/>
                  </a:cubicBezTo>
                  <a:cubicBezTo>
                    <a:pt x="1241" y="82"/>
                    <a:pt x="954" y="0"/>
                    <a:pt x="696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3168550" y="2277325"/>
              <a:ext cx="95225" cy="123275"/>
            </a:xfrm>
            <a:custGeom>
              <a:avLst/>
              <a:gdLst/>
              <a:ahLst/>
              <a:cxnLst/>
              <a:rect l="l" t="t" r="r" b="b"/>
              <a:pathLst>
                <a:path w="3809" h="4931" extrusionOk="0">
                  <a:moveTo>
                    <a:pt x="1043" y="0"/>
                  </a:moveTo>
                  <a:cubicBezTo>
                    <a:pt x="426" y="0"/>
                    <a:pt x="0" y="531"/>
                    <a:pt x="0" y="1394"/>
                  </a:cubicBezTo>
                  <a:cubicBezTo>
                    <a:pt x="0" y="2577"/>
                    <a:pt x="851" y="4056"/>
                    <a:pt x="1886" y="4685"/>
                  </a:cubicBezTo>
                  <a:cubicBezTo>
                    <a:pt x="2189" y="4852"/>
                    <a:pt x="2474" y="4930"/>
                    <a:pt x="2728" y="4930"/>
                  </a:cubicBezTo>
                  <a:cubicBezTo>
                    <a:pt x="3371" y="4930"/>
                    <a:pt x="3808" y="4424"/>
                    <a:pt x="3808" y="3576"/>
                  </a:cubicBezTo>
                  <a:cubicBezTo>
                    <a:pt x="3808" y="2356"/>
                    <a:pt x="2958" y="877"/>
                    <a:pt x="1886" y="285"/>
                  </a:cubicBezTo>
                  <a:cubicBezTo>
                    <a:pt x="1583" y="91"/>
                    <a:pt x="1297" y="0"/>
                    <a:pt x="1043" y="0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3177800" y="2289150"/>
              <a:ext cx="76725" cy="98925"/>
            </a:xfrm>
            <a:custGeom>
              <a:avLst/>
              <a:gdLst/>
              <a:ahLst/>
              <a:cxnLst/>
              <a:rect l="l" t="t" r="r" b="b"/>
              <a:pathLst>
                <a:path w="3069" h="3957" extrusionOk="0">
                  <a:moveTo>
                    <a:pt x="838" y="0"/>
                  </a:moveTo>
                  <a:cubicBezTo>
                    <a:pt x="337" y="0"/>
                    <a:pt x="0" y="422"/>
                    <a:pt x="0" y="1106"/>
                  </a:cubicBezTo>
                  <a:cubicBezTo>
                    <a:pt x="0" y="2067"/>
                    <a:pt x="702" y="3213"/>
                    <a:pt x="1516" y="3731"/>
                  </a:cubicBezTo>
                  <a:cubicBezTo>
                    <a:pt x="1767" y="3884"/>
                    <a:pt x="2006" y="3956"/>
                    <a:pt x="2217" y="3956"/>
                  </a:cubicBezTo>
                  <a:cubicBezTo>
                    <a:pt x="2720" y="3956"/>
                    <a:pt x="3069" y="3547"/>
                    <a:pt x="3069" y="2844"/>
                  </a:cubicBezTo>
                  <a:cubicBezTo>
                    <a:pt x="3069" y="1883"/>
                    <a:pt x="2366" y="736"/>
                    <a:pt x="1516" y="219"/>
                  </a:cubicBezTo>
                  <a:cubicBezTo>
                    <a:pt x="1271" y="70"/>
                    <a:pt x="1041" y="0"/>
                    <a:pt x="838" y="0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3181475" y="2294500"/>
              <a:ext cx="69350" cy="89550"/>
            </a:xfrm>
            <a:custGeom>
              <a:avLst/>
              <a:gdLst/>
              <a:ahLst/>
              <a:cxnLst/>
              <a:rect l="l" t="t" r="r" b="b"/>
              <a:pathLst>
                <a:path w="2774" h="3582" extrusionOk="0">
                  <a:moveTo>
                    <a:pt x="750" y="1"/>
                  </a:moveTo>
                  <a:cubicBezTo>
                    <a:pt x="299" y="1"/>
                    <a:pt x="1" y="362"/>
                    <a:pt x="1" y="966"/>
                  </a:cubicBezTo>
                  <a:cubicBezTo>
                    <a:pt x="1" y="1853"/>
                    <a:pt x="629" y="2962"/>
                    <a:pt x="1369" y="3369"/>
                  </a:cubicBezTo>
                  <a:cubicBezTo>
                    <a:pt x="1613" y="3513"/>
                    <a:pt x="1837" y="3581"/>
                    <a:pt x="2031" y="3581"/>
                  </a:cubicBezTo>
                  <a:cubicBezTo>
                    <a:pt x="2484" y="3581"/>
                    <a:pt x="2774" y="3214"/>
                    <a:pt x="2774" y="2593"/>
                  </a:cubicBezTo>
                  <a:cubicBezTo>
                    <a:pt x="2774" y="1705"/>
                    <a:pt x="2108" y="596"/>
                    <a:pt x="1369" y="190"/>
                  </a:cubicBezTo>
                  <a:cubicBezTo>
                    <a:pt x="1144" y="61"/>
                    <a:pt x="934" y="1"/>
                    <a:pt x="750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3172250" y="2308475"/>
              <a:ext cx="52700" cy="73975"/>
            </a:xfrm>
            <a:custGeom>
              <a:avLst/>
              <a:gdLst/>
              <a:ahLst/>
              <a:cxnLst/>
              <a:rect l="l" t="t" r="r" b="b"/>
              <a:pathLst>
                <a:path w="2108" h="2959" extrusionOk="0">
                  <a:moveTo>
                    <a:pt x="407" y="0"/>
                  </a:moveTo>
                  <a:lnTo>
                    <a:pt x="0" y="1405"/>
                  </a:lnTo>
                  <a:lnTo>
                    <a:pt x="703" y="2625"/>
                  </a:lnTo>
                  <a:lnTo>
                    <a:pt x="2108" y="295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3169475" y="2338800"/>
              <a:ext cx="27750" cy="35450"/>
            </a:xfrm>
            <a:custGeom>
              <a:avLst/>
              <a:gdLst/>
              <a:ahLst/>
              <a:cxnLst/>
              <a:rect l="l" t="t" r="r" b="b"/>
              <a:pathLst>
                <a:path w="1110" h="1418" extrusionOk="0">
                  <a:moveTo>
                    <a:pt x="337" y="1"/>
                  </a:moveTo>
                  <a:cubicBezTo>
                    <a:pt x="177" y="1"/>
                    <a:pt x="52" y="143"/>
                    <a:pt x="0" y="377"/>
                  </a:cubicBezTo>
                  <a:cubicBezTo>
                    <a:pt x="0" y="710"/>
                    <a:pt x="259" y="1154"/>
                    <a:pt x="555" y="1338"/>
                  </a:cubicBezTo>
                  <a:cubicBezTo>
                    <a:pt x="652" y="1392"/>
                    <a:pt x="740" y="1418"/>
                    <a:pt x="815" y="1418"/>
                  </a:cubicBezTo>
                  <a:cubicBezTo>
                    <a:pt x="998" y="1418"/>
                    <a:pt x="1109" y="1267"/>
                    <a:pt x="1109" y="1006"/>
                  </a:cubicBezTo>
                  <a:cubicBezTo>
                    <a:pt x="1109" y="673"/>
                    <a:pt x="888" y="266"/>
                    <a:pt x="555" y="81"/>
                  </a:cubicBezTo>
                  <a:cubicBezTo>
                    <a:pt x="478" y="26"/>
                    <a:pt x="404" y="1"/>
                    <a:pt x="337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3174100" y="2343950"/>
              <a:ext cx="18500" cy="24400"/>
            </a:xfrm>
            <a:custGeom>
              <a:avLst/>
              <a:gdLst/>
              <a:ahLst/>
              <a:cxnLst/>
              <a:rect l="l" t="t" r="r" b="b"/>
              <a:pathLst>
                <a:path w="740" h="976" extrusionOk="0">
                  <a:moveTo>
                    <a:pt x="219" y="1"/>
                  </a:moveTo>
                  <a:cubicBezTo>
                    <a:pt x="96" y="1"/>
                    <a:pt x="0" y="122"/>
                    <a:pt x="0" y="282"/>
                  </a:cubicBezTo>
                  <a:cubicBezTo>
                    <a:pt x="0" y="541"/>
                    <a:pt x="148" y="800"/>
                    <a:pt x="370" y="948"/>
                  </a:cubicBezTo>
                  <a:cubicBezTo>
                    <a:pt x="416" y="966"/>
                    <a:pt x="462" y="975"/>
                    <a:pt x="506" y="975"/>
                  </a:cubicBezTo>
                  <a:cubicBezTo>
                    <a:pt x="636" y="975"/>
                    <a:pt x="740" y="892"/>
                    <a:pt x="740" y="726"/>
                  </a:cubicBezTo>
                  <a:cubicBezTo>
                    <a:pt x="740" y="467"/>
                    <a:pt x="629" y="208"/>
                    <a:pt x="370" y="60"/>
                  </a:cubicBezTo>
                  <a:cubicBezTo>
                    <a:pt x="318" y="19"/>
                    <a:pt x="267" y="1"/>
                    <a:pt x="219" y="1"/>
                  </a:cubicBez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3071500" y="2345450"/>
              <a:ext cx="121100" cy="157150"/>
            </a:xfrm>
            <a:custGeom>
              <a:avLst/>
              <a:gdLst/>
              <a:ahLst/>
              <a:cxnLst/>
              <a:rect l="l" t="t" r="r" b="b"/>
              <a:pathLst>
                <a:path w="4844" h="6286" extrusionOk="0">
                  <a:moveTo>
                    <a:pt x="4215" y="0"/>
                  </a:moveTo>
                  <a:lnTo>
                    <a:pt x="0" y="5694"/>
                  </a:lnTo>
                  <a:lnTo>
                    <a:pt x="851" y="6285"/>
                  </a:lnTo>
                  <a:lnTo>
                    <a:pt x="4844" y="851"/>
                  </a:lnTo>
                  <a:lnTo>
                    <a:pt x="4215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942100" y="2316175"/>
              <a:ext cx="286550" cy="342625"/>
            </a:xfrm>
            <a:custGeom>
              <a:avLst/>
              <a:gdLst/>
              <a:ahLst/>
              <a:cxnLst/>
              <a:rect l="l" t="t" r="r" b="b"/>
              <a:pathLst>
                <a:path w="11462" h="13705" extrusionOk="0">
                  <a:moveTo>
                    <a:pt x="917" y="1"/>
                  </a:moveTo>
                  <a:cubicBezTo>
                    <a:pt x="869" y="1"/>
                    <a:pt x="823" y="10"/>
                    <a:pt x="777" y="25"/>
                  </a:cubicBezTo>
                  <a:lnTo>
                    <a:pt x="1" y="469"/>
                  </a:lnTo>
                  <a:lnTo>
                    <a:pt x="666" y="1319"/>
                  </a:lnTo>
                  <a:lnTo>
                    <a:pt x="666" y="6680"/>
                  </a:lnTo>
                  <a:cubicBezTo>
                    <a:pt x="666" y="7013"/>
                    <a:pt x="888" y="7382"/>
                    <a:pt x="1147" y="7567"/>
                  </a:cubicBezTo>
                  <a:lnTo>
                    <a:pt x="9465" y="12373"/>
                  </a:lnTo>
                  <a:lnTo>
                    <a:pt x="10537" y="13704"/>
                  </a:lnTo>
                  <a:lnTo>
                    <a:pt x="11314" y="13224"/>
                  </a:lnTo>
                  <a:cubicBezTo>
                    <a:pt x="11424" y="13187"/>
                    <a:pt x="11461" y="13039"/>
                    <a:pt x="11461" y="12928"/>
                  </a:cubicBezTo>
                  <a:lnTo>
                    <a:pt x="11461" y="6569"/>
                  </a:lnTo>
                  <a:cubicBezTo>
                    <a:pt x="11461" y="6310"/>
                    <a:pt x="11240" y="5903"/>
                    <a:pt x="10944" y="5756"/>
                  </a:cubicBezTo>
                  <a:lnTo>
                    <a:pt x="1147" y="62"/>
                  </a:lnTo>
                  <a:cubicBezTo>
                    <a:pt x="1060" y="19"/>
                    <a:pt x="986" y="1"/>
                    <a:pt x="917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938400" y="2327500"/>
              <a:ext cx="270850" cy="333300"/>
            </a:xfrm>
            <a:custGeom>
              <a:avLst/>
              <a:gdLst/>
              <a:ahLst/>
              <a:cxnLst/>
              <a:rect l="l" t="t" r="r" b="b"/>
              <a:pathLst>
                <a:path w="10834" h="13332" extrusionOk="0">
                  <a:moveTo>
                    <a:pt x="274" y="1"/>
                  </a:moveTo>
                  <a:cubicBezTo>
                    <a:pt x="118" y="1"/>
                    <a:pt x="1" y="124"/>
                    <a:pt x="1" y="349"/>
                  </a:cubicBezTo>
                  <a:lnTo>
                    <a:pt x="1" y="6671"/>
                  </a:lnTo>
                  <a:cubicBezTo>
                    <a:pt x="1" y="7003"/>
                    <a:pt x="259" y="7410"/>
                    <a:pt x="518" y="7558"/>
                  </a:cubicBezTo>
                  <a:lnTo>
                    <a:pt x="10315" y="13251"/>
                  </a:lnTo>
                  <a:cubicBezTo>
                    <a:pt x="10403" y="13306"/>
                    <a:pt x="10485" y="13332"/>
                    <a:pt x="10556" y="13332"/>
                  </a:cubicBezTo>
                  <a:cubicBezTo>
                    <a:pt x="10724" y="13332"/>
                    <a:pt x="10833" y="13189"/>
                    <a:pt x="10833" y="12956"/>
                  </a:cubicBezTo>
                  <a:lnTo>
                    <a:pt x="10833" y="6634"/>
                  </a:lnTo>
                  <a:cubicBezTo>
                    <a:pt x="10833" y="6301"/>
                    <a:pt x="10611" y="5894"/>
                    <a:pt x="10315" y="5746"/>
                  </a:cubicBezTo>
                  <a:lnTo>
                    <a:pt x="518" y="90"/>
                  </a:lnTo>
                  <a:cubicBezTo>
                    <a:pt x="434" y="30"/>
                    <a:pt x="350" y="1"/>
                    <a:pt x="274" y="1"/>
                  </a:cubicBez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942100" y="2338975"/>
              <a:ext cx="263450" cy="310575"/>
            </a:xfrm>
            <a:custGeom>
              <a:avLst/>
              <a:gdLst/>
              <a:ahLst/>
              <a:cxnLst/>
              <a:rect l="l" t="t" r="r" b="b"/>
              <a:pathLst>
                <a:path w="10538" h="12423" extrusionOk="0">
                  <a:moveTo>
                    <a:pt x="1" y="0"/>
                  </a:moveTo>
                  <a:lnTo>
                    <a:pt x="1" y="6322"/>
                  </a:lnTo>
                  <a:lnTo>
                    <a:pt x="2256" y="7838"/>
                  </a:lnTo>
                  <a:lnTo>
                    <a:pt x="7358" y="10796"/>
                  </a:lnTo>
                  <a:lnTo>
                    <a:pt x="10537" y="12423"/>
                  </a:lnTo>
                  <a:lnTo>
                    <a:pt x="10537" y="6101"/>
                  </a:lnTo>
                  <a:lnTo>
                    <a:pt x="8652" y="4807"/>
                  </a:lnTo>
                  <a:lnTo>
                    <a:pt x="1294" y="4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942100" y="2497025"/>
              <a:ext cx="263450" cy="158425"/>
            </a:xfrm>
            <a:custGeom>
              <a:avLst/>
              <a:gdLst/>
              <a:ahLst/>
              <a:cxnLst/>
              <a:rect l="l" t="t" r="r" b="b"/>
              <a:pathLst>
                <a:path w="10538" h="6337" extrusionOk="0">
                  <a:moveTo>
                    <a:pt x="1" y="0"/>
                  </a:moveTo>
                  <a:cubicBezTo>
                    <a:pt x="1" y="222"/>
                    <a:pt x="185" y="518"/>
                    <a:pt x="370" y="592"/>
                  </a:cubicBezTo>
                  <a:lnTo>
                    <a:pt x="10167" y="6285"/>
                  </a:lnTo>
                  <a:cubicBezTo>
                    <a:pt x="10236" y="6320"/>
                    <a:pt x="10298" y="6336"/>
                    <a:pt x="10350" y="6336"/>
                  </a:cubicBezTo>
                  <a:cubicBezTo>
                    <a:pt x="10467" y="6336"/>
                    <a:pt x="10537" y="6254"/>
                    <a:pt x="10537" y="610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942100" y="2332475"/>
              <a:ext cx="263450" cy="159025"/>
            </a:xfrm>
            <a:custGeom>
              <a:avLst/>
              <a:gdLst/>
              <a:ahLst/>
              <a:cxnLst/>
              <a:rect l="l" t="t" r="r" b="b"/>
              <a:pathLst>
                <a:path w="10538" h="6361" extrusionOk="0">
                  <a:moveTo>
                    <a:pt x="171" y="0"/>
                  </a:moveTo>
                  <a:cubicBezTo>
                    <a:pt x="64" y="0"/>
                    <a:pt x="1" y="90"/>
                    <a:pt x="1" y="260"/>
                  </a:cubicBezTo>
                  <a:lnTo>
                    <a:pt x="10537" y="6361"/>
                  </a:lnTo>
                  <a:cubicBezTo>
                    <a:pt x="10537" y="6102"/>
                    <a:pt x="10352" y="5843"/>
                    <a:pt x="10167" y="5732"/>
                  </a:cubicBezTo>
                  <a:lnTo>
                    <a:pt x="370" y="76"/>
                  </a:lnTo>
                  <a:cubicBezTo>
                    <a:pt x="294" y="25"/>
                    <a:pt x="227" y="0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3163000" y="2501650"/>
              <a:ext cx="3725" cy="13875"/>
            </a:xfrm>
            <a:custGeom>
              <a:avLst/>
              <a:gdLst/>
              <a:ahLst/>
              <a:cxnLst/>
              <a:rect l="l" t="t" r="r" b="b"/>
              <a:pathLst>
                <a:path w="149" h="555" extrusionOk="0">
                  <a:moveTo>
                    <a:pt x="74" y="0"/>
                  </a:moveTo>
                  <a:lnTo>
                    <a:pt x="1" y="37"/>
                  </a:lnTo>
                  <a:lnTo>
                    <a:pt x="1" y="407"/>
                  </a:lnTo>
                  <a:lnTo>
                    <a:pt x="74" y="555"/>
                  </a:lnTo>
                  <a:lnTo>
                    <a:pt x="148" y="518"/>
                  </a:lnTo>
                  <a:lnTo>
                    <a:pt x="148" y="1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3164850" y="2514575"/>
              <a:ext cx="12050" cy="9275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74" y="1"/>
                  </a:moveTo>
                  <a:lnTo>
                    <a:pt x="0" y="38"/>
                  </a:lnTo>
                  <a:lnTo>
                    <a:pt x="74" y="186"/>
                  </a:lnTo>
                  <a:lnTo>
                    <a:pt x="444" y="371"/>
                  </a:lnTo>
                  <a:lnTo>
                    <a:pt x="481" y="297"/>
                  </a:lnTo>
                  <a:lnTo>
                    <a:pt x="444" y="223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163000" y="2515500"/>
              <a:ext cx="3725" cy="13900"/>
            </a:xfrm>
            <a:custGeom>
              <a:avLst/>
              <a:gdLst/>
              <a:ahLst/>
              <a:cxnLst/>
              <a:rect l="l" t="t" r="r" b="b"/>
              <a:pathLst>
                <a:path w="149" h="556" extrusionOk="0">
                  <a:moveTo>
                    <a:pt x="74" y="1"/>
                  </a:moveTo>
                  <a:lnTo>
                    <a:pt x="1" y="38"/>
                  </a:lnTo>
                  <a:lnTo>
                    <a:pt x="1" y="444"/>
                  </a:lnTo>
                  <a:lnTo>
                    <a:pt x="74" y="555"/>
                  </a:lnTo>
                  <a:lnTo>
                    <a:pt x="148" y="518"/>
                  </a:lnTo>
                  <a:lnTo>
                    <a:pt x="148" y="149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175950" y="2521975"/>
              <a:ext cx="2775" cy="13900"/>
            </a:xfrm>
            <a:custGeom>
              <a:avLst/>
              <a:gdLst/>
              <a:ahLst/>
              <a:cxnLst/>
              <a:rect l="l" t="t" r="r" b="b"/>
              <a:pathLst>
                <a:path w="111" h="556" extrusionOk="0">
                  <a:moveTo>
                    <a:pt x="37" y="1"/>
                  </a:moveTo>
                  <a:lnTo>
                    <a:pt x="0" y="75"/>
                  </a:lnTo>
                  <a:lnTo>
                    <a:pt x="0" y="481"/>
                  </a:lnTo>
                  <a:lnTo>
                    <a:pt x="37" y="555"/>
                  </a:lnTo>
                  <a:lnTo>
                    <a:pt x="111" y="518"/>
                  </a:lnTo>
                  <a:lnTo>
                    <a:pt x="111" y="149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164850" y="2528450"/>
              <a:ext cx="12050" cy="9275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74" y="0"/>
                  </a:moveTo>
                  <a:lnTo>
                    <a:pt x="0" y="37"/>
                  </a:lnTo>
                  <a:lnTo>
                    <a:pt x="74" y="185"/>
                  </a:lnTo>
                  <a:lnTo>
                    <a:pt x="444" y="370"/>
                  </a:lnTo>
                  <a:lnTo>
                    <a:pt x="481" y="296"/>
                  </a:lnTo>
                  <a:lnTo>
                    <a:pt x="444" y="22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3164850" y="2500725"/>
              <a:ext cx="12050" cy="9275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74" y="0"/>
                  </a:moveTo>
                  <a:lnTo>
                    <a:pt x="0" y="37"/>
                  </a:lnTo>
                  <a:lnTo>
                    <a:pt x="74" y="111"/>
                  </a:lnTo>
                  <a:lnTo>
                    <a:pt x="444" y="370"/>
                  </a:lnTo>
                  <a:lnTo>
                    <a:pt x="481" y="296"/>
                  </a:lnTo>
                  <a:lnTo>
                    <a:pt x="444" y="18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6"/>
            <p:cNvSpPr/>
            <p:nvPr/>
          </p:nvSpPr>
          <p:spPr>
            <a:xfrm>
              <a:off x="3181475" y="2511800"/>
              <a:ext cx="3725" cy="13900"/>
            </a:xfrm>
            <a:custGeom>
              <a:avLst/>
              <a:gdLst/>
              <a:ahLst/>
              <a:cxnLst/>
              <a:rect l="l" t="t" r="r" b="b"/>
              <a:pathLst>
                <a:path w="149" h="556" extrusionOk="0">
                  <a:moveTo>
                    <a:pt x="38" y="1"/>
                  </a:moveTo>
                  <a:lnTo>
                    <a:pt x="1" y="38"/>
                  </a:lnTo>
                  <a:lnTo>
                    <a:pt x="1" y="408"/>
                  </a:lnTo>
                  <a:lnTo>
                    <a:pt x="38" y="556"/>
                  </a:lnTo>
                  <a:lnTo>
                    <a:pt x="149" y="519"/>
                  </a:lnTo>
                  <a:lnTo>
                    <a:pt x="149" y="112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3192575" y="2519200"/>
              <a:ext cx="3725" cy="13900"/>
            </a:xfrm>
            <a:custGeom>
              <a:avLst/>
              <a:gdLst/>
              <a:ahLst/>
              <a:cxnLst/>
              <a:rect l="l" t="t" r="r" b="b"/>
              <a:pathLst>
                <a:path w="149" h="556" extrusionOk="0">
                  <a:moveTo>
                    <a:pt x="75" y="1"/>
                  </a:moveTo>
                  <a:lnTo>
                    <a:pt x="1" y="38"/>
                  </a:lnTo>
                  <a:lnTo>
                    <a:pt x="1" y="407"/>
                  </a:lnTo>
                  <a:lnTo>
                    <a:pt x="75" y="555"/>
                  </a:lnTo>
                  <a:lnTo>
                    <a:pt x="148" y="481"/>
                  </a:lnTo>
                  <a:lnTo>
                    <a:pt x="148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3182400" y="2524750"/>
              <a:ext cx="12050" cy="9275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112" y="1"/>
                  </a:moveTo>
                  <a:lnTo>
                    <a:pt x="1" y="38"/>
                  </a:lnTo>
                  <a:lnTo>
                    <a:pt x="112" y="148"/>
                  </a:lnTo>
                  <a:lnTo>
                    <a:pt x="408" y="370"/>
                  </a:lnTo>
                  <a:lnTo>
                    <a:pt x="482" y="333"/>
                  </a:lnTo>
                  <a:lnTo>
                    <a:pt x="408" y="18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3192575" y="2533075"/>
              <a:ext cx="3725" cy="13875"/>
            </a:xfrm>
            <a:custGeom>
              <a:avLst/>
              <a:gdLst/>
              <a:ahLst/>
              <a:cxnLst/>
              <a:rect l="l" t="t" r="r" b="b"/>
              <a:pathLst>
                <a:path w="149" h="555" extrusionOk="0">
                  <a:moveTo>
                    <a:pt x="75" y="0"/>
                  </a:moveTo>
                  <a:lnTo>
                    <a:pt x="1" y="37"/>
                  </a:lnTo>
                  <a:lnTo>
                    <a:pt x="1" y="407"/>
                  </a:lnTo>
                  <a:lnTo>
                    <a:pt x="75" y="555"/>
                  </a:lnTo>
                  <a:lnTo>
                    <a:pt x="148" y="481"/>
                  </a:lnTo>
                  <a:lnTo>
                    <a:pt x="148" y="11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2942100" y="2338975"/>
              <a:ext cx="263450" cy="171025"/>
            </a:xfrm>
            <a:custGeom>
              <a:avLst/>
              <a:gdLst/>
              <a:ahLst/>
              <a:cxnLst/>
              <a:rect l="l" t="t" r="r" b="b"/>
              <a:pathLst>
                <a:path w="10538" h="6841" extrusionOk="0">
                  <a:moveTo>
                    <a:pt x="1" y="0"/>
                  </a:moveTo>
                  <a:lnTo>
                    <a:pt x="1" y="777"/>
                  </a:lnTo>
                  <a:lnTo>
                    <a:pt x="10537" y="6840"/>
                  </a:lnTo>
                  <a:lnTo>
                    <a:pt x="10537" y="61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2954125" y="2354675"/>
              <a:ext cx="1875" cy="8350"/>
            </a:xfrm>
            <a:custGeom>
              <a:avLst/>
              <a:gdLst/>
              <a:ahLst/>
              <a:cxnLst/>
              <a:rect l="l" t="t" r="r" b="b"/>
              <a:pathLst>
                <a:path w="75" h="334" extrusionOk="0">
                  <a:moveTo>
                    <a:pt x="0" y="1"/>
                  </a:moveTo>
                  <a:lnTo>
                    <a:pt x="0" y="223"/>
                  </a:lnTo>
                  <a:lnTo>
                    <a:pt x="74" y="334"/>
                  </a:lnTo>
                  <a:lnTo>
                    <a:pt x="74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6"/>
            <p:cNvSpPr/>
            <p:nvPr/>
          </p:nvSpPr>
          <p:spPr>
            <a:xfrm>
              <a:off x="2956900" y="2354675"/>
              <a:ext cx="2775" cy="10200"/>
            </a:xfrm>
            <a:custGeom>
              <a:avLst/>
              <a:gdLst/>
              <a:ahLst/>
              <a:cxnLst/>
              <a:rect l="l" t="t" r="r" b="b"/>
              <a:pathLst>
                <a:path w="111" h="408" extrusionOk="0">
                  <a:moveTo>
                    <a:pt x="0" y="1"/>
                  </a:moveTo>
                  <a:lnTo>
                    <a:pt x="0" y="334"/>
                  </a:lnTo>
                  <a:lnTo>
                    <a:pt x="111" y="408"/>
                  </a:lnTo>
                  <a:lnTo>
                    <a:pt x="111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2960575" y="2354675"/>
              <a:ext cx="3725" cy="12975"/>
            </a:xfrm>
            <a:custGeom>
              <a:avLst/>
              <a:gdLst/>
              <a:ahLst/>
              <a:cxnLst/>
              <a:rect l="l" t="t" r="r" b="b"/>
              <a:pathLst>
                <a:path w="149" h="519" extrusionOk="0">
                  <a:moveTo>
                    <a:pt x="1" y="1"/>
                  </a:moveTo>
                  <a:lnTo>
                    <a:pt x="1" y="408"/>
                  </a:lnTo>
                  <a:lnTo>
                    <a:pt x="149" y="519"/>
                  </a:lnTo>
                  <a:lnTo>
                    <a:pt x="149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3175950" y="2477625"/>
              <a:ext cx="2775" cy="13875"/>
            </a:xfrm>
            <a:custGeom>
              <a:avLst/>
              <a:gdLst/>
              <a:ahLst/>
              <a:cxnLst/>
              <a:rect l="l" t="t" r="r" b="b"/>
              <a:pathLst>
                <a:path w="111" h="555" extrusionOk="0">
                  <a:moveTo>
                    <a:pt x="0" y="0"/>
                  </a:moveTo>
                  <a:lnTo>
                    <a:pt x="0" y="444"/>
                  </a:lnTo>
                  <a:lnTo>
                    <a:pt x="111" y="555"/>
                  </a:lnTo>
                  <a:lnTo>
                    <a:pt x="111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3180550" y="2479450"/>
              <a:ext cx="4650" cy="13900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" y="1"/>
                  </a:moveTo>
                  <a:lnTo>
                    <a:pt x="1" y="482"/>
                  </a:lnTo>
                  <a:lnTo>
                    <a:pt x="186" y="556"/>
                  </a:lnTo>
                  <a:lnTo>
                    <a:pt x="186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3185175" y="2483150"/>
              <a:ext cx="4650" cy="13900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" y="1"/>
                  </a:moveTo>
                  <a:lnTo>
                    <a:pt x="1" y="445"/>
                  </a:lnTo>
                  <a:lnTo>
                    <a:pt x="186" y="555"/>
                  </a:lnTo>
                  <a:lnTo>
                    <a:pt x="186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6"/>
            <p:cNvSpPr/>
            <p:nvPr/>
          </p:nvSpPr>
          <p:spPr>
            <a:xfrm>
              <a:off x="3190725" y="2485000"/>
              <a:ext cx="4650" cy="13900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" y="481"/>
                  </a:moveTo>
                  <a:lnTo>
                    <a:pt x="149" y="555"/>
                  </a:lnTo>
                  <a:lnTo>
                    <a:pt x="149" y="541"/>
                  </a:lnTo>
                  <a:lnTo>
                    <a:pt x="1" y="481"/>
                  </a:lnTo>
                  <a:close/>
                  <a:moveTo>
                    <a:pt x="1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149" y="541"/>
                  </a:lnTo>
                  <a:lnTo>
                    <a:pt x="185" y="555"/>
                  </a:lnTo>
                  <a:lnTo>
                    <a:pt x="185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6"/>
            <p:cNvSpPr/>
            <p:nvPr/>
          </p:nvSpPr>
          <p:spPr>
            <a:xfrm>
              <a:off x="2948575" y="2372250"/>
              <a:ext cx="205200" cy="240325"/>
            </a:xfrm>
            <a:custGeom>
              <a:avLst/>
              <a:gdLst/>
              <a:ahLst/>
              <a:cxnLst/>
              <a:rect l="l" t="t" r="r" b="b"/>
              <a:pathLst>
                <a:path w="8208" h="9613" extrusionOk="0">
                  <a:moveTo>
                    <a:pt x="0" y="0"/>
                  </a:moveTo>
                  <a:lnTo>
                    <a:pt x="0" y="4881"/>
                  </a:lnTo>
                  <a:lnTo>
                    <a:pt x="8208" y="9613"/>
                  </a:lnTo>
                  <a:lnTo>
                    <a:pt x="8208" y="46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D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2948575" y="2447125"/>
              <a:ext cx="205200" cy="133100"/>
            </a:xfrm>
            <a:custGeom>
              <a:avLst/>
              <a:gdLst/>
              <a:ahLst/>
              <a:cxnLst/>
              <a:rect l="l" t="t" r="r" b="b"/>
              <a:pathLst>
                <a:path w="8208" h="5324" extrusionOk="0">
                  <a:moveTo>
                    <a:pt x="0" y="0"/>
                  </a:moveTo>
                  <a:lnTo>
                    <a:pt x="0" y="592"/>
                  </a:lnTo>
                  <a:lnTo>
                    <a:pt x="8208" y="5324"/>
                  </a:lnTo>
                  <a:lnTo>
                    <a:pt x="8208" y="4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76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2948575" y="2385175"/>
              <a:ext cx="205200" cy="205225"/>
            </a:xfrm>
            <a:custGeom>
              <a:avLst/>
              <a:gdLst/>
              <a:ahLst/>
              <a:cxnLst/>
              <a:rect l="l" t="t" r="r" b="b"/>
              <a:pathLst>
                <a:path w="8208" h="8209" extrusionOk="0">
                  <a:moveTo>
                    <a:pt x="0" y="1"/>
                  </a:moveTo>
                  <a:lnTo>
                    <a:pt x="0" y="408"/>
                  </a:lnTo>
                  <a:lnTo>
                    <a:pt x="4104" y="2774"/>
                  </a:lnTo>
                  <a:lnTo>
                    <a:pt x="4511" y="3550"/>
                  </a:lnTo>
                  <a:lnTo>
                    <a:pt x="4511" y="4696"/>
                  </a:lnTo>
                  <a:lnTo>
                    <a:pt x="0" y="2108"/>
                  </a:lnTo>
                  <a:lnTo>
                    <a:pt x="0" y="2330"/>
                  </a:lnTo>
                  <a:lnTo>
                    <a:pt x="4511" y="4918"/>
                  </a:lnTo>
                  <a:lnTo>
                    <a:pt x="4511" y="5805"/>
                  </a:lnTo>
                  <a:lnTo>
                    <a:pt x="0" y="3217"/>
                  </a:lnTo>
                  <a:lnTo>
                    <a:pt x="0" y="3439"/>
                  </a:lnTo>
                  <a:lnTo>
                    <a:pt x="4511" y="6027"/>
                  </a:lnTo>
                  <a:lnTo>
                    <a:pt x="4511" y="6914"/>
                  </a:lnTo>
                  <a:lnTo>
                    <a:pt x="5028" y="7247"/>
                  </a:lnTo>
                  <a:lnTo>
                    <a:pt x="5028" y="6323"/>
                  </a:lnTo>
                  <a:lnTo>
                    <a:pt x="8208" y="8208"/>
                  </a:lnTo>
                  <a:lnTo>
                    <a:pt x="8208" y="7950"/>
                  </a:lnTo>
                  <a:lnTo>
                    <a:pt x="5028" y="6101"/>
                  </a:lnTo>
                  <a:lnTo>
                    <a:pt x="5028" y="5214"/>
                  </a:lnTo>
                  <a:lnTo>
                    <a:pt x="8208" y="7062"/>
                  </a:lnTo>
                  <a:lnTo>
                    <a:pt x="8208" y="6841"/>
                  </a:lnTo>
                  <a:lnTo>
                    <a:pt x="5028" y="4992"/>
                  </a:lnTo>
                  <a:lnTo>
                    <a:pt x="5028" y="2330"/>
                  </a:lnTo>
                  <a:lnTo>
                    <a:pt x="4511" y="2071"/>
                  </a:lnTo>
                  <a:lnTo>
                    <a:pt x="4511" y="3180"/>
                  </a:lnTo>
                  <a:lnTo>
                    <a:pt x="3697" y="1591"/>
                  </a:lnTo>
                  <a:lnTo>
                    <a:pt x="3402" y="1406"/>
                  </a:lnTo>
                  <a:lnTo>
                    <a:pt x="3808" y="21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3078900" y="2461900"/>
              <a:ext cx="56400" cy="76750"/>
            </a:xfrm>
            <a:custGeom>
              <a:avLst/>
              <a:gdLst/>
              <a:ahLst/>
              <a:cxnLst/>
              <a:rect l="l" t="t" r="r" b="b"/>
              <a:pathLst>
                <a:path w="2256" h="3070" extrusionOk="0">
                  <a:moveTo>
                    <a:pt x="0" y="1"/>
                  </a:moveTo>
                  <a:lnTo>
                    <a:pt x="0" y="1775"/>
                  </a:lnTo>
                  <a:lnTo>
                    <a:pt x="2255" y="3069"/>
                  </a:lnTo>
                  <a:lnTo>
                    <a:pt x="1331" y="8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2954125" y="2415700"/>
              <a:ext cx="46225" cy="44375"/>
            </a:xfrm>
            <a:custGeom>
              <a:avLst/>
              <a:gdLst/>
              <a:ahLst/>
              <a:cxnLst/>
              <a:rect l="l" t="t" r="r" b="b"/>
              <a:pathLst>
                <a:path w="1849" h="1775" extrusionOk="0">
                  <a:moveTo>
                    <a:pt x="0" y="0"/>
                  </a:moveTo>
                  <a:lnTo>
                    <a:pt x="0" y="702"/>
                  </a:lnTo>
                  <a:lnTo>
                    <a:pt x="1849" y="1775"/>
                  </a:lnTo>
                  <a:lnTo>
                    <a:pt x="1849" y="1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6"/>
            <p:cNvSpPr/>
            <p:nvPr/>
          </p:nvSpPr>
          <p:spPr>
            <a:xfrm>
              <a:off x="3005875" y="244527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925" y="0"/>
                  </a:moveTo>
                  <a:lnTo>
                    <a:pt x="777" y="481"/>
                  </a:lnTo>
                  <a:lnTo>
                    <a:pt x="0" y="37"/>
                  </a:lnTo>
                  <a:lnTo>
                    <a:pt x="0" y="739"/>
                  </a:lnTo>
                  <a:lnTo>
                    <a:pt x="1738" y="1738"/>
                  </a:lnTo>
                  <a:lnTo>
                    <a:pt x="1738" y="48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BDA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6"/>
            <p:cNvSpPr/>
            <p:nvPr/>
          </p:nvSpPr>
          <p:spPr>
            <a:xfrm>
              <a:off x="2954125" y="2475775"/>
              <a:ext cx="25900" cy="34225"/>
            </a:xfrm>
            <a:custGeom>
              <a:avLst/>
              <a:gdLst/>
              <a:ahLst/>
              <a:cxnLst/>
              <a:rect l="l" t="t" r="r" b="b"/>
              <a:pathLst>
                <a:path w="1036" h="1369" extrusionOk="0">
                  <a:moveTo>
                    <a:pt x="0" y="0"/>
                  </a:moveTo>
                  <a:lnTo>
                    <a:pt x="0" y="703"/>
                  </a:lnTo>
                  <a:lnTo>
                    <a:pt x="1035" y="1368"/>
                  </a:lnTo>
                  <a:lnTo>
                    <a:pt x="1035" y="6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6"/>
            <p:cNvSpPr/>
            <p:nvPr/>
          </p:nvSpPr>
          <p:spPr>
            <a:xfrm>
              <a:off x="2986475" y="2496100"/>
              <a:ext cx="65650" cy="55475"/>
            </a:xfrm>
            <a:custGeom>
              <a:avLst/>
              <a:gdLst/>
              <a:ahLst/>
              <a:cxnLst/>
              <a:rect l="l" t="t" r="r" b="b"/>
              <a:pathLst>
                <a:path w="2626" h="2219" extrusionOk="0">
                  <a:moveTo>
                    <a:pt x="0" y="0"/>
                  </a:moveTo>
                  <a:lnTo>
                    <a:pt x="0" y="666"/>
                  </a:lnTo>
                  <a:lnTo>
                    <a:pt x="2625" y="2219"/>
                  </a:lnTo>
                  <a:lnTo>
                    <a:pt x="2625" y="1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A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6"/>
            <p:cNvSpPr/>
            <p:nvPr/>
          </p:nvSpPr>
          <p:spPr>
            <a:xfrm>
              <a:off x="3080750" y="2549700"/>
              <a:ext cx="65650" cy="55475"/>
            </a:xfrm>
            <a:custGeom>
              <a:avLst/>
              <a:gdLst/>
              <a:ahLst/>
              <a:cxnLst/>
              <a:rect l="l" t="t" r="r" b="b"/>
              <a:pathLst>
                <a:path w="2626" h="2219" extrusionOk="0">
                  <a:moveTo>
                    <a:pt x="0" y="1"/>
                  </a:moveTo>
                  <a:lnTo>
                    <a:pt x="0" y="703"/>
                  </a:lnTo>
                  <a:lnTo>
                    <a:pt x="2625" y="2219"/>
                  </a:lnTo>
                  <a:lnTo>
                    <a:pt x="2625" y="1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A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2948575" y="2400900"/>
              <a:ext cx="75800" cy="50850"/>
            </a:xfrm>
            <a:custGeom>
              <a:avLst/>
              <a:gdLst/>
              <a:ahLst/>
              <a:cxnLst/>
              <a:rect l="l" t="t" r="r" b="b"/>
              <a:pathLst>
                <a:path w="3032" h="2034" extrusionOk="0">
                  <a:moveTo>
                    <a:pt x="0" y="0"/>
                  </a:moveTo>
                  <a:lnTo>
                    <a:pt x="0" y="333"/>
                  </a:lnTo>
                  <a:lnTo>
                    <a:pt x="2995" y="2034"/>
                  </a:lnTo>
                  <a:lnTo>
                    <a:pt x="3032" y="1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065950" y="2461550"/>
              <a:ext cx="88750" cy="127000"/>
            </a:xfrm>
            <a:custGeom>
              <a:avLst/>
              <a:gdLst/>
              <a:ahLst/>
              <a:cxnLst/>
              <a:rect l="l" t="t" r="r" b="b"/>
              <a:pathLst>
                <a:path w="3550" h="5080" extrusionOk="0">
                  <a:moveTo>
                    <a:pt x="63" y="1"/>
                  </a:moveTo>
                  <a:cubicBezTo>
                    <a:pt x="21" y="1"/>
                    <a:pt x="1" y="42"/>
                    <a:pt x="1" y="125"/>
                  </a:cubicBezTo>
                  <a:cubicBezTo>
                    <a:pt x="1" y="162"/>
                    <a:pt x="38" y="273"/>
                    <a:pt x="75" y="310"/>
                  </a:cubicBezTo>
                  <a:lnTo>
                    <a:pt x="75" y="3083"/>
                  </a:lnTo>
                  <a:lnTo>
                    <a:pt x="3550" y="5080"/>
                  </a:lnTo>
                  <a:lnTo>
                    <a:pt x="3550" y="4932"/>
                  </a:lnTo>
                  <a:lnTo>
                    <a:pt x="185" y="3046"/>
                  </a:lnTo>
                  <a:lnTo>
                    <a:pt x="185" y="347"/>
                  </a:lnTo>
                  <a:cubicBezTo>
                    <a:pt x="222" y="347"/>
                    <a:pt x="259" y="310"/>
                    <a:pt x="259" y="273"/>
                  </a:cubicBezTo>
                  <a:cubicBezTo>
                    <a:pt x="259" y="162"/>
                    <a:pt x="222" y="88"/>
                    <a:pt x="111" y="15"/>
                  </a:cubicBezTo>
                  <a:cubicBezTo>
                    <a:pt x="93" y="5"/>
                    <a:pt x="77" y="1"/>
                    <a:pt x="63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173175" y="2605150"/>
              <a:ext cx="26825" cy="22225"/>
            </a:xfrm>
            <a:custGeom>
              <a:avLst/>
              <a:gdLst/>
              <a:ahLst/>
              <a:cxnLst/>
              <a:rect l="l" t="t" r="r" b="b"/>
              <a:pathLst>
                <a:path w="1073" h="889" extrusionOk="0">
                  <a:moveTo>
                    <a:pt x="0" y="1"/>
                  </a:moveTo>
                  <a:lnTo>
                    <a:pt x="0" y="297"/>
                  </a:lnTo>
                  <a:lnTo>
                    <a:pt x="1072" y="888"/>
                  </a:lnTo>
                  <a:lnTo>
                    <a:pt x="1072" y="6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160225" y="2598700"/>
              <a:ext cx="8350" cy="11100"/>
            </a:xfrm>
            <a:custGeom>
              <a:avLst/>
              <a:gdLst/>
              <a:ahLst/>
              <a:cxnLst/>
              <a:rect l="l" t="t" r="r" b="b"/>
              <a:pathLst>
                <a:path w="334" h="444" extrusionOk="0">
                  <a:moveTo>
                    <a:pt x="1" y="0"/>
                  </a:moveTo>
                  <a:lnTo>
                    <a:pt x="1" y="222"/>
                  </a:lnTo>
                  <a:lnTo>
                    <a:pt x="333" y="444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160225" y="2608850"/>
              <a:ext cx="39775" cy="28675"/>
            </a:xfrm>
            <a:custGeom>
              <a:avLst/>
              <a:gdLst/>
              <a:ahLst/>
              <a:cxnLst/>
              <a:rect l="l" t="t" r="r" b="b"/>
              <a:pathLst>
                <a:path w="1591" h="1147" extrusionOk="0">
                  <a:moveTo>
                    <a:pt x="1" y="1"/>
                  </a:moveTo>
                  <a:lnTo>
                    <a:pt x="1" y="297"/>
                  </a:lnTo>
                  <a:lnTo>
                    <a:pt x="1590" y="1147"/>
                  </a:lnTo>
                  <a:lnTo>
                    <a:pt x="1590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160225" y="2547400"/>
              <a:ext cx="39775" cy="49950"/>
            </a:xfrm>
            <a:custGeom>
              <a:avLst/>
              <a:gdLst/>
              <a:ahLst/>
              <a:cxnLst/>
              <a:rect l="l" t="t" r="r" b="b"/>
              <a:pathLst>
                <a:path w="1591" h="1998" extrusionOk="0">
                  <a:moveTo>
                    <a:pt x="520" y="199"/>
                  </a:moveTo>
                  <a:cubicBezTo>
                    <a:pt x="608" y="199"/>
                    <a:pt x="708" y="225"/>
                    <a:pt x="814" y="278"/>
                  </a:cubicBezTo>
                  <a:cubicBezTo>
                    <a:pt x="1110" y="462"/>
                    <a:pt x="1405" y="980"/>
                    <a:pt x="1405" y="1350"/>
                  </a:cubicBezTo>
                  <a:cubicBezTo>
                    <a:pt x="1405" y="1640"/>
                    <a:pt x="1255" y="1798"/>
                    <a:pt x="1062" y="1798"/>
                  </a:cubicBezTo>
                  <a:cubicBezTo>
                    <a:pt x="984" y="1798"/>
                    <a:pt x="899" y="1773"/>
                    <a:pt x="814" y="1719"/>
                  </a:cubicBezTo>
                  <a:cubicBezTo>
                    <a:pt x="481" y="1535"/>
                    <a:pt x="185" y="1017"/>
                    <a:pt x="185" y="647"/>
                  </a:cubicBezTo>
                  <a:cubicBezTo>
                    <a:pt x="159" y="357"/>
                    <a:pt x="302" y="199"/>
                    <a:pt x="520" y="199"/>
                  </a:cubicBezTo>
                  <a:close/>
                  <a:moveTo>
                    <a:pt x="465" y="0"/>
                  </a:moveTo>
                  <a:cubicBezTo>
                    <a:pt x="192" y="0"/>
                    <a:pt x="1" y="201"/>
                    <a:pt x="1" y="573"/>
                  </a:cubicBezTo>
                  <a:cubicBezTo>
                    <a:pt x="1" y="1091"/>
                    <a:pt x="370" y="1682"/>
                    <a:pt x="814" y="1904"/>
                  </a:cubicBezTo>
                  <a:cubicBezTo>
                    <a:pt x="929" y="1967"/>
                    <a:pt x="1042" y="1997"/>
                    <a:pt x="1144" y="1997"/>
                  </a:cubicBezTo>
                  <a:cubicBezTo>
                    <a:pt x="1401" y="1997"/>
                    <a:pt x="1590" y="1805"/>
                    <a:pt x="1590" y="1461"/>
                  </a:cubicBezTo>
                  <a:cubicBezTo>
                    <a:pt x="1590" y="980"/>
                    <a:pt x="1221" y="352"/>
                    <a:pt x="814" y="93"/>
                  </a:cubicBezTo>
                  <a:cubicBezTo>
                    <a:pt x="690" y="31"/>
                    <a:pt x="571" y="0"/>
                    <a:pt x="46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3167625" y="2555650"/>
              <a:ext cx="24975" cy="33425"/>
            </a:xfrm>
            <a:custGeom>
              <a:avLst/>
              <a:gdLst/>
              <a:ahLst/>
              <a:cxnLst/>
              <a:rect l="l" t="t" r="r" b="b"/>
              <a:pathLst>
                <a:path w="999" h="1337" extrusionOk="0">
                  <a:moveTo>
                    <a:pt x="299" y="1"/>
                  </a:moveTo>
                  <a:cubicBezTo>
                    <a:pt x="119" y="1"/>
                    <a:pt x="0" y="138"/>
                    <a:pt x="0" y="354"/>
                  </a:cubicBezTo>
                  <a:cubicBezTo>
                    <a:pt x="0" y="687"/>
                    <a:pt x="222" y="1094"/>
                    <a:pt x="518" y="1279"/>
                  </a:cubicBezTo>
                  <a:cubicBezTo>
                    <a:pt x="587" y="1318"/>
                    <a:pt x="654" y="1337"/>
                    <a:pt x="714" y="1337"/>
                  </a:cubicBezTo>
                  <a:cubicBezTo>
                    <a:pt x="880" y="1337"/>
                    <a:pt x="999" y="1199"/>
                    <a:pt x="999" y="983"/>
                  </a:cubicBezTo>
                  <a:cubicBezTo>
                    <a:pt x="999" y="650"/>
                    <a:pt x="777" y="243"/>
                    <a:pt x="518" y="59"/>
                  </a:cubicBezTo>
                  <a:cubicBezTo>
                    <a:pt x="439" y="19"/>
                    <a:pt x="365" y="1"/>
                    <a:pt x="299" y="1"/>
                  </a:cubicBez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"/>
          <p:cNvGrpSpPr/>
          <p:nvPr/>
        </p:nvGrpSpPr>
        <p:grpSpPr>
          <a:xfrm>
            <a:off x="119971" y="4542706"/>
            <a:ext cx="668483" cy="450115"/>
            <a:chOff x="-3114075" y="2030777"/>
            <a:chExt cx="794206" cy="534769"/>
          </a:xfrm>
        </p:grpSpPr>
        <p:sp>
          <p:nvSpPr>
            <p:cNvPr id="515" name="Google Shape;515;p6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6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6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title"/>
          </p:nvPr>
        </p:nvSpPr>
        <p:spPr>
          <a:xfrm>
            <a:off x="811975" y="676950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 txBox="1">
            <a:spLocks noGrp="1"/>
          </p:cNvSpPr>
          <p:nvPr>
            <p:ph type="subTitle" idx="1"/>
          </p:nvPr>
        </p:nvSpPr>
        <p:spPr>
          <a:xfrm>
            <a:off x="811975" y="19722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66062" y="427678"/>
            <a:ext cx="494319" cy="332391"/>
            <a:chOff x="-2415360" y="1247302"/>
            <a:chExt cx="937097" cy="630125"/>
          </a:xfrm>
        </p:grpSpPr>
        <p:sp>
          <p:nvSpPr>
            <p:cNvPr id="536" name="Google Shape;536;p7"/>
            <p:cNvSpPr/>
            <p:nvPr/>
          </p:nvSpPr>
          <p:spPr>
            <a:xfrm>
              <a:off x="-2415360" y="1337361"/>
              <a:ext cx="937097" cy="540066"/>
            </a:xfrm>
            <a:custGeom>
              <a:avLst/>
              <a:gdLst/>
              <a:ahLst/>
              <a:cxnLst/>
              <a:rect l="l" t="t" r="r" b="b"/>
              <a:pathLst>
                <a:path w="6545" h="3772" extrusionOk="0">
                  <a:moveTo>
                    <a:pt x="3291" y="0"/>
                  </a:moveTo>
                  <a:cubicBezTo>
                    <a:pt x="1479" y="0"/>
                    <a:pt x="1" y="813"/>
                    <a:pt x="1" y="1886"/>
                  </a:cubicBezTo>
                  <a:cubicBezTo>
                    <a:pt x="1" y="2921"/>
                    <a:pt x="1479" y="3771"/>
                    <a:pt x="3291" y="3771"/>
                  </a:cubicBezTo>
                  <a:cubicBezTo>
                    <a:pt x="5103" y="3771"/>
                    <a:pt x="6544" y="2921"/>
                    <a:pt x="6544" y="1886"/>
                  </a:cubicBezTo>
                  <a:cubicBezTo>
                    <a:pt x="6544" y="813"/>
                    <a:pt x="5103" y="0"/>
                    <a:pt x="3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-2103087" y="1408807"/>
              <a:ext cx="323152" cy="145612"/>
            </a:xfrm>
            <a:custGeom>
              <a:avLst/>
              <a:gdLst/>
              <a:ahLst/>
              <a:cxnLst/>
              <a:rect l="l" t="t" r="r" b="b"/>
              <a:pathLst>
                <a:path w="2257" h="1017" extrusionOk="0">
                  <a:moveTo>
                    <a:pt x="1101" y="0"/>
                  </a:moveTo>
                  <a:cubicBezTo>
                    <a:pt x="759" y="0"/>
                    <a:pt x="426" y="93"/>
                    <a:pt x="223" y="278"/>
                  </a:cubicBezTo>
                  <a:cubicBezTo>
                    <a:pt x="1" y="462"/>
                    <a:pt x="1" y="721"/>
                    <a:pt x="223" y="906"/>
                  </a:cubicBezTo>
                  <a:cubicBezTo>
                    <a:pt x="260" y="980"/>
                    <a:pt x="334" y="980"/>
                    <a:pt x="371" y="1017"/>
                  </a:cubicBezTo>
                  <a:cubicBezTo>
                    <a:pt x="567" y="874"/>
                    <a:pt x="833" y="809"/>
                    <a:pt x="1101" y="809"/>
                  </a:cubicBezTo>
                  <a:cubicBezTo>
                    <a:pt x="1387" y="809"/>
                    <a:pt x="1676" y="883"/>
                    <a:pt x="1886" y="1017"/>
                  </a:cubicBezTo>
                  <a:cubicBezTo>
                    <a:pt x="1923" y="943"/>
                    <a:pt x="1997" y="943"/>
                    <a:pt x="2034" y="906"/>
                  </a:cubicBezTo>
                  <a:cubicBezTo>
                    <a:pt x="2256" y="721"/>
                    <a:pt x="2256" y="462"/>
                    <a:pt x="2034" y="278"/>
                  </a:cubicBezTo>
                  <a:cubicBezTo>
                    <a:pt x="1794" y="93"/>
                    <a:pt x="1443" y="0"/>
                    <a:pt x="1101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-2394170" y="1247302"/>
              <a:ext cx="884121" cy="497685"/>
            </a:xfrm>
            <a:custGeom>
              <a:avLst/>
              <a:gdLst/>
              <a:ahLst/>
              <a:cxnLst/>
              <a:rect l="l" t="t" r="r" b="b"/>
              <a:pathLst>
                <a:path w="6175" h="3476" extrusionOk="0">
                  <a:moveTo>
                    <a:pt x="3111" y="1128"/>
                  </a:moveTo>
                  <a:cubicBezTo>
                    <a:pt x="3457" y="1128"/>
                    <a:pt x="3808" y="1221"/>
                    <a:pt x="4030" y="1406"/>
                  </a:cubicBezTo>
                  <a:cubicBezTo>
                    <a:pt x="4252" y="1590"/>
                    <a:pt x="4252" y="1849"/>
                    <a:pt x="4030" y="2034"/>
                  </a:cubicBezTo>
                  <a:cubicBezTo>
                    <a:pt x="3956" y="2108"/>
                    <a:pt x="3919" y="2108"/>
                    <a:pt x="3882" y="2145"/>
                  </a:cubicBezTo>
                  <a:cubicBezTo>
                    <a:pt x="3687" y="2269"/>
                    <a:pt x="3423" y="2325"/>
                    <a:pt x="3156" y="2325"/>
                  </a:cubicBezTo>
                  <a:cubicBezTo>
                    <a:pt x="2869" y="2325"/>
                    <a:pt x="2578" y="2260"/>
                    <a:pt x="2367" y="2145"/>
                  </a:cubicBezTo>
                  <a:cubicBezTo>
                    <a:pt x="2293" y="2071"/>
                    <a:pt x="2256" y="2071"/>
                    <a:pt x="2219" y="2034"/>
                  </a:cubicBezTo>
                  <a:cubicBezTo>
                    <a:pt x="1997" y="1849"/>
                    <a:pt x="1997" y="1590"/>
                    <a:pt x="2219" y="1406"/>
                  </a:cubicBezTo>
                  <a:cubicBezTo>
                    <a:pt x="2422" y="1221"/>
                    <a:pt x="2764" y="1128"/>
                    <a:pt x="3111" y="1128"/>
                  </a:cubicBezTo>
                  <a:close/>
                  <a:moveTo>
                    <a:pt x="2625" y="1"/>
                  </a:moveTo>
                  <a:lnTo>
                    <a:pt x="2625" y="555"/>
                  </a:lnTo>
                  <a:cubicBezTo>
                    <a:pt x="2404" y="592"/>
                    <a:pt x="2182" y="666"/>
                    <a:pt x="1997" y="703"/>
                  </a:cubicBezTo>
                  <a:lnTo>
                    <a:pt x="1294" y="296"/>
                  </a:lnTo>
                  <a:lnTo>
                    <a:pt x="592" y="666"/>
                  </a:lnTo>
                  <a:lnTo>
                    <a:pt x="1294" y="1073"/>
                  </a:lnTo>
                  <a:lnTo>
                    <a:pt x="1257" y="1110"/>
                  </a:lnTo>
                  <a:cubicBezTo>
                    <a:pt x="1147" y="1221"/>
                    <a:pt x="1073" y="1369"/>
                    <a:pt x="999" y="1442"/>
                  </a:cubicBezTo>
                  <a:lnTo>
                    <a:pt x="0" y="1442"/>
                  </a:lnTo>
                  <a:lnTo>
                    <a:pt x="0" y="1997"/>
                  </a:lnTo>
                  <a:lnTo>
                    <a:pt x="962" y="1997"/>
                  </a:lnTo>
                  <a:cubicBezTo>
                    <a:pt x="962" y="2034"/>
                    <a:pt x="999" y="2071"/>
                    <a:pt x="1073" y="2145"/>
                  </a:cubicBezTo>
                  <a:cubicBezTo>
                    <a:pt x="1110" y="2219"/>
                    <a:pt x="1184" y="2330"/>
                    <a:pt x="1257" y="2367"/>
                  </a:cubicBezTo>
                  <a:lnTo>
                    <a:pt x="555" y="2773"/>
                  </a:lnTo>
                  <a:lnTo>
                    <a:pt x="629" y="2810"/>
                  </a:lnTo>
                  <a:lnTo>
                    <a:pt x="1257" y="3143"/>
                  </a:lnTo>
                  <a:lnTo>
                    <a:pt x="1923" y="2736"/>
                  </a:lnTo>
                  <a:cubicBezTo>
                    <a:pt x="1997" y="2773"/>
                    <a:pt x="2071" y="2773"/>
                    <a:pt x="2108" y="2773"/>
                  </a:cubicBezTo>
                  <a:cubicBezTo>
                    <a:pt x="2256" y="2847"/>
                    <a:pt x="2441" y="2884"/>
                    <a:pt x="2588" y="2884"/>
                  </a:cubicBezTo>
                  <a:lnTo>
                    <a:pt x="2588" y="3069"/>
                  </a:lnTo>
                  <a:lnTo>
                    <a:pt x="2588" y="3476"/>
                  </a:lnTo>
                  <a:lnTo>
                    <a:pt x="3550" y="3476"/>
                  </a:lnTo>
                  <a:lnTo>
                    <a:pt x="3550" y="3069"/>
                  </a:lnTo>
                  <a:lnTo>
                    <a:pt x="3550" y="2884"/>
                  </a:lnTo>
                  <a:cubicBezTo>
                    <a:pt x="3698" y="2884"/>
                    <a:pt x="3882" y="2810"/>
                    <a:pt x="4030" y="2773"/>
                  </a:cubicBezTo>
                  <a:cubicBezTo>
                    <a:pt x="4067" y="2773"/>
                    <a:pt x="4141" y="2736"/>
                    <a:pt x="4215" y="2736"/>
                  </a:cubicBezTo>
                  <a:lnTo>
                    <a:pt x="4881" y="3143"/>
                  </a:lnTo>
                  <a:lnTo>
                    <a:pt x="5509" y="2810"/>
                  </a:lnTo>
                  <a:lnTo>
                    <a:pt x="5583" y="2773"/>
                  </a:lnTo>
                  <a:lnTo>
                    <a:pt x="4881" y="2367"/>
                  </a:lnTo>
                  <a:cubicBezTo>
                    <a:pt x="4992" y="2293"/>
                    <a:pt x="5028" y="2219"/>
                    <a:pt x="5065" y="2145"/>
                  </a:cubicBezTo>
                  <a:cubicBezTo>
                    <a:pt x="5139" y="2071"/>
                    <a:pt x="5139" y="2034"/>
                    <a:pt x="5176" y="1997"/>
                  </a:cubicBezTo>
                  <a:lnTo>
                    <a:pt x="6175" y="1997"/>
                  </a:lnTo>
                  <a:lnTo>
                    <a:pt x="6175" y="1442"/>
                  </a:lnTo>
                  <a:lnTo>
                    <a:pt x="5213" y="1442"/>
                  </a:lnTo>
                  <a:cubicBezTo>
                    <a:pt x="5176" y="1295"/>
                    <a:pt x="5065" y="1221"/>
                    <a:pt x="4992" y="1110"/>
                  </a:cubicBezTo>
                  <a:lnTo>
                    <a:pt x="4955" y="1073"/>
                  </a:lnTo>
                  <a:lnTo>
                    <a:pt x="5620" y="666"/>
                  </a:lnTo>
                  <a:lnTo>
                    <a:pt x="4955" y="296"/>
                  </a:lnTo>
                  <a:lnTo>
                    <a:pt x="4252" y="703"/>
                  </a:lnTo>
                  <a:cubicBezTo>
                    <a:pt x="4067" y="592"/>
                    <a:pt x="3845" y="555"/>
                    <a:pt x="3587" y="555"/>
                  </a:cubicBezTo>
                  <a:lnTo>
                    <a:pt x="358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-2304253" y="1639039"/>
              <a:ext cx="95499" cy="180117"/>
            </a:xfrm>
            <a:custGeom>
              <a:avLst/>
              <a:gdLst/>
              <a:ahLst/>
              <a:cxnLst/>
              <a:rect l="l" t="t" r="r" b="b"/>
              <a:pathLst>
                <a:path w="667" h="1258" extrusionOk="0">
                  <a:moveTo>
                    <a:pt x="1" y="0"/>
                  </a:moveTo>
                  <a:lnTo>
                    <a:pt x="1" y="851"/>
                  </a:lnTo>
                  <a:lnTo>
                    <a:pt x="666" y="1257"/>
                  </a:lnTo>
                  <a:lnTo>
                    <a:pt x="666" y="4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-2208896" y="1639039"/>
              <a:ext cx="100654" cy="180117"/>
            </a:xfrm>
            <a:custGeom>
              <a:avLst/>
              <a:gdLst/>
              <a:ahLst/>
              <a:cxnLst/>
              <a:rect l="l" t="t" r="r" b="b"/>
              <a:pathLst>
                <a:path w="703" h="1258" extrusionOk="0">
                  <a:moveTo>
                    <a:pt x="703" y="0"/>
                  </a:moveTo>
                  <a:lnTo>
                    <a:pt x="0" y="407"/>
                  </a:lnTo>
                  <a:lnTo>
                    <a:pt x="0" y="1257"/>
                  </a:lnTo>
                  <a:lnTo>
                    <a:pt x="703" y="851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-2018324" y="1744849"/>
              <a:ext cx="137737" cy="121987"/>
            </a:xfrm>
            <a:custGeom>
              <a:avLst/>
              <a:gdLst/>
              <a:ahLst/>
              <a:cxnLst/>
              <a:rect l="l" t="t" r="r" b="b"/>
              <a:pathLst>
                <a:path w="962" h="852" extrusionOk="0">
                  <a:moveTo>
                    <a:pt x="0" y="1"/>
                  </a:moveTo>
                  <a:lnTo>
                    <a:pt x="0" y="851"/>
                  </a:lnTo>
                  <a:lnTo>
                    <a:pt x="962" y="85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-2108384" y="1639039"/>
              <a:ext cx="90202" cy="137737"/>
            </a:xfrm>
            <a:custGeom>
              <a:avLst/>
              <a:gdLst/>
              <a:ahLst/>
              <a:cxnLst/>
              <a:rect l="l" t="t" r="r" b="b"/>
              <a:pathLst>
                <a:path w="630" h="962" extrusionOk="0">
                  <a:moveTo>
                    <a:pt x="1" y="0"/>
                  </a:moveTo>
                  <a:lnTo>
                    <a:pt x="1" y="851"/>
                  </a:lnTo>
                  <a:cubicBezTo>
                    <a:pt x="297" y="962"/>
                    <a:pt x="629" y="962"/>
                    <a:pt x="629" y="962"/>
                  </a:cubicBezTo>
                  <a:lnTo>
                    <a:pt x="629" y="148"/>
                  </a:lnTo>
                  <a:cubicBezTo>
                    <a:pt x="629" y="148"/>
                    <a:pt x="186" y="37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-2388872" y="1527932"/>
              <a:ext cx="148332" cy="116546"/>
            </a:xfrm>
            <a:custGeom>
              <a:avLst/>
              <a:gdLst/>
              <a:ahLst/>
              <a:cxnLst/>
              <a:rect l="l" t="t" r="r" b="b"/>
              <a:pathLst>
                <a:path w="1036" h="814" extrusionOk="0">
                  <a:moveTo>
                    <a:pt x="37" y="0"/>
                  </a:moveTo>
                  <a:lnTo>
                    <a:pt x="0" y="813"/>
                  </a:lnTo>
                  <a:lnTo>
                    <a:pt x="592" y="813"/>
                  </a:lnTo>
                  <a:lnTo>
                    <a:pt x="592" y="776"/>
                  </a:lnTo>
                  <a:lnTo>
                    <a:pt x="1036" y="555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-2240682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555"/>
                  </a:lnTo>
                  <a:lnTo>
                    <a:pt x="259" y="407"/>
                  </a:lnTo>
                  <a:cubicBezTo>
                    <a:pt x="75" y="22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-1785372" y="1644337"/>
              <a:ext cx="100654" cy="174820"/>
            </a:xfrm>
            <a:custGeom>
              <a:avLst/>
              <a:gdLst/>
              <a:ahLst/>
              <a:cxnLst/>
              <a:rect l="l" t="t" r="r" b="b"/>
              <a:pathLst>
                <a:path w="703" h="1221" extrusionOk="0">
                  <a:moveTo>
                    <a:pt x="0" y="0"/>
                  </a:moveTo>
                  <a:lnTo>
                    <a:pt x="0" y="814"/>
                  </a:lnTo>
                  <a:lnTo>
                    <a:pt x="703" y="1220"/>
                  </a:lnTo>
                  <a:lnTo>
                    <a:pt x="703" y="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-1684860" y="1644337"/>
              <a:ext cx="95499" cy="174820"/>
            </a:xfrm>
            <a:custGeom>
              <a:avLst/>
              <a:gdLst/>
              <a:ahLst/>
              <a:cxnLst/>
              <a:rect l="l" t="t" r="r" b="b"/>
              <a:pathLst>
                <a:path w="667" h="1221" extrusionOk="0">
                  <a:moveTo>
                    <a:pt x="666" y="0"/>
                  </a:moveTo>
                  <a:lnTo>
                    <a:pt x="1" y="370"/>
                  </a:lnTo>
                  <a:lnTo>
                    <a:pt x="1" y="1220"/>
                  </a:lnTo>
                  <a:lnTo>
                    <a:pt x="666" y="85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-1880729" y="1644337"/>
              <a:ext cx="95499" cy="143034"/>
            </a:xfrm>
            <a:custGeom>
              <a:avLst/>
              <a:gdLst/>
              <a:ahLst/>
              <a:cxnLst/>
              <a:rect l="l" t="t" r="r" b="b"/>
              <a:pathLst>
                <a:path w="667" h="999" extrusionOk="0">
                  <a:moveTo>
                    <a:pt x="666" y="0"/>
                  </a:moveTo>
                  <a:cubicBezTo>
                    <a:pt x="370" y="111"/>
                    <a:pt x="1" y="148"/>
                    <a:pt x="1" y="148"/>
                  </a:cubicBezTo>
                  <a:lnTo>
                    <a:pt x="1" y="999"/>
                  </a:lnTo>
                  <a:cubicBezTo>
                    <a:pt x="333" y="925"/>
                    <a:pt x="666" y="851"/>
                    <a:pt x="666" y="851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-1647777" y="1533230"/>
              <a:ext cx="137737" cy="116546"/>
            </a:xfrm>
            <a:custGeom>
              <a:avLst/>
              <a:gdLst/>
              <a:ahLst/>
              <a:cxnLst/>
              <a:rect l="l" t="t" r="r" b="b"/>
              <a:pathLst>
                <a:path w="962" h="814" extrusionOk="0">
                  <a:moveTo>
                    <a:pt x="0" y="0"/>
                  </a:moveTo>
                  <a:lnTo>
                    <a:pt x="0" y="555"/>
                  </a:lnTo>
                  <a:lnTo>
                    <a:pt x="407" y="776"/>
                  </a:lnTo>
                  <a:lnTo>
                    <a:pt x="407" y="813"/>
                  </a:lnTo>
                  <a:lnTo>
                    <a:pt x="962" y="81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-1684860" y="1527932"/>
              <a:ext cx="37226" cy="79464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259" y="0"/>
                  </a:moveTo>
                  <a:cubicBezTo>
                    <a:pt x="185" y="259"/>
                    <a:pt x="1" y="407"/>
                    <a:pt x="1" y="407"/>
                  </a:cubicBezTo>
                  <a:lnTo>
                    <a:pt x="259" y="55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-1684860" y="1342659"/>
              <a:ext cx="95499" cy="111249"/>
            </a:xfrm>
            <a:custGeom>
              <a:avLst/>
              <a:gdLst/>
              <a:ahLst/>
              <a:cxnLst/>
              <a:rect l="l" t="t" r="r" b="b"/>
              <a:pathLst>
                <a:path w="667" h="777" extrusionOk="0">
                  <a:moveTo>
                    <a:pt x="666" y="0"/>
                  </a:moveTo>
                  <a:lnTo>
                    <a:pt x="1" y="407"/>
                  </a:lnTo>
                  <a:cubicBezTo>
                    <a:pt x="222" y="592"/>
                    <a:pt x="259" y="776"/>
                    <a:pt x="259" y="776"/>
                  </a:cubicBezTo>
                  <a:lnTo>
                    <a:pt x="666" y="776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-2304253" y="1342659"/>
              <a:ext cx="100797" cy="111249"/>
            </a:xfrm>
            <a:custGeom>
              <a:avLst/>
              <a:gdLst/>
              <a:ahLst/>
              <a:cxnLst/>
              <a:rect l="l" t="t" r="r" b="b"/>
              <a:pathLst>
                <a:path w="704" h="777" extrusionOk="0">
                  <a:moveTo>
                    <a:pt x="1" y="0"/>
                  </a:moveTo>
                  <a:lnTo>
                    <a:pt x="1" y="776"/>
                  </a:lnTo>
                  <a:lnTo>
                    <a:pt x="445" y="776"/>
                  </a:lnTo>
                  <a:cubicBezTo>
                    <a:pt x="445" y="776"/>
                    <a:pt x="482" y="592"/>
                    <a:pt x="703" y="40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0"/>
          <p:cNvSpPr/>
          <p:nvPr/>
        </p:nvSpPr>
        <p:spPr>
          <a:xfrm>
            <a:off x="312450" y="313200"/>
            <a:ext cx="8519100" cy="4517100"/>
          </a:xfrm>
          <a:prstGeom prst="roundRect">
            <a:avLst>
              <a:gd name="adj" fmla="val 5625"/>
            </a:avLst>
          </a:prstGeom>
          <a:noFill/>
          <a:ln w="1905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title" hasCustomPrompt="1"/>
          </p:nvPr>
        </p:nvSpPr>
        <p:spPr>
          <a:xfrm>
            <a:off x="713213" y="1943513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"/>
          </p:nvPr>
        </p:nvSpPr>
        <p:spPr>
          <a:xfrm>
            <a:off x="713225" y="2778637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8" name="Google Shape;1168;p20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489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69" name="Google Shape;1169;p20"/>
          <p:cNvSpPr txBox="1">
            <a:spLocks noGrp="1"/>
          </p:cNvSpPr>
          <p:nvPr>
            <p:ph type="subTitle" idx="3"/>
          </p:nvPr>
        </p:nvSpPr>
        <p:spPr>
          <a:xfrm>
            <a:off x="713225" y="1374600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70" name="Google Shape;1170;p20"/>
          <p:cNvSpPr txBox="1">
            <a:spLocks noGrp="1"/>
          </p:cNvSpPr>
          <p:nvPr>
            <p:ph type="title" idx="4" hasCustomPrompt="1"/>
          </p:nvPr>
        </p:nvSpPr>
        <p:spPr>
          <a:xfrm>
            <a:off x="713213" y="3390275"/>
            <a:ext cx="3492600" cy="76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71" name="Google Shape;1171;p20"/>
          <p:cNvSpPr txBox="1">
            <a:spLocks noGrp="1"/>
          </p:cNvSpPr>
          <p:nvPr>
            <p:ph type="subTitle" idx="5"/>
          </p:nvPr>
        </p:nvSpPr>
        <p:spPr>
          <a:xfrm>
            <a:off x="713225" y="4225399"/>
            <a:ext cx="34926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1172" name="Google Shape;1172;p20"/>
          <p:cNvGrpSpPr/>
          <p:nvPr/>
        </p:nvGrpSpPr>
        <p:grpSpPr>
          <a:xfrm>
            <a:off x="8292533" y="3788666"/>
            <a:ext cx="642236" cy="1213444"/>
            <a:chOff x="1412425" y="4013475"/>
            <a:chExt cx="290250" cy="548375"/>
          </a:xfrm>
        </p:grpSpPr>
        <p:sp>
          <p:nvSpPr>
            <p:cNvPr id="1173" name="Google Shape;1173;p20"/>
            <p:cNvSpPr/>
            <p:nvPr/>
          </p:nvSpPr>
          <p:spPr>
            <a:xfrm>
              <a:off x="1527975" y="4461100"/>
              <a:ext cx="171925" cy="100750"/>
            </a:xfrm>
            <a:custGeom>
              <a:avLst/>
              <a:gdLst/>
              <a:ahLst/>
              <a:cxnLst/>
              <a:rect l="l" t="t" r="r" b="b"/>
              <a:pathLst>
                <a:path w="6877" h="4030" extrusionOk="0">
                  <a:moveTo>
                    <a:pt x="3919" y="0"/>
                  </a:moveTo>
                  <a:lnTo>
                    <a:pt x="0" y="2292"/>
                  </a:lnTo>
                  <a:lnTo>
                    <a:pt x="2921" y="4030"/>
                  </a:lnTo>
                  <a:lnTo>
                    <a:pt x="6877" y="1701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1480825" y="4058100"/>
              <a:ext cx="45325" cy="44400"/>
            </a:xfrm>
            <a:custGeom>
              <a:avLst/>
              <a:gdLst/>
              <a:ahLst/>
              <a:cxnLst/>
              <a:rect l="l" t="t" r="r" b="b"/>
              <a:pathLst>
                <a:path w="1813" h="1776" extrusionOk="0">
                  <a:moveTo>
                    <a:pt x="888" y="1"/>
                  </a:moveTo>
                  <a:cubicBezTo>
                    <a:pt x="814" y="1"/>
                    <a:pt x="223" y="38"/>
                    <a:pt x="223" y="186"/>
                  </a:cubicBezTo>
                  <a:cubicBezTo>
                    <a:pt x="260" y="629"/>
                    <a:pt x="1" y="1036"/>
                    <a:pt x="1" y="1036"/>
                  </a:cubicBezTo>
                  <a:lnTo>
                    <a:pt x="444" y="1517"/>
                  </a:lnTo>
                  <a:lnTo>
                    <a:pt x="925" y="1776"/>
                  </a:lnTo>
                  <a:lnTo>
                    <a:pt x="1443" y="1776"/>
                  </a:lnTo>
                  <a:lnTo>
                    <a:pt x="1812" y="1480"/>
                  </a:lnTo>
                  <a:lnTo>
                    <a:pt x="1480" y="44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1547150" y="4128350"/>
              <a:ext cx="67725" cy="70275"/>
            </a:xfrm>
            <a:custGeom>
              <a:avLst/>
              <a:gdLst/>
              <a:ahLst/>
              <a:cxnLst/>
              <a:rect l="l" t="t" r="r" b="b"/>
              <a:pathLst>
                <a:path w="2709" h="2811" extrusionOk="0">
                  <a:moveTo>
                    <a:pt x="1193" y="1"/>
                  </a:moveTo>
                  <a:cubicBezTo>
                    <a:pt x="1193" y="1"/>
                    <a:pt x="897" y="75"/>
                    <a:pt x="712" y="112"/>
                  </a:cubicBezTo>
                  <a:cubicBezTo>
                    <a:pt x="599" y="247"/>
                    <a:pt x="462" y="272"/>
                    <a:pt x="342" y="272"/>
                  </a:cubicBezTo>
                  <a:cubicBezTo>
                    <a:pt x="273" y="272"/>
                    <a:pt x="210" y="264"/>
                    <a:pt x="161" y="264"/>
                  </a:cubicBezTo>
                  <a:cubicBezTo>
                    <a:pt x="20" y="264"/>
                    <a:pt x="0" y="335"/>
                    <a:pt x="305" y="888"/>
                  </a:cubicBezTo>
                  <a:cubicBezTo>
                    <a:pt x="379" y="999"/>
                    <a:pt x="638" y="1184"/>
                    <a:pt x="749" y="1406"/>
                  </a:cubicBezTo>
                  <a:cubicBezTo>
                    <a:pt x="1193" y="2182"/>
                    <a:pt x="1452" y="2219"/>
                    <a:pt x="2228" y="2811"/>
                  </a:cubicBezTo>
                  <a:cubicBezTo>
                    <a:pt x="2228" y="2626"/>
                    <a:pt x="2487" y="2404"/>
                    <a:pt x="2709" y="2404"/>
                  </a:cubicBezTo>
                  <a:cubicBezTo>
                    <a:pt x="2154" y="1923"/>
                    <a:pt x="2043" y="1295"/>
                    <a:pt x="1489" y="777"/>
                  </a:cubicBezTo>
                  <a:cubicBezTo>
                    <a:pt x="1415" y="407"/>
                    <a:pt x="1193" y="1"/>
                    <a:pt x="1193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1501175" y="4071425"/>
              <a:ext cx="80075" cy="84250"/>
            </a:xfrm>
            <a:custGeom>
              <a:avLst/>
              <a:gdLst/>
              <a:ahLst/>
              <a:cxnLst/>
              <a:rect l="l" t="t" r="r" b="b"/>
              <a:pathLst>
                <a:path w="3203" h="3370" extrusionOk="0">
                  <a:moveTo>
                    <a:pt x="1473" y="0"/>
                  </a:moveTo>
                  <a:cubicBezTo>
                    <a:pt x="1402" y="0"/>
                    <a:pt x="1330" y="20"/>
                    <a:pt x="1257" y="59"/>
                  </a:cubicBezTo>
                  <a:cubicBezTo>
                    <a:pt x="0" y="688"/>
                    <a:pt x="1997" y="3091"/>
                    <a:pt x="1997" y="3276"/>
                  </a:cubicBezTo>
                  <a:cubicBezTo>
                    <a:pt x="2033" y="3341"/>
                    <a:pt x="2101" y="3369"/>
                    <a:pt x="2187" y="3369"/>
                  </a:cubicBezTo>
                  <a:cubicBezTo>
                    <a:pt x="2543" y="3369"/>
                    <a:pt x="3202" y="2886"/>
                    <a:pt x="3143" y="2500"/>
                  </a:cubicBezTo>
                  <a:cubicBezTo>
                    <a:pt x="3032" y="2167"/>
                    <a:pt x="2847" y="1908"/>
                    <a:pt x="2477" y="1169"/>
                  </a:cubicBezTo>
                  <a:cubicBezTo>
                    <a:pt x="2113" y="410"/>
                    <a:pt x="1799" y="0"/>
                    <a:pt x="1473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1453100" y="4072900"/>
              <a:ext cx="101700" cy="160200"/>
            </a:xfrm>
            <a:custGeom>
              <a:avLst/>
              <a:gdLst/>
              <a:ahLst/>
              <a:cxnLst/>
              <a:rect l="l" t="t" r="r" b="b"/>
              <a:pathLst>
                <a:path w="4068" h="6408" extrusionOk="0">
                  <a:moveTo>
                    <a:pt x="2810" y="0"/>
                  </a:moveTo>
                  <a:lnTo>
                    <a:pt x="2552" y="555"/>
                  </a:lnTo>
                  <a:cubicBezTo>
                    <a:pt x="2552" y="555"/>
                    <a:pt x="2737" y="814"/>
                    <a:pt x="2404" y="962"/>
                  </a:cubicBezTo>
                  <a:cubicBezTo>
                    <a:pt x="2346" y="1004"/>
                    <a:pt x="2277" y="1022"/>
                    <a:pt x="2202" y="1022"/>
                  </a:cubicBezTo>
                  <a:cubicBezTo>
                    <a:pt x="1752" y="1022"/>
                    <a:pt x="1073" y="370"/>
                    <a:pt x="1073" y="370"/>
                  </a:cubicBezTo>
                  <a:lnTo>
                    <a:pt x="740" y="629"/>
                  </a:lnTo>
                  <a:lnTo>
                    <a:pt x="629" y="814"/>
                  </a:lnTo>
                  <a:lnTo>
                    <a:pt x="333" y="999"/>
                  </a:lnTo>
                  <a:lnTo>
                    <a:pt x="1" y="1257"/>
                  </a:lnTo>
                  <a:cubicBezTo>
                    <a:pt x="1" y="1257"/>
                    <a:pt x="592" y="3772"/>
                    <a:pt x="592" y="3956"/>
                  </a:cubicBezTo>
                  <a:cubicBezTo>
                    <a:pt x="592" y="4178"/>
                    <a:pt x="1258" y="4696"/>
                    <a:pt x="925" y="5583"/>
                  </a:cubicBezTo>
                  <a:cubicBezTo>
                    <a:pt x="822" y="5755"/>
                    <a:pt x="1295" y="6408"/>
                    <a:pt x="2077" y="6408"/>
                  </a:cubicBezTo>
                  <a:cubicBezTo>
                    <a:pt x="2135" y="6408"/>
                    <a:pt x="2195" y="6404"/>
                    <a:pt x="2256" y="6396"/>
                  </a:cubicBezTo>
                  <a:cubicBezTo>
                    <a:pt x="2182" y="6027"/>
                    <a:pt x="2552" y="5916"/>
                    <a:pt x="2773" y="5768"/>
                  </a:cubicBezTo>
                  <a:cubicBezTo>
                    <a:pt x="3365" y="5435"/>
                    <a:pt x="3772" y="5065"/>
                    <a:pt x="3772" y="5065"/>
                  </a:cubicBezTo>
                  <a:cubicBezTo>
                    <a:pt x="3772" y="5065"/>
                    <a:pt x="4067" y="2404"/>
                    <a:pt x="4067" y="1849"/>
                  </a:cubicBezTo>
                  <a:cubicBezTo>
                    <a:pt x="4067" y="74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1495625" y="4063650"/>
              <a:ext cx="54550" cy="51800"/>
            </a:xfrm>
            <a:custGeom>
              <a:avLst/>
              <a:gdLst/>
              <a:ahLst/>
              <a:cxnLst/>
              <a:rect l="l" t="t" r="r" b="b"/>
              <a:pathLst>
                <a:path w="2182" h="2072" extrusionOk="0">
                  <a:moveTo>
                    <a:pt x="518" y="1"/>
                  </a:moveTo>
                  <a:cubicBezTo>
                    <a:pt x="407" y="38"/>
                    <a:pt x="37" y="149"/>
                    <a:pt x="0" y="223"/>
                  </a:cubicBezTo>
                  <a:cubicBezTo>
                    <a:pt x="1627" y="629"/>
                    <a:pt x="1849" y="2071"/>
                    <a:pt x="1849" y="2071"/>
                  </a:cubicBezTo>
                  <a:lnTo>
                    <a:pt x="2182" y="1849"/>
                  </a:lnTo>
                  <a:cubicBezTo>
                    <a:pt x="2182" y="1849"/>
                    <a:pt x="2071" y="518"/>
                    <a:pt x="51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1495625" y="4102475"/>
              <a:ext cx="64725" cy="133850"/>
            </a:xfrm>
            <a:custGeom>
              <a:avLst/>
              <a:gdLst/>
              <a:ahLst/>
              <a:cxnLst/>
              <a:rect l="l" t="t" r="r" b="b"/>
              <a:pathLst>
                <a:path w="2589" h="5354" extrusionOk="0">
                  <a:moveTo>
                    <a:pt x="2256" y="1"/>
                  </a:moveTo>
                  <a:cubicBezTo>
                    <a:pt x="1516" y="740"/>
                    <a:pt x="0" y="1405"/>
                    <a:pt x="0" y="1405"/>
                  </a:cubicBezTo>
                  <a:cubicBezTo>
                    <a:pt x="0" y="1405"/>
                    <a:pt x="555" y="3846"/>
                    <a:pt x="37" y="5139"/>
                  </a:cubicBezTo>
                  <a:cubicBezTo>
                    <a:pt x="13" y="5300"/>
                    <a:pt x="124" y="5353"/>
                    <a:pt x="284" y="5353"/>
                  </a:cubicBezTo>
                  <a:cubicBezTo>
                    <a:pt x="604" y="5353"/>
                    <a:pt x="1122" y="5139"/>
                    <a:pt x="1146" y="5139"/>
                  </a:cubicBezTo>
                  <a:lnTo>
                    <a:pt x="2034" y="4363"/>
                  </a:lnTo>
                  <a:lnTo>
                    <a:pt x="2329" y="3846"/>
                  </a:lnTo>
                  <a:cubicBezTo>
                    <a:pt x="2329" y="3846"/>
                    <a:pt x="2588" y="1442"/>
                    <a:pt x="2256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1462350" y="4090450"/>
              <a:ext cx="50850" cy="49025"/>
            </a:xfrm>
            <a:custGeom>
              <a:avLst/>
              <a:gdLst/>
              <a:ahLst/>
              <a:cxnLst/>
              <a:rect l="l" t="t" r="r" b="b"/>
              <a:pathLst>
                <a:path w="2034" h="1961" extrusionOk="0">
                  <a:moveTo>
                    <a:pt x="407" y="1"/>
                  </a:moveTo>
                  <a:cubicBezTo>
                    <a:pt x="259" y="1"/>
                    <a:pt x="0" y="260"/>
                    <a:pt x="0" y="297"/>
                  </a:cubicBezTo>
                  <a:cubicBezTo>
                    <a:pt x="1331" y="592"/>
                    <a:pt x="1516" y="1960"/>
                    <a:pt x="1516" y="1960"/>
                  </a:cubicBezTo>
                  <a:lnTo>
                    <a:pt x="2034" y="1776"/>
                  </a:lnTo>
                  <a:cubicBezTo>
                    <a:pt x="2034" y="1776"/>
                    <a:pt x="1664" y="445"/>
                    <a:pt x="407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1484525" y="4020225"/>
              <a:ext cx="61025" cy="75800"/>
            </a:xfrm>
            <a:custGeom>
              <a:avLst/>
              <a:gdLst/>
              <a:ahLst/>
              <a:cxnLst/>
              <a:rect l="l" t="t" r="r" b="b"/>
              <a:pathLst>
                <a:path w="2441" h="3032" extrusionOk="0">
                  <a:moveTo>
                    <a:pt x="925" y="0"/>
                  </a:moveTo>
                  <a:lnTo>
                    <a:pt x="296" y="370"/>
                  </a:lnTo>
                  <a:lnTo>
                    <a:pt x="38" y="998"/>
                  </a:lnTo>
                  <a:cubicBezTo>
                    <a:pt x="38" y="998"/>
                    <a:pt x="1" y="1183"/>
                    <a:pt x="38" y="1479"/>
                  </a:cubicBezTo>
                  <a:cubicBezTo>
                    <a:pt x="112" y="1923"/>
                    <a:pt x="444" y="2034"/>
                    <a:pt x="444" y="2034"/>
                  </a:cubicBezTo>
                  <a:cubicBezTo>
                    <a:pt x="444" y="2034"/>
                    <a:pt x="481" y="2292"/>
                    <a:pt x="592" y="2403"/>
                  </a:cubicBezTo>
                  <a:cubicBezTo>
                    <a:pt x="666" y="2551"/>
                    <a:pt x="1295" y="3032"/>
                    <a:pt x="1516" y="3032"/>
                  </a:cubicBezTo>
                  <a:cubicBezTo>
                    <a:pt x="1553" y="3032"/>
                    <a:pt x="1849" y="2958"/>
                    <a:pt x="1923" y="2847"/>
                  </a:cubicBezTo>
                  <a:cubicBezTo>
                    <a:pt x="2034" y="2699"/>
                    <a:pt x="2219" y="1590"/>
                    <a:pt x="2219" y="1590"/>
                  </a:cubicBezTo>
                  <a:cubicBezTo>
                    <a:pt x="2219" y="1590"/>
                    <a:pt x="2441" y="814"/>
                    <a:pt x="1775" y="259"/>
                  </a:cubicBezTo>
                  <a:cubicBezTo>
                    <a:pt x="1701" y="222"/>
                    <a:pt x="1369" y="74"/>
                    <a:pt x="136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0"/>
            <p:cNvSpPr/>
            <p:nvPr/>
          </p:nvSpPr>
          <p:spPr>
            <a:xfrm>
              <a:off x="1472525" y="4013475"/>
              <a:ext cx="62800" cy="52650"/>
            </a:xfrm>
            <a:custGeom>
              <a:avLst/>
              <a:gdLst/>
              <a:ahLst/>
              <a:cxnLst/>
              <a:rect l="l" t="t" r="r" b="b"/>
              <a:pathLst>
                <a:path w="2512" h="2106" extrusionOk="0">
                  <a:moveTo>
                    <a:pt x="1489" y="1"/>
                  </a:moveTo>
                  <a:cubicBezTo>
                    <a:pt x="1302" y="1"/>
                    <a:pt x="1088" y="67"/>
                    <a:pt x="850" y="233"/>
                  </a:cubicBezTo>
                  <a:cubicBezTo>
                    <a:pt x="0" y="788"/>
                    <a:pt x="518" y="1823"/>
                    <a:pt x="518" y="1823"/>
                  </a:cubicBezTo>
                  <a:cubicBezTo>
                    <a:pt x="518" y="1823"/>
                    <a:pt x="540" y="1619"/>
                    <a:pt x="639" y="1619"/>
                  </a:cubicBezTo>
                  <a:cubicBezTo>
                    <a:pt x="666" y="1619"/>
                    <a:pt x="699" y="1635"/>
                    <a:pt x="739" y="1675"/>
                  </a:cubicBezTo>
                  <a:cubicBezTo>
                    <a:pt x="850" y="1786"/>
                    <a:pt x="850" y="1823"/>
                    <a:pt x="924" y="1897"/>
                  </a:cubicBezTo>
                  <a:cubicBezTo>
                    <a:pt x="1011" y="2012"/>
                    <a:pt x="1098" y="2105"/>
                    <a:pt x="1167" y="2105"/>
                  </a:cubicBezTo>
                  <a:cubicBezTo>
                    <a:pt x="1186" y="2105"/>
                    <a:pt x="1204" y="2098"/>
                    <a:pt x="1220" y="2082"/>
                  </a:cubicBezTo>
                  <a:cubicBezTo>
                    <a:pt x="1257" y="2045"/>
                    <a:pt x="1331" y="1527"/>
                    <a:pt x="1294" y="1379"/>
                  </a:cubicBezTo>
                  <a:cubicBezTo>
                    <a:pt x="1257" y="1231"/>
                    <a:pt x="1035" y="1084"/>
                    <a:pt x="1220" y="862"/>
                  </a:cubicBezTo>
                  <a:cubicBezTo>
                    <a:pt x="1250" y="820"/>
                    <a:pt x="1294" y="803"/>
                    <a:pt x="1348" y="803"/>
                  </a:cubicBezTo>
                  <a:cubicBezTo>
                    <a:pt x="1569" y="803"/>
                    <a:pt x="1956" y="1084"/>
                    <a:pt x="2202" y="1084"/>
                  </a:cubicBezTo>
                  <a:cubicBezTo>
                    <a:pt x="2270" y="1084"/>
                    <a:pt x="2326" y="1063"/>
                    <a:pt x="2366" y="1010"/>
                  </a:cubicBezTo>
                  <a:cubicBezTo>
                    <a:pt x="2511" y="893"/>
                    <a:pt x="2177" y="1"/>
                    <a:pt x="148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0"/>
            <p:cNvSpPr/>
            <p:nvPr/>
          </p:nvSpPr>
          <p:spPr>
            <a:xfrm>
              <a:off x="1412425" y="4415575"/>
              <a:ext cx="173800" cy="89450"/>
            </a:xfrm>
            <a:custGeom>
              <a:avLst/>
              <a:gdLst/>
              <a:ahLst/>
              <a:cxnLst/>
              <a:rect l="l" t="t" r="r" b="b"/>
              <a:pathLst>
                <a:path w="6952" h="3578" extrusionOk="0">
                  <a:moveTo>
                    <a:pt x="3448" y="0"/>
                  </a:moveTo>
                  <a:cubicBezTo>
                    <a:pt x="2644" y="0"/>
                    <a:pt x="1850" y="176"/>
                    <a:pt x="1258" y="527"/>
                  </a:cubicBezTo>
                  <a:cubicBezTo>
                    <a:pt x="38" y="1230"/>
                    <a:pt x="1" y="2376"/>
                    <a:pt x="1258" y="3078"/>
                  </a:cubicBezTo>
                  <a:cubicBezTo>
                    <a:pt x="1886" y="3411"/>
                    <a:pt x="2681" y="3577"/>
                    <a:pt x="3476" y="3577"/>
                  </a:cubicBezTo>
                  <a:cubicBezTo>
                    <a:pt x="4271" y="3577"/>
                    <a:pt x="5066" y="3411"/>
                    <a:pt x="5694" y="3078"/>
                  </a:cubicBezTo>
                  <a:cubicBezTo>
                    <a:pt x="6951" y="2339"/>
                    <a:pt x="6951" y="1156"/>
                    <a:pt x="5694" y="527"/>
                  </a:cubicBezTo>
                  <a:cubicBezTo>
                    <a:pt x="5066" y="176"/>
                    <a:pt x="4253" y="0"/>
                    <a:pt x="34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1517800" y="4425275"/>
              <a:ext cx="69350" cy="37475"/>
            </a:xfrm>
            <a:custGeom>
              <a:avLst/>
              <a:gdLst/>
              <a:ahLst/>
              <a:cxnLst/>
              <a:rect l="l" t="t" r="r" b="b"/>
              <a:pathLst>
                <a:path w="2774" h="1499" extrusionOk="0">
                  <a:moveTo>
                    <a:pt x="1076" y="1"/>
                  </a:moveTo>
                  <a:cubicBezTo>
                    <a:pt x="790" y="1"/>
                    <a:pt x="38" y="176"/>
                    <a:pt x="38" y="176"/>
                  </a:cubicBezTo>
                  <a:cubicBezTo>
                    <a:pt x="38" y="176"/>
                    <a:pt x="1" y="694"/>
                    <a:pt x="149" y="916"/>
                  </a:cubicBezTo>
                  <a:cubicBezTo>
                    <a:pt x="222" y="1100"/>
                    <a:pt x="1258" y="1137"/>
                    <a:pt x="1258" y="1137"/>
                  </a:cubicBezTo>
                  <a:cubicBezTo>
                    <a:pt x="1258" y="1137"/>
                    <a:pt x="1896" y="1498"/>
                    <a:pt x="2404" y="1498"/>
                  </a:cubicBezTo>
                  <a:cubicBezTo>
                    <a:pt x="2482" y="1498"/>
                    <a:pt x="2557" y="1490"/>
                    <a:pt x="2626" y="1470"/>
                  </a:cubicBezTo>
                  <a:cubicBezTo>
                    <a:pt x="2773" y="1396"/>
                    <a:pt x="2773" y="1063"/>
                    <a:pt x="2663" y="916"/>
                  </a:cubicBezTo>
                  <a:cubicBezTo>
                    <a:pt x="2367" y="509"/>
                    <a:pt x="1516" y="472"/>
                    <a:pt x="1184" y="28"/>
                  </a:cubicBezTo>
                  <a:cubicBezTo>
                    <a:pt x="1177" y="9"/>
                    <a:pt x="1137" y="1"/>
                    <a:pt x="1076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1509475" y="4227875"/>
              <a:ext cx="54575" cy="209275"/>
            </a:xfrm>
            <a:custGeom>
              <a:avLst/>
              <a:gdLst/>
              <a:ahLst/>
              <a:cxnLst/>
              <a:rect l="l" t="t" r="r" b="b"/>
              <a:pathLst>
                <a:path w="2183" h="8371" extrusionOk="0">
                  <a:moveTo>
                    <a:pt x="1798" y="1"/>
                  </a:moveTo>
                  <a:cubicBezTo>
                    <a:pt x="1498" y="1"/>
                    <a:pt x="1" y="1528"/>
                    <a:pt x="1" y="1528"/>
                  </a:cubicBezTo>
                  <a:cubicBezTo>
                    <a:pt x="1" y="1528"/>
                    <a:pt x="666" y="4449"/>
                    <a:pt x="555" y="4819"/>
                  </a:cubicBezTo>
                  <a:cubicBezTo>
                    <a:pt x="297" y="5743"/>
                    <a:pt x="186" y="7444"/>
                    <a:pt x="297" y="8072"/>
                  </a:cubicBezTo>
                  <a:cubicBezTo>
                    <a:pt x="340" y="8290"/>
                    <a:pt x="606" y="8371"/>
                    <a:pt x="914" y="8371"/>
                  </a:cubicBezTo>
                  <a:cubicBezTo>
                    <a:pt x="1388" y="8371"/>
                    <a:pt x="1960" y="8178"/>
                    <a:pt x="1960" y="7998"/>
                  </a:cubicBezTo>
                  <a:cubicBezTo>
                    <a:pt x="1886" y="7555"/>
                    <a:pt x="1775" y="6039"/>
                    <a:pt x="1960" y="4560"/>
                  </a:cubicBezTo>
                  <a:cubicBezTo>
                    <a:pt x="1960" y="4005"/>
                    <a:pt x="2182" y="1935"/>
                    <a:pt x="1849" y="50"/>
                  </a:cubicBezTo>
                  <a:cubicBezTo>
                    <a:pt x="1846" y="16"/>
                    <a:pt x="1828" y="1"/>
                    <a:pt x="179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1448475" y="4446300"/>
              <a:ext cx="36075" cy="46825"/>
            </a:xfrm>
            <a:custGeom>
              <a:avLst/>
              <a:gdLst/>
              <a:ahLst/>
              <a:cxnLst/>
              <a:rect l="l" t="t" r="r" b="b"/>
              <a:pathLst>
                <a:path w="1443" h="1873" extrusionOk="0">
                  <a:moveTo>
                    <a:pt x="38" y="1"/>
                  </a:moveTo>
                  <a:cubicBezTo>
                    <a:pt x="38" y="1"/>
                    <a:pt x="1" y="222"/>
                    <a:pt x="1" y="481"/>
                  </a:cubicBezTo>
                  <a:cubicBezTo>
                    <a:pt x="1" y="851"/>
                    <a:pt x="75" y="1406"/>
                    <a:pt x="371" y="1664"/>
                  </a:cubicBezTo>
                  <a:cubicBezTo>
                    <a:pt x="521" y="1793"/>
                    <a:pt x="759" y="1872"/>
                    <a:pt x="961" y="1872"/>
                  </a:cubicBezTo>
                  <a:cubicBezTo>
                    <a:pt x="1106" y="1872"/>
                    <a:pt x="1233" y="1831"/>
                    <a:pt x="1295" y="1738"/>
                  </a:cubicBezTo>
                  <a:cubicBezTo>
                    <a:pt x="1443" y="1516"/>
                    <a:pt x="999" y="629"/>
                    <a:pt x="999" y="444"/>
                  </a:cubicBezTo>
                  <a:cubicBezTo>
                    <a:pt x="999" y="259"/>
                    <a:pt x="999" y="75"/>
                    <a:pt x="1073" y="75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1442950" y="4198600"/>
              <a:ext cx="113700" cy="266100"/>
            </a:xfrm>
            <a:custGeom>
              <a:avLst/>
              <a:gdLst/>
              <a:ahLst/>
              <a:cxnLst/>
              <a:rect l="l" t="t" r="r" b="b"/>
              <a:pathLst>
                <a:path w="4548" h="10644" extrusionOk="0">
                  <a:moveTo>
                    <a:pt x="4436" y="1"/>
                  </a:moveTo>
                  <a:cubicBezTo>
                    <a:pt x="4436" y="1"/>
                    <a:pt x="3006" y="1074"/>
                    <a:pt x="2431" y="1074"/>
                  </a:cubicBezTo>
                  <a:cubicBezTo>
                    <a:pt x="2422" y="1074"/>
                    <a:pt x="2412" y="1073"/>
                    <a:pt x="2403" y="1073"/>
                  </a:cubicBezTo>
                  <a:cubicBezTo>
                    <a:pt x="1664" y="1036"/>
                    <a:pt x="1294" y="481"/>
                    <a:pt x="1294" y="481"/>
                  </a:cubicBezTo>
                  <a:cubicBezTo>
                    <a:pt x="1294" y="481"/>
                    <a:pt x="961" y="1036"/>
                    <a:pt x="850" y="1442"/>
                  </a:cubicBezTo>
                  <a:cubicBezTo>
                    <a:pt x="776" y="1812"/>
                    <a:pt x="739" y="5398"/>
                    <a:pt x="555" y="5916"/>
                  </a:cubicBezTo>
                  <a:cubicBezTo>
                    <a:pt x="370" y="6433"/>
                    <a:pt x="222" y="6655"/>
                    <a:pt x="111" y="7025"/>
                  </a:cubicBezTo>
                  <a:cubicBezTo>
                    <a:pt x="37" y="7395"/>
                    <a:pt x="0" y="9613"/>
                    <a:pt x="37" y="10204"/>
                  </a:cubicBezTo>
                  <a:cubicBezTo>
                    <a:pt x="55" y="10513"/>
                    <a:pt x="377" y="10644"/>
                    <a:pt x="717" y="10644"/>
                  </a:cubicBezTo>
                  <a:cubicBezTo>
                    <a:pt x="1069" y="10644"/>
                    <a:pt x="1441" y="10504"/>
                    <a:pt x="1516" y="10278"/>
                  </a:cubicBezTo>
                  <a:cubicBezTo>
                    <a:pt x="1479" y="8652"/>
                    <a:pt x="1405" y="7173"/>
                    <a:pt x="1738" y="6655"/>
                  </a:cubicBezTo>
                  <a:cubicBezTo>
                    <a:pt x="2218" y="5953"/>
                    <a:pt x="2810" y="2921"/>
                    <a:pt x="2847" y="2773"/>
                  </a:cubicBezTo>
                  <a:cubicBezTo>
                    <a:pt x="3697" y="2367"/>
                    <a:pt x="4547" y="1331"/>
                    <a:pt x="4547" y="1147"/>
                  </a:cubicBezTo>
                  <a:cubicBezTo>
                    <a:pt x="4510" y="1036"/>
                    <a:pt x="4473" y="555"/>
                    <a:pt x="4436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1598225" y="4536875"/>
              <a:ext cx="8325" cy="16675"/>
            </a:xfrm>
            <a:custGeom>
              <a:avLst/>
              <a:gdLst/>
              <a:ahLst/>
              <a:cxnLst/>
              <a:rect l="l" t="t" r="r" b="b"/>
              <a:pathLst>
                <a:path w="333" h="667" extrusionOk="0">
                  <a:moveTo>
                    <a:pt x="0" y="1"/>
                  </a:moveTo>
                  <a:lnTo>
                    <a:pt x="296" y="260"/>
                  </a:lnTo>
                  <a:lnTo>
                    <a:pt x="222" y="666"/>
                  </a:lnTo>
                  <a:lnTo>
                    <a:pt x="296" y="629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1598225" y="4536875"/>
              <a:ext cx="7400" cy="16675"/>
            </a:xfrm>
            <a:custGeom>
              <a:avLst/>
              <a:gdLst/>
              <a:ahLst/>
              <a:cxnLst/>
              <a:rect l="l" t="t" r="r" b="b"/>
              <a:pathLst>
                <a:path w="296" h="667" extrusionOk="0">
                  <a:moveTo>
                    <a:pt x="0" y="1"/>
                  </a:moveTo>
                  <a:lnTo>
                    <a:pt x="74" y="555"/>
                  </a:lnTo>
                  <a:lnTo>
                    <a:pt x="222" y="666"/>
                  </a:lnTo>
                  <a:lnTo>
                    <a:pt x="296" y="2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1592675" y="4544475"/>
              <a:ext cx="11100" cy="15750"/>
            </a:xfrm>
            <a:custGeom>
              <a:avLst/>
              <a:gdLst/>
              <a:ahLst/>
              <a:cxnLst/>
              <a:rect l="l" t="t" r="r" b="b"/>
              <a:pathLst>
                <a:path w="444" h="630" extrusionOk="0">
                  <a:moveTo>
                    <a:pt x="135" y="1"/>
                  </a:moveTo>
                  <a:cubicBezTo>
                    <a:pt x="60" y="1"/>
                    <a:pt x="0" y="69"/>
                    <a:pt x="0" y="177"/>
                  </a:cubicBezTo>
                  <a:cubicBezTo>
                    <a:pt x="0" y="325"/>
                    <a:pt x="111" y="510"/>
                    <a:pt x="222" y="584"/>
                  </a:cubicBezTo>
                  <a:cubicBezTo>
                    <a:pt x="264" y="616"/>
                    <a:pt x="300" y="629"/>
                    <a:pt x="330" y="629"/>
                  </a:cubicBezTo>
                  <a:cubicBezTo>
                    <a:pt x="406" y="629"/>
                    <a:pt x="444" y="542"/>
                    <a:pt x="444" y="436"/>
                  </a:cubicBezTo>
                  <a:cubicBezTo>
                    <a:pt x="444" y="251"/>
                    <a:pt x="333" y="67"/>
                    <a:pt x="222" y="30"/>
                  </a:cubicBezTo>
                  <a:cubicBezTo>
                    <a:pt x="192" y="10"/>
                    <a:pt x="163" y="1"/>
                    <a:pt x="135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1593600" y="4540800"/>
              <a:ext cx="16650" cy="19225"/>
            </a:xfrm>
            <a:custGeom>
              <a:avLst/>
              <a:gdLst/>
              <a:ahLst/>
              <a:cxnLst/>
              <a:rect l="l" t="t" r="r" b="b"/>
              <a:pathLst>
                <a:path w="666" h="769" extrusionOk="0">
                  <a:moveTo>
                    <a:pt x="333" y="1"/>
                  </a:moveTo>
                  <a:cubicBezTo>
                    <a:pt x="305" y="1"/>
                    <a:pt x="278" y="10"/>
                    <a:pt x="259" y="29"/>
                  </a:cubicBezTo>
                  <a:lnTo>
                    <a:pt x="0" y="177"/>
                  </a:lnTo>
                  <a:cubicBezTo>
                    <a:pt x="25" y="164"/>
                    <a:pt x="45" y="160"/>
                    <a:pt x="65" y="160"/>
                  </a:cubicBezTo>
                  <a:cubicBezTo>
                    <a:pt x="103" y="160"/>
                    <a:pt x="136" y="177"/>
                    <a:pt x="185" y="177"/>
                  </a:cubicBezTo>
                  <a:cubicBezTo>
                    <a:pt x="333" y="287"/>
                    <a:pt x="407" y="472"/>
                    <a:pt x="407" y="657"/>
                  </a:cubicBezTo>
                  <a:cubicBezTo>
                    <a:pt x="407" y="731"/>
                    <a:pt x="370" y="768"/>
                    <a:pt x="370" y="768"/>
                  </a:cubicBezTo>
                  <a:lnTo>
                    <a:pt x="592" y="657"/>
                  </a:lnTo>
                  <a:cubicBezTo>
                    <a:pt x="629" y="583"/>
                    <a:pt x="666" y="546"/>
                    <a:pt x="666" y="472"/>
                  </a:cubicBezTo>
                  <a:cubicBezTo>
                    <a:pt x="666" y="324"/>
                    <a:pt x="555" y="103"/>
                    <a:pt x="407" y="29"/>
                  </a:cubicBezTo>
                  <a:cubicBezTo>
                    <a:pt x="388" y="10"/>
                    <a:pt x="361" y="1"/>
                    <a:pt x="3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1592675" y="4545775"/>
              <a:ext cx="9250" cy="11800"/>
            </a:xfrm>
            <a:custGeom>
              <a:avLst/>
              <a:gdLst/>
              <a:ahLst/>
              <a:cxnLst/>
              <a:rect l="l" t="t" r="r" b="b"/>
              <a:pathLst>
                <a:path w="370" h="472" extrusionOk="0">
                  <a:moveTo>
                    <a:pt x="125" y="1"/>
                  </a:moveTo>
                  <a:cubicBezTo>
                    <a:pt x="63" y="1"/>
                    <a:pt x="0" y="42"/>
                    <a:pt x="0" y="125"/>
                  </a:cubicBezTo>
                  <a:cubicBezTo>
                    <a:pt x="0" y="273"/>
                    <a:pt x="111" y="384"/>
                    <a:pt x="185" y="458"/>
                  </a:cubicBezTo>
                  <a:cubicBezTo>
                    <a:pt x="213" y="467"/>
                    <a:pt x="238" y="472"/>
                    <a:pt x="261" y="472"/>
                  </a:cubicBezTo>
                  <a:cubicBezTo>
                    <a:pt x="328" y="472"/>
                    <a:pt x="370" y="430"/>
                    <a:pt x="370" y="347"/>
                  </a:cubicBezTo>
                  <a:cubicBezTo>
                    <a:pt x="370" y="199"/>
                    <a:pt x="296" y="88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1593600" y="4547975"/>
              <a:ext cx="7400" cy="9950"/>
            </a:xfrm>
            <a:custGeom>
              <a:avLst/>
              <a:gdLst/>
              <a:ahLst/>
              <a:cxnLst/>
              <a:rect l="l" t="t" r="r" b="b"/>
              <a:pathLst>
                <a:path w="296" h="398" extrusionOk="0">
                  <a:moveTo>
                    <a:pt x="74" y="0"/>
                  </a:moveTo>
                  <a:cubicBezTo>
                    <a:pt x="0" y="0"/>
                    <a:pt x="0" y="37"/>
                    <a:pt x="0" y="74"/>
                  </a:cubicBezTo>
                  <a:cubicBezTo>
                    <a:pt x="0" y="37"/>
                    <a:pt x="74" y="0"/>
                    <a:pt x="74" y="0"/>
                  </a:cubicBezTo>
                  <a:close/>
                  <a:moveTo>
                    <a:pt x="0" y="75"/>
                  </a:moveTo>
                  <a:cubicBezTo>
                    <a:pt x="1" y="186"/>
                    <a:pt x="111" y="296"/>
                    <a:pt x="148" y="370"/>
                  </a:cubicBezTo>
                  <a:cubicBezTo>
                    <a:pt x="167" y="389"/>
                    <a:pt x="194" y="398"/>
                    <a:pt x="222" y="398"/>
                  </a:cubicBezTo>
                  <a:cubicBezTo>
                    <a:pt x="250" y="398"/>
                    <a:pt x="278" y="389"/>
                    <a:pt x="296" y="370"/>
                  </a:cubicBezTo>
                  <a:lnTo>
                    <a:pt x="185" y="370"/>
                  </a:lnTo>
                  <a:cubicBezTo>
                    <a:pt x="111" y="260"/>
                    <a:pt x="1" y="186"/>
                    <a:pt x="0" y="75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1593600" y="4546575"/>
              <a:ext cx="7400" cy="11350"/>
            </a:xfrm>
            <a:custGeom>
              <a:avLst/>
              <a:gdLst/>
              <a:ahLst/>
              <a:cxnLst/>
              <a:rect l="l" t="t" r="r" b="b"/>
              <a:pathLst>
                <a:path w="296" h="454" extrusionOk="0">
                  <a:moveTo>
                    <a:pt x="97" y="1"/>
                  </a:moveTo>
                  <a:cubicBezTo>
                    <a:pt x="83" y="1"/>
                    <a:pt x="74" y="19"/>
                    <a:pt x="74" y="56"/>
                  </a:cubicBezTo>
                  <a:cubicBezTo>
                    <a:pt x="0" y="56"/>
                    <a:pt x="0" y="93"/>
                    <a:pt x="0" y="130"/>
                  </a:cubicBezTo>
                  <a:cubicBezTo>
                    <a:pt x="0" y="241"/>
                    <a:pt x="111" y="352"/>
                    <a:pt x="148" y="426"/>
                  </a:cubicBezTo>
                  <a:cubicBezTo>
                    <a:pt x="167" y="445"/>
                    <a:pt x="194" y="454"/>
                    <a:pt x="217" y="454"/>
                  </a:cubicBezTo>
                  <a:cubicBezTo>
                    <a:pt x="241" y="454"/>
                    <a:pt x="259" y="445"/>
                    <a:pt x="259" y="426"/>
                  </a:cubicBezTo>
                  <a:cubicBezTo>
                    <a:pt x="259" y="426"/>
                    <a:pt x="296" y="352"/>
                    <a:pt x="296" y="315"/>
                  </a:cubicBezTo>
                  <a:cubicBezTo>
                    <a:pt x="296" y="241"/>
                    <a:pt x="185" y="93"/>
                    <a:pt x="148" y="56"/>
                  </a:cubicBezTo>
                  <a:cubicBezTo>
                    <a:pt x="130" y="19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1595450" y="4548900"/>
              <a:ext cx="4650" cy="5975"/>
            </a:xfrm>
            <a:custGeom>
              <a:avLst/>
              <a:gdLst/>
              <a:ahLst/>
              <a:cxnLst/>
              <a:rect l="l" t="t" r="r" b="b"/>
              <a:pathLst>
                <a:path w="186" h="239" extrusionOk="0">
                  <a:moveTo>
                    <a:pt x="37" y="0"/>
                  </a:moveTo>
                  <a:cubicBezTo>
                    <a:pt x="24" y="0"/>
                    <a:pt x="16" y="5"/>
                    <a:pt x="10" y="11"/>
                  </a:cubicBezTo>
                  <a:lnTo>
                    <a:pt x="10" y="11"/>
                  </a:lnTo>
                  <a:cubicBezTo>
                    <a:pt x="21" y="0"/>
                    <a:pt x="37" y="0"/>
                    <a:pt x="37" y="0"/>
                  </a:cubicBezTo>
                  <a:close/>
                  <a:moveTo>
                    <a:pt x="10" y="11"/>
                  </a:moveTo>
                  <a:cubicBezTo>
                    <a:pt x="5" y="16"/>
                    <a:pt x="0" y="25"/>
                    <a:pt x="0" y="37"/>
                  </a:cubicBezTo>
                  <a:lnTo>
                    <a:pt x="0" y="37"/>
                  </a:lnTo>
                  <a:cubicBezTo>
                    <a:pt x="0" y="37"/>
                    <a:pt x="0" y="22"/>
                    <a:pt x="10" y="11"/>
                  </a:cubicBezTo>
                  <a:close/>
                  <a:moveTo>
                    <a:pt x="0" y="38"/>
                  </a:moveTo>
                  <a:cubicBezTo>
                    <a:pt x="1" y="76"/>
                    <a:pt x="37" y="185"/>
                    <a:pt x="74" y="222"/>
                  </a:cubicBezTo>
                  <a:cubicBezTo>
                    <a:pt x="86" y="235"/>
                    <a:pt x="103" y="239"/>
                    <a:pt x="119" y="239"/>
                  </a:cubicBezTo>
                  <a:cubicBezTo>
                    <a:pt x="152" y="239"/>
                    <a:pt x="185" y="222"/>
                    <a:pt x="185" y="222"/>
                  </a:cubicBezTo>
                  <a:lnTo>
                    <a:pt x="111" y="222"/>
                  </a:lnTo>
                  <a:cubicBezTo>
                    <a:pt x="38" y="185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1595450" y="4548900"/>
              <a:ext cx="2800" cy="5575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7" y="0"/>
                  </a:moveTo>
                  <a:cubicBezTo>
                    <a:pt x="39" y="2"/>
                    <a:pt x="41" y="4"/>
                    <a:pt x="43" y="7"/>
                  </a:cubicBezTo>
                  <a:lnTo>
                    <a:pt x="43" y="7"/>
                  </a:lnTo>
                  <a:cubicBezTo>
                    <a:pt x="55" y="0"/>
                    <a:pt x="58" y="0"/>
                    <a:pt x="37" y="0"/>
                  </a:cubicBezTo>
                  <a:close/>
                  <a:moveTo>
                    <a:pt x="43" y="7"/>
                  </a:moveTo>
                  <a:cubicBezTo>
                    <a:pt x="33" y="12"/>
                    <a:pt x="17" y="21"/>
                    <a:pt x="0" y="37"/>
                  </a:cubicBezTo>
                  <a:cubicBezTo>
                    <a:pt x="0" y="74"/>
                    <a:pt x="37" y="185"/>
                    <a:pt x="74" y="222"/>
                  </a:cubicBezTo>
                  <a:lnTo>
                    <a:pt x="111" y="222"/>
                  </a:lnTo>
                  <a:lnTo>
                    <a:pt x="111" y="185"/>
                  </a:lnTo>
                  <a:cubicBezTo>
                    <a:pt x="111" y="115"/>
                    <a:pt x="78" y="45"/>
                    <a:pt x="43" y="7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1592675" y="4540575"/>
              <a:ext cx="9250" cy="14825"/>
            </a:xfrm>
            <a:custGeom>
              <a:avLst/>
              <a:gdLst/>
              <a:ahLst/>
              <a:cxnLst/>
              <a:rect l="l" t="t" r="r" b="b"/>
              <a:pathLst>
                <a:path w="370" h="593" extrusionOk="0">
                  <a:moveTo>
                    <a:pt x="0" y="1"/>
                  </a:moveTo>
                  <a:lnTo>
                    <a:pt x="333" y="186"/>
                  </a:lnTo>
                  <a:lnTo>
                    <a:pt x="222" y="592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0"/>
            <p:cNvSpPr/>
            <p:nvPr/>
          </p:nvSpPr>
          <p:spPr>
            <a:xfrm>
              <a:off x="1592675" y="4540575"/>
              <a:ext cx="8325" cy="14825"/>
            </a:xfrm>
            <a:custGeom>
              <a:avLst/>
              <a:gdLst/>
              <a:ahLst/>
              <a:cxnLst/>
              <a:rect l="l" t="t" r="r" b="b"/>
              <a:pathLst>
                <a:path w="333" h="593" extrusionOk="0">
                  <a:moveTo>
                    <a:pt x="0" y="1"/>
                  </a:moveTo>
                  <a:lnTo>
                    <a:pt x="111" y="518"/>
                  </a:lnTo>
                  <a:lnTo>
                    <a:pt x="222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0"/>
            <p:cNvSpPr/>
            <p:nvPr/>
          </p:nvSpPr>
          <p:spPr>
            <a:xfrm>
              <a:off x="1596375" y="4549825"/>
              <a:ext cx="1875" cy="4125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111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0" y="148"/>
                    <a:pt x="0" y="111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0"/>
            <p:cNvSpPr/>
            <p:nvPr/>
          </p:nvSpPr>
          <p:spPr>
            <a:xfrm>
              <a:off x="1596375" y="45507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0"/>
                  </a:moveTo>
                  <a:cubicBezTo>
                    <a:pt x="0" y="74"/>
                    <a:pt x="37" y="111"/>
                    <a:pt x="74" y="111"/>
                  </a:cubicBezTo>
                  <a:cubicBezTo>
                    <a:pt x="74" y="74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0"/>
            <p:cNvSpPr/>
            <p:nvPr/>
          </p:nvSpPr>
          <p:spPr>
            <a:xfrm>
              <a:off x="1600975" y="4540575"/>
              <a:ext cx="5575" cy="4650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3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23" y="3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0"/>
            <p:cNvSpPr/>
            <p:nvPr/>
          </p:nvSpPr>
          <p:spPr>
            <a:xfrm>
              <a:off x="1592675" y="4539650"/>
              <a:ext cx="8325" cy="5575"/>
            </a:xfrm>
            <a:custGeom>
              <a:avLst/>
              <a:gdLst/>
              <a:ahLst/>
              <a:cxnLst/>
              <a:rect l="l" t="t" r="r" b="b"/>
              <a:pathLst>
                <a:path w="333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0"/>
            <p:cNvSpPr/>
            <p:nvPr/>
          </p:nvSpPr>
          <p:spPr>
            <a:xfrm>
              <a:off x="1592675" y="4535950"/>
              <a:ext cx="13875" cy="8350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0"/>
            <p:cNvSpPr/>
            <p:nvPr/>
          </p:nvSpPr>
          <p:spPr>
            <a:xfrm>
              <a:off x="1690650" y="4484200"/>
              <a:ext cx="9250" cy="14800"/>
            </a:xfrm>
            <a:custGeom>
              <a:avLst/>
              <a:gdLst/>
              <a:ahLst/>
              <a:cxnLst/>
              <a:rect l="l" t="t" r="r" b="b"/>
              <a:pathLst>
                <a:path w="370" h="592" extrusionOk="0">
                  <a:moveTo>
                    <a:pt x="0" y="0"/>
                  </a:moveTo>
                  <a:lnTo>
                    <a:pt x="333" y="185"/>
                  </a:lnTo>
                  <a:lnTo>
                    <a:pt x="259" y="592"/>
                  </a:lnTo>
                  <a:lnTo>
                    <a:pt x="296" y="592"/>
                  </a:lnTo>
                  <a:lnTo>
                    <a:pt x="370" y="185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0"/>
            <p:cNvSpPr/>
            <p:nvPr/>
          </p:nvSpPr>
          <p:spPr>
            <a:xfrm>
              <a:off x="1690650" y="4484200"/>
              <a:ext cx="8325" cy="14800"/>
            </a:xfrm>
            <a:custGeom>
              <a:avLst/>
              <a:gdLst/>
              <a:ahLst/>
              <a:cxnLst/>
              <a:rect l="l" t="t" r="r" b="b"/>
              <a:pathLst>
                <a:path w="333" h="592" extrusionOk="0">
                  <a:moveTo>
                    <a:pt x="0" y="0"/>
                  </a:moveTo>
                  <a:lnTo>
                    <a:pt x="74" y="518"/>
                  </a:lnTo>
                  <a:lnTo>
                    <a:pt x="259" y="592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0"/>
            <p:cNvSpPr/>
            <p:nvPr/>
          </p:nvSpPr>
          <p:spPr>
            <a:xfrm>
              <a:off x="1685100" y="4489950"/>
              <a:ext cx="12025" cy="17175"/>
            </a:xfrm>
            <a:custGeom>
              <a:avLst/>
              <a:gdLst/>
              <a:ahLst/>
              <a:cxnLst/>
              <a:rect l="l" t="t" r="r" b="b"/>
              <a:pathLst>
                <a:path w="481" h="687" extrusionOk="0">
                  <a:moveTo>
                    <a:pt x="135" y="0"/>
                  </a:moveTo>
                  <a:cubicBezTo>
                    <a:pt x="60" y="0"/>
                    <a:pt x="0" y="69"/>
                    <a:pt x="0" y="177"/>
                  </a:cubicBezTo>
                  <a:cubicBezTo>
                    <a:pt x="0" y="362"/>
                    <a:pt x="111" y="547"/>
                    <a:pt x="222" y="658"/>
                  </a:cubicBezTo>
                  <a:cubicBezTo>
                    <a:pt x="262" y="678"/>
                    <a:pt x="299" y="687"/>
                    <a:pt x="332" y="687"/>
                  </a:cubicBezTo>
                  <a:cubicBezTo>
                    <a:pt x="422" y="687"/>
                    <a:pt x="481" y="618"/>
                    <a:pt x="481" y="510"/>
                  </a:cubicBezTo>
                  <a:cubicBezTo>
                    <a:pt x="481" y="325"/>
                    <a:pt x="333" y="140"/>
                    <a:pt x="222" y="29"/>
                  </a:cubicBezTo>
                  <a:cubicBezTo>
                    <a:pt x="192" y="9"/>
                    <a:pt x="163" y="0"/>
                    <a:pt x="1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0"/>
            <p:cNvSpPr/>
            <p:nvPr/>
          </p:nvSpPr>
          <p:spPr>
            <a:xfrm>
              <a:off x="1686025" y="4488125"/>
              <a:ext cx="16650" cy="18275"/>
            </a:xfrm>
            <a:custGeom>
              <a:avLst/>
              <a:gdLst/>
              <a:ahLst/>
              <a:cxnLst/>
              <a:rect l="l" t="t" r="r" b="b"/>
              <a:pathLst>
                <a:path w="666" h="731" extrusionOk="0">
                  <a:moveTo>
                    <a:pt x="57" y="144"/>
                  </a:moveTo>
                  <a:cubicBezTo>
                    <a:pt x="40" y="146"/>
                    <a:pt x="22" y="155"/>
                    <a:pt x="0" y="176"/>
                  </a:cubicBezTo>
                  <a:lnTo>
                    <a:pt x="57" y="144"/>
                  </a:lnTo>
                  <a:close/>
                  <a:moveTo>
                    <a:pt x="338" y="1"/>
                  </a:moveTo>
                  <a:cubicBezTo>
                    <a:pt x="305" y="1"/>
                    <a:pt x="278" y="10"/>
                    <a:pt x="259" y="28"/>
                  </a:cubicBezTo>
                  <a:lnTo>
                    <a:pt x="57" y="144"/>
                  </a:lnTo>
                  <a:lnTo>
                    <a:pt x="57" y="144"/>
                  </a:lnTo>
                  <a:cubicBezTo>
                    <a:pt x="60" y="143"/>
                    <a:pt x="62" y="143"/>
                    <a:pt x="65" y="143"/>
                  </a:cubicBezTo>
                  <a:cubicBezTo>
                    <a:pt x="103" y="143"/>
                    <a:pt x="136" y="176"/>
                    <a:pt x="185" y="176"/>
                  </a:cubicBezTo>
                  <a:cubicBezTo>
                    <a:pt x="333" y="250"/>
                    <a:pt x="444" y="435"/>
                    <a:pt x="444" y="583"/>
                  </a:cubicBezTo>
                  <a:cubicBezTo>
                    <a:pt x="444" y="657"/>
                    <a:pt x="370" y="731"/>
                    <a:pt x="370" y="731"/>
                  </a:cubicBezTo>
                  <a:lnTo>
                    <a:pt x="629" y="583"/>
                  </a:lnTo>
                  <a:cubicBezTo>
                    <a:pt x="629" y="583"/>
                    <a:pt x="666" y="472"/>
                    <a:pt x="666" y="435"/>
                  </a:cubicBezTo>
                  <a:cubicBezTo>
                    <a:pt x="666" y="287"/>
                    <a:pt x="555" y="65"/>
                    <a:pt x="444" y="28"/>
                  </a:cubicBezTo>
                  <a:cubicBezTo>
                    <a:pt x="407" y="10"/>
                    <a:pt x="370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0"/>
            <p:cNvSpPr/>
            <p:nvPr/>
          </p:nvSpPr>
          <p:spPr>
            <a:xfrm>
              <a:off x="1685100" y="4493075"/>
              <a:ext cx="9275" cy="10925"/>
            </a:xfrm>
            <a:custGeom>
              <a:avLst/>
              <a:gdLst/>
              <a:ahLst/>
              <a:cxnLst/>
              <a:rect l="l" t="t" r="r" b="b"/>
              <a:pathLst>
                <a:path w="371" h="437" extrusionOk="0">
                  <a:moveTo>
                    <a:pt x="121" y="1"/>
                  </a:moveTo>
                  <a:cubicBezTo>
                    <a:pt x="60" y="1"/>
                    <a:pt x="0" y="35"/>
                    <a:pt x="0" y="89"/>
                  </a:cubicBezTo>
                  <a:cubicBezTo>
                    <a:pt x="0" y="237"/>
                    <a:pt x="111" y="385"/>
                    <a:pt x="185" y="422"/>
                  </a:cubicBezTo>
                  <a:cubicBezTo>
                    <a:pt x="215" y="432"/>
                    <a:pt x="242" y="436"/>
                    <a:pt x="266" y="436"/>
                  </a:cubicBezTo>
                  <a:cubicBezTo>
                    <a:pt x="330" y="436"/>
                    <a:pt x="370" y="402"/>
                    <a:pt x="370" y="348"/>
                  </a:cubicBezTo>
                  <a:cubicBezTo>
                    <a:pt x="370" y="200"/>
                    <a:pt x="333" y="52"/>
                    <a:pt x="185" y="15"/>
                  </a:cubicBezTo>
                  <a:cubicBezTo>
                    <a:pt x="165" y="5"/>
                    <a:pt x="143" y="1"/>
                    <a:pt x="12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0"/>
            <p:cNvSpPr/>
            <p:nvPr/>
          </p:nvSpPr>
          <p:spPr>
            <a:xfrm>
              <a:off x="1686025" y="4493450"/>
              <a:ext cx="7425" cy="9950"/>
            </a:xfrm>
            <a:custGeom>
              <a:avLst/>
              <a:gdLst/>
              <a:ahLst/>
              <a:cxnLst/>
              <a:rect l="l" t="t" r="r" b="b"/>
              <a:pathLst>
                <a:path w="297" h="398" extrusionOk="0">
                  <a:moveTo>
                    <a:pt x="74" y="0"/>
                  </a:moveTo>
                  <a:cubicBezTo>
                    <a:pt x="0" y="37"/>
                    <a:pt x="0" y="37"/>
                    <a:pt x="0" y="74"/>
                  </a:cubicBezTo>
                  <a:cubicBezTo>
                    <a:pt x="0" y="37"/>
                    <a:pt x="74" y="1"/>
                    <a:pt x="74" y="0"/>
                  </a:cubicBezTo>
                  <a:close/>
                  <a:moveTo>
                    <a:pt x="0" y="76"/>
                  </a:moveTo>
                  <a:lnTo>
                    <a:pt x="0" y="76"/>
                  </a:lnTo>
                  <a:cubicBezTo>
                    <a:pt x="2" y="187"/>
                    <a:pt x="111" y="333"/>
                    <a:pt x="148" y="370"/>
                  </a:cubicBezTo>
                  <a:cubicBezTo>
                    <a:pt x="167" y="388"/>
                    <a:pt x="194" y="398"/>
                    <a:pt x="222" y="398"/>
                  </a:cubicBezTo>
                  <a:cubicBezTo>
                    <a:pt x="250" y="398"/>
                    <a:pt x="278" y="388"/>
                    <a:pt x="296" y="370"/>
                  </a:cubicBezTo>
                  <a:lnTo>
                    <a:pt x="185" y="370"/>
                  </a:lnTo>
                  <a:cubicBezTo>
                    <a:pt x="112" y="333"/>
                    <a:pt x="2" y="187"/>
                    <a:pt x="0" y="7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0"/>
            <p:cNvSpPr/>
            <p:nvPr/>
          </p:nvSpPr>
          <p:spPr>
            <a:xfrm>
              <a:off x="1686025" y="4492750"/>
              <a:ext cx="7425" cy="10650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97" y="0"/>
                  </a:moveTo>
                  <a:cubicBezTo>
                    <a:pt x="83" y="0"/>
                    <a:pt x="74" y="10"/>
                    <a:pt x="74" y="28"/>
                  </a:cubicBezTo>
                  <a:cubicBezTo>
                    <a:pt x="74" y="65"/>
                    <a:pt x="0" y="65"/>
                    <a:pt x="0" y="102"/>
                  </a:cubicBezTo>
                  <a:cubicBezTo>
                    <a:pt x="0" y="213"/>
                    <a:pt x="111" y="361"/>
                    <a:pt x="148" y="398"/>
                  </a:cubicBezTo>
                  <a:cubicBezTo>
                    <a:pt x="167" y="416"/>
                    <a:pt x="194" y="426"/>
                    <a:pt x="218" y="426"/>
                  </a:cubicBezTo>
                  <a:cubicBezTo>
                    <a:pt x="241" y="426"/>
                    <a:pt x="259" y="416"/>
                    <a:pt x="259" y="398"/>
                  </a:cubicBezTo>
                  <a:cubicBezTo>
                    <a:pt x="259" y="398"/>
                    <a:pt x="296" y="361"/>
                    <a:pt x="296" y="287"/>
                  </a:cubicBezTo>
                  <a:cubicBezTo>
                    <a:pt x="296" y="213"/>
                    <a:pt x="185" y="65"/>
                    <a:pt x="148" y="28"/>
                  </a:cubicBezTo>
                  <a:cubicBezTo>
                    <a:pt x="130" y="10"/>
                    <a:pt x="111" y="0"/>
                    <a:pt x="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0"/>
            <p:cNvSpPr/>
            <p:nvPr/>
          </p:nvSpPr>
          <p:spPr>
            <a:xfrm>
              <a:off x="1687875" y="4497150"/>
              <a:ext cx="2800" cy="4625"/>
            </a:xfrm>
            <a:custGeom>
              <a:avLst/>
              <a:gdLst/>
              <a:ahLst/>
              <a:cxnLst/>
              <a:rect l="l" t="t" r="r" b="b"/>
              <a:pathLst>
                <a:path w="112" h="185" extrusionOk="0">
                  <a:moveTo>
                    <a:pt x="0" y="0"/>
                  </a:moveTo>
                  <a:cubicBezTo>
                    <a:pt x="0" y="37"/>
                    <a:pt x="37" y="111"/>
                    <a:pt x="74" y="185"/>
                  </a:cubicBezTo>
                  <a:lnTo>
                    <a:pt x="111" y="185"/>
                  </a:lnTo>
                  <a:cubicBezTo>
                    <a:pt x="74" y="111"/>
                    <a:pt x="37" y="37"/>
                    <a:pt x="0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0"/>
            <p:cNvSpPr/>
            <p:nvPr/>
          </p:nvSpPr>
          <p:spPr>
            <a:xfrm>
              <a:off x="1688800" y="4495150"/>
              <a:ext cx="3725" cy="6625"/>
            </a:xfrm>
            <a:custGeom>
              <a:avLst/>
              <a:gdLst/>
              <a:ahLst/>
              <a:cxnLst/>
              <a:rect l="l" t="t" r="r" b="b"/>
              <a:pathLst>
                <a:path w="149" h="265" extrusionOk="0">
                  <a:moveTo>
                    <a:pt x="24" y="0"/>
                  </a:moveTo>
                  <a:cubicBezTo>
                    <a:pt x="14" y="0"/>
                    <a:pt x="0" y="14"/>
                    <a:pt x="0" y="80"/>
                  </a:cubicBezTo>
                  <a:cubicBezTo>
                    <a:pt x="0" y="117"/>
                    <a:pt x="37" y="191"/>
                    <a:pt x="74" y="265"/>
                  </a:cubicBezTo>
                  <a:lnTo>
                    <a:pt x="148" y="265"/>
                  </a:lnTo>
                  <a:lnTo>
                    <a:pt x="148" y="191"/>
                  </a:lnTo>
                  <a:cubicBezTo>
                    <a:pt x="148" y="154"/>
                    <a:pt x="74" y="80"/>
                    <a:pt x="37" y="6"/>
                  </a:cubicBezTo>
                  <a:cubicBezTo>
                    <a:pt x="37" y="6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0"/>
            <p:cNvSpPr/>
            <p:nvPr/>
          </p:nvSpPr>
          <p:spPr>
            <a:xfrm>
              <a:off x="1685100" y="4486050"/>
              <a:ext cx="9275" cy="16650"/>
            </a:xfrm>
            <a:custGeom>
              <a:avLst/>
              <a:gdLst/>
              <a:ahLst/>
              <a:cxnLst/>
              <a:rect l="l" t="t" r="r" b="b"/>
              <a:pathLst>
                <a:path w="371" h="666" extrusionOk="0">
                  <a:moveTo>
                    <a:pt x="37" y="0"/>
                  </a:moveTo>
                  <a:lnTo>
                    <a:pt x="0" y="74"/>
                  </a:lnTo>
                  <a:lnTo>
                    <a:pt x="333" y="259"/>
                  </a:lnTo>
                  <a:lnTo>
                    <a:pt x="222" y="666"/>
                  </a:lnTo>
                  <a:lnTo>
                    <a:pt x="296" y="666"/>
                  </a:lnTo>
                  <a:lnTo>
                    <a:pt x="370" y="18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0"/>
            <p:cNvSpPr/>
            <p:nvPr/>
          </p:nvSpPr>
          <p:spPr>
            <a:xfrm>
              <a:off x="1685100" y="4487900"/>
              <a:ext cx="8350" cy="14800"/>
            </a:xfrm>
            <a:custGeom>
              <a:avLst/>
              <a:gdLst/>
              <a:ahLst/>
              <a:cxnLst/>
              <a:rect l="l" t="t" r="r" b="b"/>
              <a:pathLst>
                <a:path w="334" h="592" extrusionOk="0">
                  <a:moveTo>
                    <a:pt x="0" y="0"/>
                  </a:moveTo>
                  <a:lnTo>
                    <a:pt x="111" y="481"/>
                  </a:lnTo>
                  <a:lnTo>
                    <a:pt x="222" y="592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0"/>
            <p:cNvSpPr/>
            <p:nvPr/>
          </p:nvSpPr>
          <p:spPr>
            <a:xfrm>
              <a:off x="1688800" y="4497150"/>
              <a:ext cx="1875" cy="3600"/>
            </a:xfrm>
            <a:custGeom>
              <a:avLst/>
              <a:gdLst/>
              <a:ahLst/>
              <a:cxnLst/>
              <a:rect l="l" t="t" r="r" b="b"/>
              <a:pathLst>
                <a:path w="75" h="144" extrusionOk="0">
                  <a:moveTo>
                    <a:pt x="37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74"/>
                    <a:pt x="0" y="111"/>
                    <a:pt x="37" y="111"/>
                  </a:cubicBezTo>
                  <a:cubicBezTo>
                    <a:pt x="37" y="136"/>
                    <a:pt x="41" y="144"/>
                    <a:pt x="47" y="144"/>
                  </a:cubicBezTo>
                  <a:cubicBezTo>
                    <a:pt x="58" y="144"/>
                    <a:pt x="74" y="111"/>
                    <a:pt x="74" y="111"/>
                  </a:cubicBezTo>
                  <a:cubicBezTo>
                    <a:pt x="0" y="74"/>
                    <a:pt x="0" y="37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0"/>
            <p:cNvSpPr/>
            <p:nvPr/>
          </p:nvSpPr>
          <p:spPr>
            <a:xfrm>
              <a:off x="1688800" y="4497150"/>
              <a:ext cx="1875" cy="2550"/>
            </a:xfrm>
            <a:custGeom>
              <a:avLst/>
              <a:gdLst/>
              <a:ahLst/>
              <a:cxnLst/>
              <a:rect l="l" t="t" r="r" b="b"/>
              <a:pathLst>
                <a:path w="75" h="102" extrusionOk="0">
                  <a:moveTo>
                    <a:pt x="0" y="0"/>
                  </a:moveTo>
                  <a:cubicBezTo>
                    <a:pt x="0" y="37"/>
                    <a:pt x="37" y="74"/>
                    <a:pt x="74" y="74"/>
                  </a:cubicBezTo>
                  <a:cubicBezTo>
                    <a:pt x="74" y="74"/>
                    <a:pt x="37" y="37"/>
                    <a:pt x="37" y="0"/>
                  </a:cubicBezTo>
                  <a:close/>
                  <a:moveTo>
                    <a:pt x="74" y="74"/>
                  </a:moveTo>
                  <a:lnTo>
                    <a:pt x="74" y="74"/>
                  </a:lnTo>
                  <a:cubicBezTo>
                    <a:pt x="56" y="92"/>
                    <a:pt x="56" y="102"/>
                    <a:pt x="60" y="102"/>
                  </a:cubicBezTo>
                  <a:cubicBezTo>
                    <a:pt x="65" y="102"/>
                    <a:pt x="74" y="92"/>
                    <a:pt x="74" y="74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0"/>
            <p:cNvSpPr/>
            <p:nvPr/>
          </p:nvSpPr>
          <p:spPr>
            <a:xfrm>
              <a:off x="1693425" y="4487900"/>
              <a:ext cx="6475" cy="4650"/>
            </a:xfrm>
            <a:custGeom>
              <a:avLst/>
              <a:gdLst/>
              <a:ahLst/>
              <a:cxnLst/>
              <a:rect l="l" t="t" r="r" b="b"/>
              <a:pathLst>
                <a:path w="259" h="186" extrusionOk="0">
                  <a:moveTo>
                    <a:pt x="259" y="0"/>
                  </a:moveTo>
                  <a:lnTo>
                    <a:pt x="0" y="111"/>
                  </a:lnTo>
                  <a:lnTo>
                    <a:pt x="0" y="185"/>
                  </a:lnTo>
                  <a:lnTo>
                    <a:pt x="259" y="37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0"/>
            <p:cNvSpPr/>
            <p:nvPr/>
          </p:nvSpPr>
          <p:spPr>
            <a:xfrm>
              <a:off x="1685100" y="4486050"/>
              <a:ext cx="8350" cy="6500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0" y="0"/>
                  </a:moveTo>
                  <a:lnTo>
                    <a:pt x="0" y="74"/>
                  </a:lnTo>
                  <a:lnTo>
                    <a:pt x="333" y="259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0"/>
            <p:cNvSpPr/>
            <p:nvPr/>
          </p:nvSpPr>
          <p:spPr>
            <a:xfrm>
              <a:off x="1685100" y="4483275"/>
              <a:ext cx="14800" cy="7425"/>
            </a:xfrm>
            <a:custGeom>
              <a:avLst/>
              <a:gdLst/>
              <a:ahLst/>
              <a:cxnLst/>
              <a:rect l="l" t="t" r="r" b="b"/>
              <a:pathLst>
                <a:path w="592" h="297" extrusionOk="0">
                  <a:moveTo>
                    <a:pt x="296" y="0"/>
                  </a:moveTo>
                  <a:lnTo>
                    <a:pt x="0" y="111"/>
                  </a:lnTo>
                  <a:lnTo>
                    <a:pt x="333" y="296"/>
                  </a:lnTo>
                  <a:lnTo>
                    <a:pt x="592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0"/>
            <p:cNvSpPr/>
            <p:nvPr/>
          </p:nvSpPr>
          <p:spPr>
            <a:xfrm>
              <a:off x="1532600" y="4498975"/>
              <a:ext cx="9250" cy="16675"/>
            </a:xfrm>
            <a:custGeom>
              <a:avLst/>
              <a:gdLst/>
              <a:ahLst/>
              <a:cxnLst/>
              <a:rect l="l" t="t" r="r" b="b"/>
              <a:pathLst>
                <a:path w="370" h="667" extrusionOk="0">
                  <a:moveTo>
                    <a:pt x="37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296" y="666"/>
                  </a:lnTo>
                  <a:lnTo>
                    <a:pt x="333" y="666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0"/>
            <p:cNvSpPr/>
            <p:nvPr/>
          </p:nvSpPr>
          <p:spPr>
            <a:xfrm>
              <a:off x="1532600" y="4499900"/>
              <a:ext cx="8325" cy="15750"/>
            </a:xfrm>
            <a:custGeom>
              <a:avLst/>
              <a:gdLst/>
              <a:ahLst/>
              <a:cxnLst/>
              <a:rect l="l" t="t" r="r" b="b"/>
              <a:pathLst>
                <a:path w="333" h="630" extrusionOk="0">
                  <a:moveTo>
                    <a:pt x="0" y="1"/>
                  </a:moveTo>
                  <a:lnTo>
                    <a:pt x="111" y="519"/>
                  </a:lnTo>
                  <a:lnTo>
                    <a:pt x="296" y="629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0"/>
            <p:cNvSpPr/>
            <p:nvPr/>
          </p:nvSpPr>
          <p:spPr>
            <a:xfrm>
              <a:off x="1527050" y="4506175"/>
              <a:ext cx="11100" cy="15750"/>
            </a:xfrm>
            <a:custGeom>
              <a:avLst/>
              <a:gdLst/>
              <a:ahLst/>
              <a:cxnLst/>
              <a:rect l="l" t="t" r="r" b="b"/>
              <a:pathLst>
                <a:path w="444" h="630" extrusionOk="0">
                  <a:moveTo>
                    <a:pt x="114" y="1"/>
                  </a:moveTo>
                  <a:cubicBezTo>
                    <a:pt x="38" y="1"/>
                    <a:pt x="0" y="88"/>
                    <a:pt x="0" y="194"/>
                  </a:cubicBezTo>
                  <a:cubicBezTo>
                    <a:pt x="0" y="305"/>
                    <a:pt x="74" y="489"/>
                    <a:pt x="222" y="600"/>
                  </a:cubicBezTo>
                  <a:cubicBezTo>
                    <a:pt x="262" y="620"/>
                    <a:pt x="296" y="629"/>
                    <a:pt x="325" y="629"/>
                  </a:cubicBezTo>
                  <a:cubicBezTo>
                    <a:pt x="404" y="629"/>
                    <a:pt x="444" y="561"/>
                    <a:pt x="444" y="452"/>
                  </a:cubicBezTo>
                  <a:cubicBezTo>
                    <a:pt x="444" y="305"/>
                    <a:pt x="370" y="120"/>
                    <a:pt x="222" y="46"/>
                  </a:cubicBezTo>
                  <a:cubicBezTo>
                    <a:pt x="180" y="14"/>
                    <a:pt x="144" y="1"/>
                    <a:pt x="114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0"/>
            <p:cNvSpPr/>
            <p:nvPr/>
          </p:nvSpPr>
          <p:spPr>
            <a:xfrm>
              <a:off x="1527975" y="4503850"/>
              <a:ext cx="16650" cy="19200"/>
            </a:xfrm>
            <a:custGeom>
              <a:avLst/>
              <a:gdLst/>
              <a:ahLst/>
              <a:cxnLst/>
              <a:rect l="l" t="t" r="r" b="b"/>
              <a:pathLst>
                <a:path w="666" h="768" extrusionOk="0">
                  <a:moveTo>
                    <a:pt x="17" y="165"/>
                  </a:moveTo>
                  <a:cubicBezTo>
                    <a:pt x="11" y="167"/>
                    <a:pt x="5" y="171"/>
                    <a:pt x="0" y="176"/>
                  </a:cubicBezTo>
                  <a:lnTo>
                    <a:pt x="17" y="165"/>
                  </a:lnTo>
                  <a:close/>
                  <a:moveTo>
                    <a:pt x="328" y="0"/>
                  </a:moveTo>
                  <a:cubicBezTo>
                    <a:pt x="296" y="0"/>
                    <a:pt x="259" y="9"/>
                    <a:pt x="222" y="28"/>
                  </a:cubicBezTo>
                  <a:lnTo>
                    <a:pt x="17" y="165"/>
                  </a:lnTo>
                  <a:lnTo>
                    <a:pt x="17" y="165"/>
                  </a:lnTo>
                  <a:cubicBezTo>
                    <a:pt x="26" y="161"/>
                    <a:pt x="37" y="159"/>
                    <a:pt x="48" y="159"/>
                  </a:cubicBezTo>
                  <a:cubicBezTo>
                    <a:pt x="87" y="159"/>
                    <a:pt x="136" y="176"/>
                    <a:pt x="185" y="176"/>
                  </a:cubicBezTo>
                  <a:cubicBezTo>
                    <a:pt x="333" y="287"/>
                    <a:pt x="407" y="471"/>
                    <a:pt x="407" y="656"/>
                  </a:cubicBezTo>
                  <a:cubicBezTo>
                    <a:pt x="407" y="730"/>
                    <a:pt x="370" y="767"/>
                    <a:pt x="370" y="767"/>
                  </a:cubicBezTo>
                  <a:lnTo>
                    <a:pt x="592" y="656"/>
                  </a:lnTo>
                  <a:cubicBezTo>
                    <a:pt x="666" y="545"/>
                    <a:pt x="666" y="508"/>
                    <a:pt x="666" y="471"/>
                  </a:cubicBezTo>
                  <a:cubicBezTo>
                    <a:pt x="666" y="324"/>
                    <a:pt x="555" y="102"/>
                    <a:pt x="407" y="28"/>
                  </a:cubicBezTo>
                  <a:cubicBezTo>
                    <a:pt x="389" y="9"/>
                    <a:pt x="361" y="0"/>
                    <a:pt x="3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0"/>
            <p:cNvSpPr/>
            <p:nvPr/>
          </p:nvSpPr>
          <p:spPr>
            <a:xfrm>
              <a:off x="1527975" y="4507875"/>
              <a:ext cx="9275" cy="11300"/>
            </a:xfrm>
            <a:custGeom>
              <a:avLst/>
              <a:gdLst/>
              <a:ahLst/>
              <a:cxnLst/>
              <a:rect l="l" t="t" r="r" b="b"/>
              <a:pathLst>
                <a:path w="371" h="452" extrusionOk="0">
                  <a:moveTo>
                    <a:pt x="125" y="1"/>
                  </a:moveTo>
                  <a:cubicBezTo>
                    <a:pt x="63" y="1"/>
                    <a:pt x="0" y="42"/>
                    <a:pt x="0" y="126"/>
                  </a:cubicBezTo>
                  <a:cubicBezTo>
                    <a:pt x="0" y="237"/>
                    <a:pt x="111" y="384"/>
                    <a:pt x="185" y="421"/>
                  </a:cubicBezTo>
                  <a:cubicBezTo>
                    <a:pt x="218" y="443"/>
                    <a:pt x="247" y="452"/>
                    <a:pt x="272" y="452"/>
                  </a:cubicBezTo>
                  <a:cubicBezTo>
                    <a:pt x="333" y="452"/>
                    <a:pt x="370" y="400"/>
                    <a:pt x="370" y="347"/>
                  </a:cubicBezTo>
                  <a:cubicBezTo>
                    <a:pt x="370" y="237"/>
                    <a:pt x="296" y="126"/>
                    <a:pt x="185" y="15"/>
                  </a:cubicBezTo>
                  <a:cubicBezTo>
                    <a:pt x="167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0"/>
            <p:cNvSpPr/>
            <p:nvPr/>
          </p:nvSpPr>
          <p:spPr>
            <a:xfrm>
              <a:off x="1528900" y="4509150"/>
              <a:ext cx="7425" cy="10650"/>
            </a:xfrm>
            <a:custGeom>
              <a:avLst/>
              <a:gdLst/>
              <a:ahLst/>
              <a:cxnLst/>
              <a:rect l="l" t="t" r="r" b="b"/>
              <a:pathLst>
                <a:path w="297" h="426" extrusionOk="0">
                  <a:moveTo>
                    <a:pt x="74" y="1"/>
                  </a:moveTo>
                  <a:cubicBezTo>
                    <a:pt x="0" y="1"/>
                    <a:pt x="0" y="75"/>
                    <a:pt x="0" y="112"/>
                  </a:cubicBezTo>
                  <a:cubicBezTo>
                    <a:pt x="0" y="38"/>
                    <a:pt x="74" y="1"/>
                    <a:pt x="74" y="1"/>
                  </a:cubicBezTo>
                  <a:close/>
                  <a:moveTo>
                    <a:pt x="0" y="112"/>
                  </a:moveTo>
                  <a:cubicBezTo>
                    <a:pt x="0" y="167"/>
                    <a:pt x="42" y="264"/>
                    <a:pt x="109" y="325"/>
                  </a:cubicBezTo>
                  <a:lnTo>
                    <a:pt x="109" y="325"/>
                  </a:lnTo>
                  <a:cubicBezTo>
                    <a:pt x="63" y="264"/>
                    <a:pt x="0" y="167"/>
                    <a:pt x="0" y="112"/>
                  </a:cubicBezTo>
                  <a:close/>
                  <a:moveTo>
                    <a:pt x="109" y="325"/>
                  </a:moveTo>
                  <a:cubicBezTo>
                    <a:pt x="125" y="345"/>
                    <a:pt x="139" y="361"/>
                    <a:pt x="148" y="370"/>
                  </a:cubicBezTo>
                  <a:cubicBezTo>
                    <a:pt x="167" y="407"/>
                    <a:pt x="194" y="426"/>
                    <a:pt x="222" y="426"/>
                  </a:cubicBezTo>
                  <a:cubicBezTo>
                    <a:pt x="250" y="426"/>
                    <a:pt x="278" y="407"/>
                    <a:pt x="296" y="370"/>
                  </a:cubicBezTo>
                  <a:lnTo>
                    <a:pt x="185" y="370"/>
                  </a:lnTo>
                  <a:cubicBezTo>
                    <a:pt x="157" y="361"/>
                    <a:pt x="132" y="345"/>
                    <a:pt x="109" y="325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0"/>
            <p:cNvSpPr/>
            <p:nvPr/>
          </p:nvSpPr>
          <p:spPr>
            <a:xfrm>
              <a:off x="1528900" y="4508450"/>
              <a:ext cx="7425" cy="11350"/>
            </a:xfrm>
            <a:custGeom>
              <a:avLst/>
              <a:gdLst/>
              <a:ahLst/>
              <a:cxnLst/>
              <a:rect l="l" t="t" r="r" b="b"/>
              <a:pathLst>
                <a:path w="297" h="454" extrusionOk="0">
                  <a:moveTo>
                    <a:pt x="97" y="1"/>
                  </a:moveTo>
                  <a:cubicBezTo>
                    <a:pt x="83" y="1"/>
                    <a:pt x="74" y="10"/>
                    <a:pt x="74" y="29"/>
                  </a:cubicBezTo>
                  <a:cubicBezTo>
                    <a:pt x="0" y="103"/>
                    <a:pt x="0" y="103"/>
                    <a:pt x="0" y="140"/>
                  </a:cubicBezTo>
                  <a:cubicBezTo>
                    <a:pt x="0" y="214"/>
                    <a:pt x="111" y="361"/>
                    <a:pt x="148" y="398"/>
                  </a:cubicBezTo>
                  <a:cubicBezTo>
                    <a:pt x="167" y="435"/>
                    <a:pt x="194" y="454"/>
                    <a:pt x="217" y="454"/>
                  </a:cubicBezTo>
                  <a:cubicBezTo>
                    <a:pt x="241" y="454"/>
                    <a:pt x="259" y="435"/>
                    <a:pt x="259" y="398"/>
                  </a:cubicBezTo>
                  <a:cubicBezTo>
                    <a:pt x="259" y="398"/>
                    <a:pt x="296" y="361"/>
                    <a:pt x="296" y="324"/>
                  </a:cubicBezTo>
                  <a:cubicBezTo>
                    <a:pt x="296" y="214"/>
                    <a:pt x="185" y="103"/>
                    <a:pt x="148" y="29"/>
                  </a:cubicBezTo>
                  <a:cubicBezTo>
                    <a:pt x="130" y="10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0"/>
            <p:cNvSpPr/>
            <p:nvPr/>
          </p:nvSpPr>
          <p:spPr>
            <a:xfrm>
              <a:off x="1530750" y="4511925"/>
              <a:ext cx="2800" cy="5575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"/>
                    <a:pt x="37" y="1"/>
                    <a:pt x="37" y="1"/>
                  </a:cubicBezTo>
                  <a:close/>
                  <a:moveTo>
                    <a:pt x="0" y="38"/>
                  </a:moveTo>
                  <a:cubicBezTo>
                    <a:pt x="1" y="76"/>
                    <a:pt x="37" y="186"/>
                    <a:pt x="74" y="222"/>
                  </a:cubicBezTo>
                  <a:lnTo>
                    <a:pt x="111" y="222"/>
                  </a:lnTo>
                  <a:cubicBezTo>
                    <a:pt x="38" y="186"/>
                    <a:pt x="1" y="76"/>
                    <a:pt x="0" y="38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0"/>
            <p:cNvSpPr/>
            <p:nvPr/>
          </p:nvSpPr>
          <p:spPr>
            <a:xfrm>
              <a:off x="1530750" y="4510075"/>
              <a:ext cx="2800" cy="6500"/>
            </a:xfrm>
            <a:custGeom>
              <a:avLst/>
              <a:gdLst/>
              <a:ahLst/>
              <a:cxnLst/>
              <a:rect l="l" t="t" r="r" b="b"/>
              <a:pathLst>
                <a:path w="112" h="260" extrusionOk="0">
                  <a:moveTo>
                    <a:pt x="37" y="1"/>
                  </a:moveTo>
                  <a:lnTo>
                    <a:pt x="0" y="75"/>
                  </a:lnTo>
                  <a:cubicBezTo>
                    <a:pt x="0" y="112"/>
                    <a:pt x="37" y="222"/>
                    <a:pt x="74" y="259"/>
                  </a:cubicBezTo>
                  <a:lnTo>
                    <a:pt x="111" y="259"/>
                  </a:lnTo>
                  <a:lnTo>
                    <a:pt x="111" y="185"/>
                  </a:lnTo>
                  <a:cubicBezTo>
                    <a:pt x="111" y="149"/>
                    <a:pt x="74" y="75"/>
                    <a:pt x="37" y="1"/>
                  </a:cubicBez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0"/>
            <p:cNvSpPr/>
            <p:nvPr/>
          </p:nvSpPr>
          <p:spPr>
            <a:xfrm>
              <a:off x="1527975" y="4502675"/>
              <a:ext cx="9275" cy="15750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37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222" y="629"/>
                  </a:lnTo>
                  <a:lnTo>
                    <a:pt x="222" y="629"/>
                  </a:lnTo>
                  <a:lnTo>
                    <a:pt x="296" y="592"/>
                  </a:lnTo>
                  <a:lnTo>
                    <a:pt x="370" y="186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0"/>
            <p:cNvSpPr/>
            <p:nvPr/>
          </p:nvSpPr>
          <p:spPr>
            <a:xfrm>
              <a:off x="1527975" y="4503600"/>
              <a:ext cx="8350" cy="14825"/>
            </a:xfrm>
            <a:custGeom>
              <a:avLst/>
              <a:gdLst/>
              <a:ahLst/>
              <a:cxnLst/>
              <a:rect l="l" t="t" r="r" b="b"/>
              <a:pathLst>
                <a:path w="334" h="593" extrusionOk="0">
                  <a:moveTo>
                    <a:pt x="0" y="1"/>
                  </a:moveTo>
                  <a:lnTo>
                    <a:pt x="37" y="518"/>
                  </a:lnTo>
                  <a:lnTo>
                    <a:pt x="222" y="592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0"/>
            <p:cNvSpPr/>
            <p:nvPr/>
          </p:nvSpPr>
          <p:spPr>
            <a:xfrm>
              <a:off x="1530750" y="4512850"/>
              <a:ext cx="1875" cy="4125"/>
            </a:xfrm>
            <a:custGeom>
              <a:avLst/>
              <a:gdLst/>
              <a:ahLst/>
              <a:cxnLst/>
              <a:rect l="l" t="t" r="r" b="b"/>
              <a:pathLst>
                <a:path w="75" h="165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111"/>
                    <a:pt x="0" y="148"/>
                    <a:pt x="37" y="148"/>
                  </a:cubicBezTo>
                  <a:cubicBezTo>
                    <a:pt x="37" y="161"/>
                    <a:pt x="41" y="165"/>
                    <a:pt x="47" y="165"/>
                  </a:cubicBezTo>
                  <a:cubicBezTo>
                    <a:pt x="58" y="165"/>
                    <a:pt x="74" y="148"/>
                    <a:pt x="74" y="148"/>
                  </a:cubicBezTo>
                  <a:cubicBezTo>
                    <a:pt x="37" y="111"/>
                    <a:pt x="0" y="38"/>
                    <a:pt x="3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0"/>
            <p:cNvSpPr/>
            <p:nvPr/>
          </p:nvSpPr>
          <p:spPr>
            <a:xfrm>
              <a:off x="1530750" y="4512850"/>
              <a:ext cx="1875" cy="2800"/>
            </a:xfrm>
            <a:custGeom>
              <a:avLst/>
              <a:gdLst/>
              <a:ahLst/>
              <a:cxnLst/>
              <a:rect l="l" t="t" r="r" b="b"/>
              <a:pathLst>
                <a:path w="75" h="112" extrusionOk="0">
                  <a:moveTo>
                    <a:pt x="0" y="1"/>
                  </a:moveTo>
                  <a:cubicBezTo>
                    <a:pt x="0" y="38"/>
                    <a:pt x="37" y="111"/>
                    <a:pt x="74" y="111"/>
                  </a:cubicBezTo>
                  <a:cubicBezTo>
                    <a:pt x="74" y="38"/>
                    <a:pt x="74" y="1"/>
                    <a:pt x="37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0"/>
            <p:cNvSpPr/>
            <p:nvPr/>
          </p:nvSpPr>
          <p:spPr>
            <a:xfrm>
              <a:off x="1536300" y="4503600"/>
              <a:ext cx="5550" cy="4650"/>
            </a:xfrm>
            <a:custGeom>
              <a:avLst/>
              <a:gdLst/>
              <a:ahLst/>
              <a:cxnLst/>
              <a:rect l="l" t="t" r="r" b="b"/>
              <a:pathLst>
                <a:path w="222" h="186" extrusionOk="0">
                  <a:moveTo>
                    <a:pt x="222" y="1"/>
                  </a:moveTo>
                  <a:lnTo>
                    <a:pt x="0" y="149"/>
                  </a:lnTo>
                  <a:lnTo>
                    <a:pt x="0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0"/>
            <p:cNvSpPr/>
            <p:nvPr/>
          </p:nvSpPr>
          <p:spPr>
            <a:xfrm>
              <a:off x="1527975" y="4502675"/>
              <a:ext cx="8350" cy="5575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0" y="1"/>
                  </a:moveTo>
                  <a:lnTo>
                    <a:pt x="0" y="38"/>
                  </a:lnTo>
                  <a:lnTo>
                    <a:pt x="333" y="223"/>
                  </a:lnTo>
                  <a:lnTo>
                    <a:pt x="333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0"/>
            <p:cNvSpPr/>
            <p:nvPr/>
          </p:nvSpPr>
          <p:spPr>
            <a:xfrm>
              <a:off x="1527975" y="4498975"/>
              <a:ext cx="13875" cy="8350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333" y="334"/>
                  </a:lnTo>
                  <a:lnTo>
                    <a:pt x="555" y="186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0"/>
            <p:cNvSpPr/>
            <p:nvPr/>
          </p:nvSpPr>
          <p:spPr>
            <a:xfrm>
              <a:off x="1527975" y="4206925"/>
              <a:ext cx="171925" cy="98925"/>
            </a:xfrm>
            <a:custGeom>
              <a:avLst/>
              <a:gdLst/>
              <a:ahLst/>
              <a:cxnLst/>
              <a:rect l="l" t="t" r="r" b="b"/>
              <a:pathLst>
                <a:path w="6877" h="3957" extrusionOk="0">
                  <a:moveTo>
                    <a:pt x="3919" y="0"/>
                  </a:moveTo>
                  <a:lnTo>
                    <a:pt x="0" y="2292"/>
                  </a:lnTo>
                  <a:lnTo>
                    <a:pt x="2921" y="3956"/>
                  </a:lnTo>
                  <a:lnTo>
                    <a:pt x="6877" y="1701"/>
                  </a:lnTo>
                  <a:lnTo>
                    <a:pt x="3919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0"/>
            <p:cNvSpPr/>
            <p:nvPr/>
          </p:nvSpPr>
          <p:spPr>
            <a:xfrm>
              <a:off x="1600975" y="4249425"/>
              <a:ext cx="98925" cy="294875"/>
            </a:xfrm>
            <a:custGeom>
              <a:avLst/>
              <a:gdLst/>
              <a:ahLst/>
              <a:cxnLst/>
              <a:rect l="l" t="t" r="r" b="b"/>
              <a:pathLst>
                <a:path w="3957" h="11795" extrusionOk="0">
                  <a:moveTo>
                    <a:pt x="3957" y="1"/>
                  </a:moveTo>
                  <a:lnTo>
                    <a:pt x="1" y="2256"/>
                  </a:lnTo>
                  <a:lnTo>
                    <a:pt x="1" y="11795"/>
                  </a:lnTo>
                  <a:lnTo>
                    <a:pt x="3957" y="9539"/>
                  </a:lnTo>
                  <a:lnTo>
                    <a:pt x="395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0"/>
            <p:cNvSpPr/>
            <p:nvPr/>
          </p:nvSpPr>
          <p:spPr>
            <a:xfrm>
              <a:off x="1613925" y="4367750"/>
              <a:ext cx="72125" cy="120175"/>
            </a:xfrm>
            <a:custGeom>
              <a:avLst/>
              <a:gdLst/>
              <a:ahLst/>
              <a:cxnLst/>
              <a:rect l="l" t="t" r="r" b="b"/>
              <a:pathLst>
                <a:path w="2885" h="4807" extrusionOk="0">
                  <a:moveTo>
                    <a:pt x="2884" y="0"/>
                  </a:moveTo>
                  <a:lnTo>
                    <a:pt x="2810" y="74"/>
                  </a:lnTo>
                  <a:lnTo>
                    <a:pt x="2810" y="3069"/>
                  </a:lnTo>
                  <a:lnTo>
                    <a:pt x="1" y="4695"/>
                  </a:lnTo>
                  <a:lnTo>
                    <a:pt x="1" y="4806"/>
                  </a:lnTo>
                  <a:lnTo>
                    <a:pt x="2884" y="3143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0"/>
            <p:cNvSpPr/>
            <p:nvPr/>
          </p:nvSpPr>
          <p:spPr>
            <a:xfrm>
              <a:off x="1613925" y="4369600"/>
              <a:ext cx="70275" cy="115550"/>
            </a:xfrm>
            <a:custGeom>
              <a:avLst/>
              <a:gdLst/>
              <a:ahLst/>
              <a:cxnLst/>
              <a:rect l="l" t="t" r="r" b="b"/>
              <a:pathLst>
                <a:path w="2811" h="4622" extrusionOk="0">
                  <a:moveTo>
                    <a:pt x="2810" y="0"/>
                  </a:moveTo>
                  <a:lnTo>
                    <a:pt x="1" y="1627"/>
                  </a:lnTo>
                  <a:lnTo>
                    <a:pt x="1" y="4621"/>
                  </a:lnTo>
                  <a:lnTo>
                    <a:pt x="2810" y="2995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0"/>
            <p:cNvSpPr/>
            <p:nvPr/>
          </p:nvSpPr>
          <p:spPr>
            <a:xfrm>
              <a:off x="1622250" y="4409575"/>
              <a:ext cx="19425" cy="22900"/>
            </a:xfrm>
            <a:custGeom>
              <a:avLst/>
              <a:gdLst/>
              <a:ahLst/>
              <a:cxnLst/>
              <a:rect l="l" t="t" r="r" b="b"/>
              <a:pathLst>
                <a:path w="777" h="916" extrusionOk="0">
                  <a:moveTo>
                    <a:pt x="435" y="0"/>
                  </a:moveTo>
                  <a:cubicBezTo>
                    <a:pt x="398" y="0"/>
                    <a:pt x="352" y="9"/>
                    <a:pt x="296" y="28"/>
                  </a:cubicBezTo>
                  <a:cubicBezTo>
                    <a:pt x="148" y="102"/>
                    <a:pt x="0" y="398"/>
                    <a:pt x="0" y="582"/>
                  </a:cubicBezTo>
                  <a:cubicBezTo>
                    <a:pt x="0" y="656"/>
                    <a:pt x="74" y="730"/>
                    <a:pt x="111" y="767"/>
                  </a:cubicBezTo>
                  <a:lnTo>
                    <a:pt x="370" y="915"/>
                  </a:lnTo>
                  <a:lnTo>
                    <a:pt x="444" y="804"/>
                  </a:lnTo>
                  <a:cubicBezTo>
                    <a:pt x="592" y="730"/>
                    <a:pt x="703" y="434"/>
                    <a:pt x="703" y="250"/>
                  </a:cubicBezTo>
                  <a:lnTo>
                    <a:pt x="777" y="176"/>
                  </a:lnTo>
                  <a:lnTo>
                    <a:pt x="518" y="28"/>
                  </a:lnTo>
                  <a:cubicBezTo>
                    <a:pt x="499" y="9"/>
                    <a:pt x="472" y="0"/>
                    <a:pt x="43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0"/>
            <p:cNvSpPr/>
            <p:nvPr/>
          </p:nvSpPr>
          <p:spPr>
            <a:xfrm>
              <a:off x="1629650" y="4412825"/>
              <a:ext cx="14800" cy="19850"/>
            </a:xfrm>
            <a:custGeom>
              <a:avLst/>
              <a:gdLst/>
              <a:ahLst/>
              <a:cxnLst/>
              <a:rect l="l" t="t" r="r" b="b"/>
              <a:pathLst>
                <a:path w="592" h="794" extrusionOk="0">
                  <a:moveTo>
                    <a:pt x="396" y="1"/>
                  </a:moveTo>
                  <a:cubicBezTo>
                    <a:pt x="362" y="1"/>
                    <a:pt x="327" y="14"/>
                    <a:pt x="296" y="46"/>
                  </a:cubicBezTo>
                  <a:cubicBezTo>
                    <a:pt x="111" y="120"/>
                    <a:pt x="0" y="415"/>
                    <a:pt x="0" y="600"/>
                  </a:cubicBezTo>
                  <a:cubicBezTo>
                    <a:pt x="0" y="706"/>
                    <a:pt x="76" y="793"/>
                    <a:pt x="187" y="793"/>
                  </a:cubicBezTo>
                  <a:cubicBezTo>
                    <a:pt x="231" y="793"/>
                    <a:pt x="280" y="780"/>
                    <a:pt x="333" y="748"/>
                  </a:cubicBezTo>
                  <a:cubicBezTo>
                    <a:pt x="518" y="674"/>
                    <a:pt x="592" y="378"/>
                    <a:pt x="592" y="194"/>
                  </a:cubicBezTo>
                  <a:cubicBezTo>
                    <a:pt x="565" y="88"/>
                    <a:pt x="482" y="1"/>
                    <a:pt x="396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0"/>
            <p:cNvSpPr/>
            <p:nvPr/>
          </p:nvSpPr>
          <p:spPr>
            <a:xfrm>
              <a:off x="1622250" y="4441925"/>
              <a:ext cx="19425" cy="21975"/>
            </a:xfrm>
            <a:custGeom>
              <a:avLst/>
              <a:gdLst/>
              <a:ahLst/>
              <a:cxnLst/>
              <a:rect l="l" t="t" r="r" b="b"/>
              <a:pathLst>
                <a:path w="777" h="879" extrusionOk="0">
                  <a:moveTo>
                    <a:pt x="435" y="0"/>
                  </a:moveTo>
                  <a:cubicBezTo>
                    <a:pt x="398" y="0"/>
                    <a:pt x="352" y="9"/>
                    <a:pt x="296" y="28"/>
                  </a:cubicBezTo>
                  <a:cubicBezTo>
                    <a:pt x="148" y="102"/>
                    <a:pt x="0" y="397"/>
                    <a:pt x="0" y="582"/>
                  </a:cubicBezTo>
                  <a:cubicBezTo>
                    <a:pt x="0" y="656"/>
                    <a:pt x="74" y="693"/>
                    <a:pt x="111" y="767"/>
                  </a:cubicBezTo>
                  <a:lnTo>
                    <a:pt x="370" y="878"/>
                  </a:lnTo>
                  <a:lnTo>
                    <a:pt x="444" y="804"/>
                  </a:lnTo>
                  <a:cubicBezTo>
                    <a:pt x="592" y="730"/>
                    <a:pt x="703" y="434"/>
                    <a:pt x="703" y="250"/>
                  </a:cubicBezTo>
                  <a:lnTo>
                    <a:pt x="777" y="176"/>
                  </a:lnTo>
                  <a:lnTo>
                    <a:pt x="518" y="28"/>
                  </a:lnTo>
                  <a:cubicBezTo>
                    <a:pt x="499" y="9"/>
                    <a:pt x="472" y="0"/>
                    <a:pt x="435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0"/>
            <p:cNvSpPr/>
            <p:nvPr/>
          </p:nvSpPr>
          <p:spPr>
            <a:xfrm>
              <a:off x="1629650" y="4445200"/>
              <a:ext cx="14800" cy="19825"/>
            </a:xfrm>
            <a:custGeom>
              <a:avLst/>
              <a:gdLst/>
              <a:ahLst/>
              <a:cxnLst/>
              <a:rect l="l" t="t" r="r" b="b"/>
              <a:pathLst>
                <a:path w="592" h="793" extrusionOk="0">
                  <a:moveTo>
                    <a:pt x="393" y="0"/>
                  </a:moveTo>
                  <a:cubicBezTo>
                    <a:pt x="360" y="0"/>
                    <a:pt x="326" y="14"/>
                    <a:pt x="296" y="45"/>
                  </a:cubicBezTo>
                  <a:cubicBezTo>
                    <a:pt x="111" y="119"/>
                    <a:pt x="0" y="414"/>
                    <a:pt x="0" y="599"/>
                  </a:cubicBezTo>
                  <a:cubicBezTo>
                    <a:pt x="0" y="705"/>
                    <a:pt x="76" y="792"/>
                    <a:pt x="187" y="792"/>
                  </a:cubicBezTo>
                  <a:cubicBezTo>
                    <a:pt x="231" y="792"/>
                    <a:pt x="280" y="779"/>
                    <a:pt x="333" y="747"/>
                  </a:cubicBezTo>
                  <a:cubicBezTo>
                    <a:pt x="518" y="673"/>
                    <a:pt x="592" y="451"/>
                    <a:pt x="592" y="230"/>
                  </a:cubicBezTo>
                  <a:cubicBezTo>
                    <a:pt x="565" y="96"/>
                    <a:pt x="480" y="0"/>
                    <a:pt x="39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1527975" y="4264225"/>
              <a:ext cx="73025" cy="280075"/>
            </a:xfrm>
            <a:custGeom>
              <a:avLst/>
              <a:gdLst/>
              <a:ahLst/>
              <a:cxnLst/>
              <a:rect l="l" t="t" r="r" b="b"/>
              <a:pathLst>
                <a:path w="2921" h="11203" extrusionOk="0">
                  <a:moveTo>
                    <a:pt x="0" y="0"/>
                  </a:moveTo>
                  <a:lnTo>
                    <a:pt x="0" y="9539"/>
                  </a:lnTo>
                  <a:lnTo>
                    <a:pt x="2921" y="11203"/>
                  </a:lnTo>
                  <a:lnTo>
                    <a:pt x="2921" y="1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1613925" y="4314125"/>
              <a:ext cx="20350" cy="12050"/>
            </a:xfrm>
            <a:custGeom>
              <a:avLst/>
              <a:gdLst/>
              <a:ahLst/>
              <a:cxnLst/>
              <a:rect l="l" t="t" r="r" b="b"/>
              <a:pathLst>
                <a:path w="814" h="482" extrusionOk="0">
                  <a:moveTo>
                    <a:pt x="444" y="1"/>
                  </a:moveTo>
                  <a:lnTo>
                    <a:pt x="1" y="223"/>
                  </a:lnTo>
                  <a:lnTo>
                    <a:pt x="370" y="481"/>
                  </a:lnTo>
                  <a:lnTo>
                    <a:pt x="814" y="18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1623175" y="4318750"/>
              <a:ext cx="11100" cy="58250"/>
            </a:xfrm>
            <a:custGeom>
              <a:avLst/>
              <a:gdLst/>
              <a:ahLst/>
              <a:cxnLst/>
              <a:rect l="l" t="t" r="r" b="b"/>
              <a:pathLst>
                <a:path w="444" h="2330" extrusionOk="0">
                  <a:moveTo>
                    <a:pt x="444" y="1"/>
                  </a:moveTo>
                  <a:lnTo>
                    <a:pt x="0" y="296"/>
                  </a:lnTo>
                  <a:lnTo>
                    <a:pt x="0" y="2330"/>
                  </a:lnTo>
                  <a:lnTo>
                    <a:pt x="444" y="203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1613925" y="4319675"/>
              <a:ext cx="9275" cy="57325"/>
            </a:xfrm>
            <a:custGeom>
              <a:avLst/>
              <a:gdLst/>
              <a:ahLst/>
              <a:cxnLst/>
              <a:rect l="l" t="t" r="r" b="b"/>
              <a:pathLst>
                <a:path w="371" h="2293" extrusionOk="0">
                  <a:moveTo>
                    <a:pt x="1" y="1"/>
                  </a:moveTo>
                  <a:lnTo>
                    <a:pt x="1" y="2108"/>
                  </a:lnTo>
                  <a:lnTo>
                    <a:pt x="370" y="2293"/>
                  </a:lnTo>
                  <a:lnTo>
                    <a:pt x="370" y="2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1644425" y="4295650"/>
              <a:ext cx="20350" cy="12975"/>
            </a:xfrm>
            <a:custGeom>
              <a:avLst/>
              <a:gdLst/>
              <a:ahLst/>
              <a:cxnLst/>
              <a:rect l="l" t="t" r="r" b="b"/>
              <a:pathLst>
                <a:path w="814" h="519" extrusionOk="0">
                  <a:moveTo>
                    <a:pt x="481" y="0"/>
                  </a:moveTo>
                  <a:lnTo>
                    <a:pt x="1" y="296"/>
                  </a:lnTo>
                  <a:lnTo>
                    <a:pt x="333" y="518"/>
                  </a:lnTo>
                  <a:lnTo>
                    <a:pt x="814" y="22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1652750" y="4301200"/>
              <a:ext cx="12025" cy="58250"/>
            </a:xfrm>
            <a:custGeom>
              <a:avLst/>
              <a:gdLst/>
              <a:ahLst/>
              <a:cxnLst/>
              <a:rect l="l" t="t" r="r" b="b"/>
              <a:pathLst>
                <a:path w="481" h="2330" extrusionOk="0">
                  <a:moveTo>
                    <a:pt x="481" y="0"/>
                  </a:moveTo>
                  <a:lnTo>
                    <a:pt x="0" y="296"/>
                  </a:lnTo>
                  <a:lnTo>
                    <a:pt x="0" y="2329"/>
                  </a:lnTo>
                  <a:lnTo>
                    <a:pt x="481" y="2034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1644425" y="4303050"/>
              <a:ext cx="8350" cy="56400"/>
            </a:xfrm>
            <a:custGeom>
              <a:avLst/>
              <a:gdLst/>
              <a:ahLst/>
              <a:cxnLst/>
              <a:rect l="l" t="t" r="r" b="b"/>
              <a:pathLst>
                <a:path w="334" h="2256" extrusionOk="0">
                  <a:moveTo>
                    <a:pt x="1" y="0"/>
                  </a:moveTo>
                  <a:lnTo>
                    <a:pt x="1" y="2071"/>
                  </a:lnTo>
                  <a:lnTo>
                    <a:pt x="333" y="2255"/>
                  </a:lnTo>
                  <a:lnTo>
                    <a:pt x="333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1513175" y="4313200"/>
              <a:ext cx="26825" cy="38850"/>
            </a:xfrm>
            <a:custGeom>
              <a:avLst/>
              <a:gdLst/>
              <a:ahLst/>
              <a:cxnLst/>
              <a:rect l="l" t="t" r="r" b="b"/>
              <a:pathLst>
                <a:path w="1073" h="1554" extrusionOk="0">
                  <a:moveTo>
                    <a:pt x="1" y="1"/>
                  </a:moveTo>
                  <a:lnTo>
                    <a:pt x="1" y="925"/>
                  </a:lnTo>
                  <a:lnTo>
                    <a:pt x="1073" y="1554"/>
                  </a:lnTo>
                  <a:lnTo>
                    <a:pt x="1073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1513175" y="4291025"/>
              <a:ext cx="64725" cy="37925"/>
            </a:xfrm>
            <a:custGeom>
              <a:avLst/>
              <a:gdLst/>
              <a:ahLst/>
              <a:cxnLst/>
              <a:rect l="l" t="t" r="r" b="b"/>
              <a:pathLst>
                <a:path w="2589" h="1517" extrusionOk="0">
                  <a:moveTo>
                    <a:pt x="1480" y="1"/>
                  </a:moveTo>
                  <a:lnTo>
                    <a:pt x="1" y="888"/>
                  </a:lnTo>
                  <a:lnTo>
                    <a:pt x="1073" y="1516"/>
                  </a:lnTo>
                  <a:lnTo>
                    <a:pt x="2589" y="66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1539975" y="4307675"/>
              <a:ext cx="37925" cy="44375"/>
            </a:xfrm>
            <a:custGeom>
              <a:avLst/>
              <a:gdLst/>
              <a:ahLst/>
              <a:cxnLst/>
              <a:rect l="l" t="t" r="r" b="b"/>
              <a:pathLst>
                <a:path w="1517" h="1775" extrusionOk="0">
                  <a:moveTo>
                    <a:pt x="1517" y="0"/>
                  </a:moveTo>
                  <a:lnTo>
                    <a:pt x="1" y="850"/>
                  </a:lnTo>
                  <a:lnTo>
                    <a:pt x="1" y="1775"/>
                  </a:lnTo>
                  <a:lnTo>
                    <a:pt x="1517" y="924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1453100" y="4342775"/>
              <a:ext cx="32375" cy="46250"/>
            </a:xfrm>
            <a:custGeom>
              <a:avLst/>
              <a:gdLst/>
              <a:ahLst/>
              <a:cxnLst/>
              <a:rect l="l" t="t" r="r" b="b"/>
              <a:pathLst>
                <a:path w="1295" h="1850" extrusionOk="0">
                  <a:moveTo>
                    <a:pt x="1" y="1"/>
                  </a:moveTo>
                  <a:lnTo>
                    <a:pt x="1" y="1110"/>
                  </a:lnTo>
                  <a:lnTo>
                    <a:pt x="1295" y="1849"/>
                  </a:lnTo>
                  <a:lnTo>
                    <a:pt x="1295" y="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1453100" y="4307675"/>
              <a:ext cx="94300" cy="53625"/>
            </a:xfrm>
            <a:custGeom>
              <a:avLst/>
              <a:gdLst/>
              <a:ahLst/>
              <a:cxnLst/>
              <a:rect l="l" t="t" r="r" b="b"/>
              <a:pathLst>
                <a:path w="3772" h="2145" extrusionOk="0">
                  <a:moveTo>
                    <a:pt x="2441" y="0"/>
                  </a:moveTo>
                  <a:lnTo>
                    <a:pt x="1" y="1405"/>
                  </a:lnTo>
                  <a:lnTo>
                    <a:pt x="1295" y="2144"/>
                  </a:lnTo>
                  <a:lnTo>
                    <a:pt x="3772" y="739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1485450" y="4326150"/>
              <a:ext cx="61950" cy="62875"/>
            </a:xfrm>
            <a:custGeom>
              <a:avLst/>
              <a:gdLst/>
              <a:ahLst/>
              <a:cxnLst/>
              <a:rect l="l" t="t" r="r" b="b"/>
              <a:pathLst>
                <a:path w="2478" h="2515" extrusionOk="0">
                  <a:moveTo>
                    <a:pt x="2478" y="0"/>
                  </a:moveTo>
                  <a:lnTo>
                    <a:pt x="1" y="1405"/>
                  </a:lnTo>
                  <a:lnTo>
                    <a:pt x="1" y="2514"/>
                  </a:lnTo>
                  <a:lnTo>
                    <a:pt x="2478" y="1147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1514100" y="4318975"/>
              <a:ext cx="12050" cy="8825"/>
            </a:xfrm>
            <a:custGeom>
              <a:avLst/>
              <a:gdLst/>
              <a:ahLst/>
              <a:cxnLst/>
              <a:rect l="l" t="t" r="r" b="b"/>
              <a:pathLst>
                <a:path w="482" h="353" extrusionOk="0">
                  <a:moveTo>
                    <a:pt x="236" y="1"/>
                  </a:moveTo>
                  <a:cubicBezTo>
                    <a:pt x="167" y="1"/>
                    <a:pt x="93" y="10"/>
                    <a:pt x="38" y="29"/>
                  </a:cubicBezTo>
                  <a:lnTo>
                    <a:pt x="1" y="29"/>
                  </a:lnTo>
                  <a:lnTo>
                    <a:pt x="1" y="214"/>
                  </a:lnTo>
                  <a:cubicBezTo>
                    <a:pt x="1" y="287"/>
                    <a:pt x="1" y="324"/>
                    <a:pt x="75" y="324"/>
                  </a:cubicBezTo>
                  <a:cubicBezTo>
                    <a:pt x="130" y="343"/>
                    <a:pt x="204" y="352"/>
                    <a:pt x="273" y="352"/>
                  </a:cubicBezTo>
                  <a:cubicBezTo>
                    <a:pt x="343" y="352"/>
                    <a:pt x="407" y="343"/>
                    <a:pt x="444" y="324"/>
                  </a:cubicBezTo>
                  <a:cubicBezTo>
                    <a:pt x="407" y="324"/>
                    <a:pt x="481" y="287"/>
                    <a:pt x="481" y="214"/>
                  </a:cubicBezTo>
                  <a:lnTo>
                    <a:pt x="481" y="29"/>
                  </a:lnTo>
                  <a:lnTo>
                    <a:pt x="407" y="29"/>
                  </a:lnTo>
                  <a:cubicBezTo>
                    <a:pt x="370" y="10"/>
                    <a:pt x="306" y="1"/>
                    <a:pt x="236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1512250" y="4317150"/>
              <a:ext cx="13900" cy="6950"/>
            </a:xfrm>
            <a:custGeom>
              <a:avLst/>
              <a:gdLst/>
              <a:ahLst/>
              <a:cxnLst/>
              <a:rect l="l" t="t" r="r" b="b"/>
              <a:pathLst>
                <a:path w="556" h="278" extrusionOk="0">
                  <a:moveTo>
                    <a:pt x="273" y="0"/>
                  </a:moveTo>
                  <a:cubicBezTo>
                    <a:pt x="204" y="0"/>
                    <a:pt x="130" y="9"/>
                    <a:pt x="75" y="28"/>
                  </a:cubicBezTo>
                  <a:cubicBezTo>
                    <a:pt x="1" y="102"/>
                    <a:pt x="1" y="213"/>
                    <a:pt x="75" y="250"/>
                  </a:cubicBezTo>
                  <a:cubicBezTo>
                    <a:pt x="130" y="268"/>
                    <a:pt x="204" y="277"/>
                    <a:pt x="273" y="277"/>
                  </a:cubicBezTo>
                  <a:cubicBezTo>
                    <a:pt x="343" y="277"/>
                    <a:pt x="407" y="268"/>
                    <a:pt x="444" y="250"/>
                  </a:cubicBezTo>
                  <a:cubicBezTo>
                    <a:pt x="555" y="176"/>
                    <a:pt x="555" y="65"/>
                    <a:pt x="444" y="28"/>
                  </a:cubicBezTo>
                  <a:cubicBezTo>
                    <a:pt x="407" y="9"/>
                    <a:pt x="343" y="0"/>
                    <a:pt x="273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1495625" y="4329375"/>
              <a:ext cx="12025" cy="8575"/>
            </a:xfrm>
            <a:custGeom>
              <a:avLst/>
              <a:gdLst/>
              <a:ahLst/>
              <a:cxnLst/>
              <a:rect l="l" t="t" r="r" b="b"/>
              <a:pathLst>
                <a:path w="481" h="343" extrusionOk="0">
                  <a:moveTo>
                    <a:pt x="236" y="1"/>
                  </a:moveTo>
                  <a:cubicBezTo>
                    <a:pt x="167" y="1"/>
                    <a:pt x="93" y="19"/>
                    <a:pt x="37" y="56"/>
                  </a:cubicBezTo>
                  <a:lnTo>
                    <a:pt x="0" y="56"/>
                  </a:lnTo>
                  <a:lnTo>
                    <a:pt x="0" y="241"/>
                  </a:lnTo>
                  <a:cubicBezTo>
                    <a:pt x="0" y="278"/>
                    <a:pt x="0" y="315"/>
                    <a:pt x="74" y="315"/>
                  </a:cubicBezTo>
                  <a:cubicBezTo>
                    <a:pt x="130" y="334"/>
                    <a:pt x="204" y="343"/>
                    <a:pt x="273" y="343"/>
                  </a:cubicBezTo>
                  <a:cubicBezTo>
                    <a:pt x="342" y="343"/>
                    <a:pt x="407" y="334"/>
                    <a:pt x="444" y="315"/>
                  </a:cubicBezTo>
                  <a:cubicBezTo>
                    <a:pt x="407" y="315"/>
                    <a:pt x="481" y="278"/>
                    <a:pt x="481" y="241"/>
                  </a:cubicBezTo>
                  <a:lnTo>
                    <a:pt x="481" y="56"/>
                  </a:lnTo>
                  <a:lnTo>
                    <a:pt x="407" y="56"/>
                  </a:lnTo>
                  <a:cubicBezTo>
                    <a:pt x="370" y="19"/>
                    <a:pt x="305" y="1"/>
                    <a:pt x="236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1493775" y="4327300"/>
              <a:ext cx="14800" cy="7650"/>
            </a:xfrm>
            <a:custGeom>
              <a:avLst/>
              <a:gdLst/>
              <a:ahLst/>
              <a:cxnLst/>
              <a:rect l="l" t="t" r="r" b="b"/>
              <a:pathLst>
                <a:path w="592" h="306" extrusionOk="0">
                  <a:moveTo>
                    <a:pt x="273" y="1"/>
                  </a:moveTo>
                  <a:cubicBezTo>
                    <a:pt x="204" y="1"/>
                    <a:pt x="130" y="10"/>
                    <a:pt x="74" y="28"/>
                  </a:cubicBezTo>
                  <a:cubicBezTo>
                    <a:pt x="0" y="139"/>
                    <a:pt x="0" y="213"/>
                    <a:pt x="74" y="250"/>
                  </a:cubicBezTo>
                  <a:cubicBezTo>
                    <a:pt x="130" y="287"/>
                    <a:pt x="204" y="306"/>
                    <a:pt x="273" y="306"/>
                  </a:cubicBezTo>
                  <a:cubicBezTo>
                    <a:pt x="342" y="306"/>
                    <a:pt x="407" y="287"/>
                    <a:pt x="444" y="250"/>
                  </a:cubicBezTo>
                  <a:cubicBezTo>
                    <a:pt x="555" y="176"/>
                    <a:pt x="592" y="65"/>
                    <a:pt x="444" y="28"/>
                  </a:cubicBezTo>
                  <a:cubicBezTo>
                    <a:pt x="407" y="10"/>
                    <a:pt x="342" y="1"/>
                    <a:pt x="273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1477125" y="4341175"/>
              <a:ext cx="12050" cy="8800"/>
            </a:xfrm>
            <a:custGeom>
              <a:avLst/>
              <a:gdLst/>
              <a:ahLst/>
              <a:cxnLst/>
              <a:rect l="l" t="t" r="r" b="b"/>
              <a:pathLst>
                <a:path w="482" h="352" extrusionOk="0">
                  <a:moveTo>
                    <a:pt x="237" y="0"/>
                  </a:moveTo>
                  <a:cubicBezTo>
                    <a:pt x="167" y="0"/>
                    <a:pt x="93" y="9"/>
                    <a:pt x="38" y="28"/>
                  </a:cubicBezTo>
                  <a:lnTo>
                    <a:pt x="1" y="28"/>
                  </a:lnTo>
                  <a:lnTo>
                    <a:pt x="1" y="213"/>
                  </a:lnTo>
                  <a:cubicBezTo>
                    <a:pt x="1" y="250"/>
                    <a:pt x="1" y="324"/>
                    <a:pt x="75" y="324"/>
                  </a:cubicBezTo>
                  <a:cubicBezTo>
                    <a:pt x="130" y="342"/>
                    <a:pt x="204" y="351"/>
                    <a:pt x="274" y="351"/>
                  </a:cubicBezTo>
                  <a:cubicBezTo>
                    <a:pt x="343" y="351"/>
                    <a:pt x="408" y="342"/>
                    <a:pt x="445" y="324"/>
                  </a:cubicBezTo>
                  <a:cubicBezTo>
                    <a:pt x="408" y="250"/>
                    <a:pt x="482" y="213"/>
                    <a:pt x="482" y="213"/>
                  </a:cubicBezTo>
                  <a:lnTo>
                    <a:pt x="482" y="28"/>
                  </a:lnTo>
                  <a:lnTo>
                    <a:pt x="408" y="28"/>
                  </a:lnTo>
                  <a:cubicBezTo>
                    <a:pt x="371" y="9"/>
                    <a:pt x="306" y="0"/>
                    <a:pt x="23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1475275" y="4337475"/>
              <a:ext cx="13900" cy="7875"/>
            </a:xfrm>
            <a:custGeom>
              <a:avLst/>
              <a:gdLst/>
              <a:ahLst/>
              <a:cxnLst/>
              <a:rect l="l" t="t" r="r" b="b"/>
              <a:pathLst>
                <a:path w="556" h="315" extrusionOk="0">
                  <a:moveTo>
                    <a:pt x="274" y="0"/>
                  </a:moveTo>
                  <a:cubicBezTo>
                    <a:pt x="204" y="0"/>
                    <a:pt x="130" y="10"/>
                    <a:pt x="75" y="28"/>
                  </a:cubicBezTo>
                  <a:cubicBezTo>
                    <a:pt x="1" y="139"/>
                    <a:pt x="1" y="213"/>
                    <a:pt x="75" y="287"/>
                  </a:cubicBezTo>
                  <a:cubicBezTo>
                    <a:pt x="130" y="305"/>
                    <a:pt x="204" y="315"/>
                    <a:pt x="274" y="315"/>
                  </a:cubicBezTo>
                  <a:cubicBezTo>
                    <a:pt x="343" y="315"/>
                    <a:pt x="408" y="305"/>
                    <a:pt x="445" y="287"/>
                  </a:cubicBezTo>
                  <a:cubicBezTo>
                    <a:pt x="556" y="213"/>
                    <a:pt x="556" y="139"/>
                    <a:pt x="445" y="28"/>
                  </a:cubicBezTo>
                  <a:cubicBezTo>
                    <a:pt x="408" y="10"/>
                    <a:pt x="343" y="0"/>
                    <a:pt x="274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1491925" y="4361275"/>
              <a:ext cx="9275" cy="7425"/>
            </a:xfrm>
            <a:custGeom>
              <a:avLst/>
              <a:gdLst/>
              <a:ahLst/>
              <a:cxnLst/>
              <a:rect l="l" t="t" r="r" b="b"/>
              <a:pathLst>
                <a:path w="371" h="297" extrusionOk="0">
                  <a:moveTo>
                    <a:pt x="259" y="0"/>
                  </a:moveTo>
                  <a:lnTo>
                    <a:pt x="0" y="148"/>
                  </a:lnTo>
                  <a:lnTo>
                    <a:pt x="148" y="296"/>
                  </a:lnTo>
                  <a:lnTo>
                    <a:pt x="370" y="14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1495625" y="4364975"/>
              <a:ext cx="5575" cy="14800"/>
            </a:xfrm>
            <a:custGeom>
              <a:avLst/>
              <a:gdLst/>
              <a:ahLst/>
              <a:cxnLst/>
              <a:rect l="l" t="t" r="r" b="b"/>
              <a:pathLst>
                <a:path w="223" h="592" extrusionOk="0">
                  <a:moveTo>
                    <a:pt x="222" y="0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22" y="51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491925" y="4364975"/>
              <a:ext cx="3725" cy="14800"/>
            </a:xfrm>
            <a:custGeom>
              <a:avLst/>
              <a:gdLst/>
              <a:ahLst/>
              <a:cxnLst/>
              <a:rect l="l" t="t" r="r" b="b"/>
              <a:pathLst>
                <a:path w="149" h="592" extrusionOk="0">
                  <a:moveTo>
                    <a:pt x="0" y="0"/>
                  </a:moveTo>
                  <a:lnTo>
                    <a:pt x="0" y="518"/>
                  </a:lnTo>
                  <a:lnTo>
                    <a:pt x="148" y="592"/>
                  </a:lnTo>
                  <a:lnTo>
                    <a:pt x="148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514100" y="4350175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223" y="1"/>
                  </a:moveTo>
                  <a:lnTo>
                    <a:pt x="1" y="75"/>
                  </a:lnTo>
                  <a:lnTo>
                    <a:pt x="149" y="223"/>
                  </a:lnTo>
                  <a:lnTo>
                    <a:pt x="370" y="75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517800" y="4352025"/>
              <a:ext cx="5575" cy="16675"/>
            </a:xfrm>
            <a:custGeom>
              <a:avLst/>
              <a:gdLst/>
              <a:ahLst/>
              <a:cxnLst/>
              <a:rect l="l" t="t" r="r" b="b"/>
              <a:pathLst>
                <a:path w="223" h="667" extrusionOk="0">
                  <a:moveTo>
                    <a:pt x="222" y="1"/>
                  </a:moveTo>
                  <a:lnTo>
                    <a:pt x="1" y="149"/>
                  </a:lnTo>
                  <a:lnTo>
                    <a:pt x="1" y="666"/>
                  </a:lnTo>
                  <a:lnTo>
                    <a:pt x="222" y="5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514100" y="4352025"/>
              <a:ext cx="3725" cy="16675"/>
            </a:xfrm>
            <a:custGeom>
              <a:avLst/>
              <a:gdLst/>
              <a:ahLst/>
              <a:cxnLst/>
              <a:rect l="l" t="t" r="r" b="b"/>
              <a:pathLst>
                <a:path w="149" h="667" extrusionOk="0">
                  <a:moveTo>
                    <a:pt x="1" y="1"/>
                  </a:moveTo>
                  <a:lnTo>
                    <a:pt x="1" y="518"/>
                  </a:lnTo>
                  <a:lnTo>
                    <a:pt x="149" y="666"/>
                  </a:lnTo>
                  <a:lnTo>
                    <a:pt x="149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536300" y="4337250"/>
              <a:ext cx="9250" cy="5550"/>
            </a:xfrm>
            <a:custGeom>
              <a:avLst/>
              <a:gdLst/>
              <a:ahLst/>
              <a:cxnLst/>
              <a:rect l="l" t="t" r="r" b="b"/>
              <a:pathLst>
                <a:path w="370" h="222" extrusionOk="0">
                  <a:moveTo>
                    <a:pt x="222" y="0"/>
                  </a:moveTo>
                  <a:lnTo>
                    <a:pt x="0" y="148"/>
                  </a:lnTo>
                  <a:lnTo>
                    <a:pt x="148" y="222"/>
                  </a:lnTo>
                  <a:lnTo>
                    <a:pt x="370" y="11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1539975" y="4340025"/>
              <a:ext cx="5575" cy="15725"/>
            </a:xfrm>
            <a:custGeom>
              <a:avLst/>
              <a:gdLst/>
              <a:ahLst/>
              <a:cxnLst/>
              <a:rect l="l" t="t" r="r" b="b"/>
              <a:pathLst>
                <a:path w="223" h="629" extrusionOk="0">
                  <a:moveTo>
                    <a:pt x="223" y="0"/>
                  </a:moveTo>
                  <a:lnTo>
                    <a:pt x="1" y="111"/>
                  </a:lnTo>
                  <a:lnTo>
                    <a:pt x="1" y="629"/>
                  </a:lnTo>
                  <a:lnTo>
                    <a:pt x="223" y="48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1536300" y="4340950"/>
              <a:ext cx="3700" cy="14800"/>
            </a:xfrm>
            <a:custGeom>
              <a:avLst/>
              <a:gdLst/>
              <a:ahLst/>
              <a:cxnLst/>
              <a:rect l="l" t="t" r="r" b="b"/>
              <a:pathLst>
                <a:path w="148" h="592" extrusionOk="0">
                  <a:moveTo>
                    <a:pt x="0" y="0"/>
                  </a:moveTo>
                  <a:lnTo>
                    <a:pt x="0" y="444"/>
                  </a:lnTo>
                  <a:lnTo>
                    <a:pt x="148" y="592"/>
                  </a:lnTo>
                  <a:lnTo>
                    <a:pt x="148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524275" y="4230175"/>
              <a:ext cx="58250" cy="29450"/>
            </a:xfrm>
            <a:custGeom>
              <a:avLst/>
              <a:gdLst/>
              <a:ahLst/>
              <a:cxnLst/>
              <a:rect l="l" t="t" r="r" b="b"/>
              <a:pathLst>
                <a:path w="2330" h="1178" extrusionOk="0">
                  <a:moveTo>
                    <a:pt x="1345" y="0"/>
                  </a:moveTo>
                  <a:cubicBezTo>
                    <a:pt x="1091" y="0"/>
                    <a:pt x="806" y="82"/>
                    <a:pt x="623" y="82"/>
                  </a:cubicBezTo>
                  <a:cubicBezTo>
                    <a:pt x="583" y="82"/>
                    <a:pt x="547" y="78"/>
                    <a:pt x="518" y="68"/>
                  </a:cubicBezTo>
                  <a:cubicBezTo>
                    <a:pt x="259" y="179"/>
                    <a:pt x="0" y="586"/>
                    <a:pt x="185" y="697"/>
                  </a:cubicBezTo>
                  <a:cubicBezTo>
                    <a:pt x="555" y="956"/>
                    <a:pt x="851" y="919"/>
                    <a:pt x="1110" y="956"/>
                  </a:cubicBezTo>
                  <a:cubicBezTo>
                    <a:pt x="1442" y="993"/>
                    <a:pt x="1479" y="1178"/>
                    <a:pt x="1775" y="1178"/>
                  </a:cubicBezTo>
                  <a:cubicBezTo>
                    <a:pt x="2145" y="1178"/>
                    <a:pt x="2330" y="882"/>
                    <a:pt x="2256" y="734"/>
                  </a:cubicBezTo>
                  <a:cubicBezTo>
                    <a:pt x="2182" y="438"/>
                    <a:pt x="1812" y="179"/>
                    <a:pt x="1664" y="68"/>
                  </a:cubicBezTo>
                  <a:cubicBezTo>
                    <a:pt x="1573" y="18"/>
                    <a:pt x="1462" y="0"/>
                    <a:pt x="134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1456800" y="4172675"/>
              <a:ext cx="80450" cy="75850"/>
            </a:xfrm>
            <a:custGeom>
              <a:avLst/>
              <a:gdLst/>
              <a:ahLst/>
              <a:cxnLst/>
              <a:rect l="l" t="t" r="r" b="b"/>
              <a:pathLst>
                <a:path w="3218" h="3034" extrusionOk="0">
                  <a:moveTo>
                    <a:pt x="77" y="1"/>
                  </a:moveTo>
                  <a:cubicBezTo>
                    <a:pt x="36" y="1"/>
                    <a:pt x="12" y="57"/>
                    <a:pt x="1" y="224"/>
                  </a:cubicBezTo>
                  <a:cubicBezTo>
                    <a:pt x="1" y="409"/>
                    <a:pt x="38" y="890"/>
                    <a:pt x="75" y="1444"/>
                  </a:cubicBezTo>
                  <a:cubicBezTo>
                    <a:pt x="407" y="2701"/>
                    <a:pt x="2515" y="2738"/>
                    <a:pt x="2884" y="3034"/>
                  </a:cubicBezTo>
                  <a:cubicBezTo>
                    <a:pt x="2884" y="3034"/>
                    <a:pt x="2884" y="2516"/>
                    <a:pt x="3217" y="2442"/>
                  </a:cubicBezTo>
                  <a:cubicBezTo>
                    <a:pt x="2589" y="2110"/>
                    <a:pt x="1886" y="1518"/>
                    <a:pt x="1110" y="1222"/>
                  </a:cubicBezTo>
                  <a:cubicBezTo>
                    <a:pt x="1036" y="779"/>
                    <a:pt x="1110" y="446"/>
                    <a:pt x="1110" y="298"/>
                  </a:cubicBezTo>
                  <a:cubicBezTo>
                    <a:pt x="1070" y="231"/>
                    <a:pt x="1025" y="213"/>
                    <a:pt x="975" y="213"/>
                  </a:cubicBezTo>
                  <a:cubicBezTo>
                    <a:pt x="913" y="213"/>
                    <a:pt x="842" y="243"/>
                    <a:pt x="764" y="243"/>
                  </a:cubicBezTo>
                  <a:cubicBezTo>
                    <a:pt x="733" y="243"/>
                    <a:pt x="700" y="238"/>
                    <a:pt x="666" y="224"/>
                  </a:cubicBezTo>
                  <a:cubicBezTo>
                    <a:pt x="631" y="233"/>
                    <a:pt x="597" y="237"/>
                    <a:pt x="565" y="237"/>
                  </a:cubicBezTo>
                  <a:cubicBezTo>
                    <a:pt x="316" y="237"/>
                    <a:pt x="162" y="1"/>
                    <a:pt x="7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1425375" y="4104200"/>
              <a:ext cx="61025" cy="95100"/>
            </a:xfrm>
            <a:custGeom>
              <a:avLst/>
              <a:gdLst/>
              <a:ahLst/>
              <a:cxnLst/>
              <a:rect l="l" t="t" r="r" b="b"/>
              <a:pathLst>
                <a:path w="2441" h="3804" extrusionOk="0">
                  <a:moveTo>
                    <a:pt x="1367" y="0"/>
                  </a:moveTo>
                  <a:cubicBezTo>
                    <a:pt x="1354" y="0"/>
                    <a:pt x="1342" y="2"/>
                    <a:pt x="1332" y="5"/>
                  </a:cubicBezTo>
                  <a:cubicBezTo>
                    <a:pt x="1" y="301"/>
                    <a:pt x="962" y="3259"/>
                    <a:pt x="999" y="3592"/>
                  </a:cubicBezTo>
                  <a:cubicBezTo>
                    <a:pt x="1028" y="3738"/>
                    <a:pt x="1249" y="3803"/>
                    <a:pt x="1510" y="3803"/>
                  </a:cubicBezTo>
                  <a:cubicBezTo>
                    <a:pt x="1907" y="3803"/>
                    <a:pt x="2396" y="3652"/>
                    <a:pt x="2441" y="3407"/>
                  </a:cubicBezTo>
                  <a:cubicBezTo>
                    <a:pt x="2404" y="2483"/>
                    <a:pt x="2071" y="1484"/>
                    <a:pt x="2071" y="1484"/>
                  </a:cubicBezTo>
                  <a:cubicBezTo>
                    <a:pt x="2282" y="675"/>
                    <a:pt x="1623" y="0"/>
                    <a:pt x="136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1601900" y="4189350"/>
              <a:ext cx="39775" cy="37000"/>
            </a:xfrm>
            <a:custGeom>
              <a:avLst/>
              <a:gdLst/>
              <a:ahLst/>
              <a:cxnLst/>
              <a:rect l="l" t="t" r="r" b="b"/>
              <a:pathLst>
                <a:path w="1591" h="1480" extrusionOk="0">
                  <a:moveTo>
                    <a:pt x="482" y="1"/>
                  </a:moveTo>
                  <a:cubicBezTo>
                    <a:pt x="38" y="1"/>
                    <a:pt x="1" y="407"/>
                    <a:pt x="1" y="407"/>
                  </a:cubicBezTo>
                  <a:cubicBezTo>
                    <a:pt x="149" y="592"/>
                    <a:pt x="112" y="851"/>
                    <a:pt x="297" y="1073"/>
                  </a:cubicBezTo>
                  <a:cubicBezTo>
                    <a:pt x="371" y="1147"/>
                    <a:pt x="371" y="1480"/>
                    <a:pt x="666" y="1480"/>
                  </a:cubicBezTo>
                  <a:cubicBezTo>
                    <a:pt x="777" y="1480"/>
                    <a:pt x="519" y="962"/>
                    <a:pt x="703" y="925"/>
                  </a:cubicBezTo>
                  <a:cubicBezTo>
                    <a:pt x="710" y="924"/>
                    <a:pt x="717" y="924"/>
                    <a:pt x="723" y="924"/>
                  </a:cubicBezTo>
                  <a:cubicBezTo>
                    <a:pt x="937" y="924"/>
                    <a:pt x="940" y="1463"/>
                    <a:pt x="1282" y="1463"/>
                  </a:cubicBezTo>
                  <a:cubicBezTo>
                    <a:pt x="1319" y="1463"/>
                    <a:pt x="1360" y="1457"/>
                    <a:pt x="1406" y="1443"/>
                  </a:cubicBezTo>
                  <a:cubicBezTo>
                    <a:pt x="1591" y="1332"/>
                    <a:pt x="1517" y="666"/>
                    <a:pt x="1295" y="555"/>
                  </a:cubicBezTo>
                  <a:cubicBezTo>
                    <a:pt x="962" y="223"/>
                    <a:pt x="703" y="149"/>
                    <a:pt x="482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584350" y="4231875"/>
              <a:ext cx="94300" cy="59175"/>
            </a:xfrm>
            <a:custGeom>
              <a:avLst/>
              <a:gdLst/>
              <a:ahLst/>
              <a:cxnLst/>
              <a:rect l="l" t="t" r="r" b="b"/>
              <a:pathLst>
                <a:path w="3772" h="2367" extrusionOk="0">
                  <a:moveTo>
                    <a:pt x="2736" y="0"/>
                  </a:moveTo>
                  <a:lnTo>
                    <a:pt x="111" y="1553"/>
                  </a:lnTo>
                  <a:lnTo>
                    <a:pt x="1" y="1479"/>
                  </a:lnTo>
                  <a:lnTo>
                    <a:pt x="1" y="1738"/>
                  </a:lnTo>
                  <a:lnTo>
                    <a:pt x="1" y="1775"/>
                  </a:lnTo>
                  <a:lnTo>
                    <a:pt x="925" y="2293"/>
                  </a:lnTo>
                  <a:cubicBezTo>
                    <a:pt x="1036" y="2367"/>
                    <a:pt x="1036" y="2367"/>
                    <a:pt x="1073" y="2367"/>
                  </a:cubicBezTo>
                  <a:lnTo>
                    <a:pt x="3772" y="814"/>
                  </a:lnTo>
                  <a:lnTo>
                    <a:pt x="3772" y="740"/>
                  </a:lnTo>
                  <a:lnTo>
                    <a:pt x="3772" y="518"/>
                  </a:lnTo>
                  <a:lnTo>
                    <a:pt x="3661" y="518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586200" y="4230950"/>
              <a:ext cx="93375" cy="53625"/>
            </a:xfrm>
            <a:custGeom>
              <a:avLst/>
              <a:gdLst/>
              <a:ahLst/>
              <a:cxnLst/>
              <a:rect l="l" t="t" r="r" b="b"/>
              <a:pathLst>
                <a:path w="3735" h="2145" extrusionOk="0">
                  <a:moveTo>
                    <a:pt x="2662" y="0"/>
                  </a:moveTo>
                  <a:lnTo>
                    <a:pt x="0" y="1590"/>
                  </a:lnTo>
                  <a:lnTo>
                    <a:pt x="0" y="1627"/>
                  </a:lnTo>
                  <a:lnTo>
                    <a:pt x="925" y="2145"/>
                  </a:lnTo>
                  <a:lnTo>
                    <a:pt x="999" y="2145"/>
                  </a:lnTo>
                  <a:lnTo>
                    <a:pt x="3698" y="555"/>
                  </a:lnTo>
                  <a:cubicBezTo>
                    <a:pt x="3735" y="555"/>
                    <a:pt x="3735" y="518"/>
                    <a:pt x="3698" y="518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1555700" y="4114500"/>
              <a:ext cx="129425" cy="157150"/>
            </a:xfrm>
            <a:custGeom>
              <a:avLst/>
              <a:gdLst/>
              <a:ahLst/>
              <a:cxnLst/>
              <a:rect l="l" t="t" r="r" b="b"/>
              <a:pathLst>
                <a:path w="5177" h="6286" extrusionOk="0">
                  <a:moveTo>
                    <a:pt x="4770" y="0"/>
                  </a:moveTo>
                  <a:lnTo>
                    <a:pt x="148" y="2662"/>
                  </a:lnTo>
                  <a:cubicBezTo>
                    <a:pt x="111" y="2662"/>
                    <a:pt x="37" y="2773"/>
                    <a:pt x="0" y="2773"/>
                  </a:cubicBezTo>
                  <a:lnTo>
                    <a:pt x="0" y="6063"/>
                  </a:lnTo>
                  <a:lnTo>
                    <a:pt x="37" y="6100"/>
                  </a:lnTo>
                  <a:lnTo>
                    <a:pt x="407" y="6285"/>
                  </a:lnTo>
                  <a:lnTo>
                    <a:pt x="444" y="6137"/>
                  </a:lnTo>
                  <a:lnTo>
                    <a:pt x="4955" y="3549"/>
                  </a:lnTo>
                  <a:cubicBezTo>
                    <a:pt x="4991" y="3549"/>
                    <a:pt x="5028" y="3475"/>
                    <a:pt x="5028" y="3401"/>
                  </a:cubicBezTo>
                  <a:lnTo>
                    <a:pt x="5028" y="259"/>
                  </a:lnTo>
                  <a:lnTo>
                    <a:pt x="5065" y="333"/>
                  </a:lnTo>
                  <a:lnTo>
                    <a:pt x="5176" y="185"/>
                  </a:lnTo>
                  <a:lnTo>
                    <a:pt x="4807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564950" y="4118725"/>
              <a:ext cx="120175" cy="153850"/>
            </a:xfrm>
            <a:custGeom>
              <a:avLst/>
              <a:gdLst/>
              <a:ahLst/>
              <a:cxnLst/>
              <a:rect l="l" t="t" r="r" b="b"/>
              <a:pathLst>
                <a:path w="4807" h="6154" extrusionOk="0">
                  <a:moveTo>
                    <a:pt x="4764" y="1"/>
                  </a:moveTo>
                  <a:cubicBezTo>
                    <a:pt x="4754" y="1"/>
                    <a:pt x="4743" y="5"/>
                    <a:pt x="4732" y="16"/>
                  </a:cubicBezTo>
                  <a:lnTo>
                    <a:pt x="111" y="2678"/>
                  </a:lnTo>
                  <a:cubicBezTo>
                    <a:pt x="37" y="2752"/>
                    <a:pt x="0" y="2789"/>
                    <a:pt x="0" y="2826"/>
                  </a:cubicBezTo>
                  <a:lnTo>
                    <a:pt x="0" y="6116"/>
                  </a:lnTo>
                  <a:cubicBezTo>
                    <a:pt x="37" y="6153"/>
                    <a:pt x="37" y="6153"/>
                    <a:pt x="111" y="6153"/>
                  </a:cubicBezTo>
                  <a:lnTo>
                    <a:pt x="4732" y="3491"/>
                  </a:lnTo>
                  <a:cubicBezTo>
                    <a:pt x="4769" y="3417"/>
                    <a:pt x="4806" y="3380"/>
                    <a:pt x="4806" y="3343"/>
                  </a:cubicBezTo>
                  <a:lnTo>
                    <a:pt x="4806" y="53"/>
                  </a:lnTo>
                  <a:cubicBezTo>
                    <a:pt x="4806" y="27"/>
                    <a:pt x="4788" y="1"/>
                    <a:pt x="4764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609300" y="4193050"/>
              <a:ext cx="43475" cy="24050"/>
            </a:xfrm>
            <a:custGeom>
              <a:avLst/>
              <a:gdLst/>
              <a:ahLst/>
              <a:cxnLst/>
              <a:rect l="l" t="t" r="r" b="b"/>
              <a:pathLst>
                <a:path w="1739" h="962" extrusionOk="0">
                  <a:moveTo>
                    <a:pt x="1554" y="1"/>
                  </a:moveTo>
                  <a:lnTo>
                    <a:pt x="1" y="888"/>
                  </a:lnTo>
                  <a:lnTo>
                    <a:pt x="223" y="962"/>
                  </a:lnTo>
                  <a:lnTo>
                    <a:pt x="1738" y="7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613925" y="4194900"/>
              <a:ext cx="38850" cy="75825"/>
            </a:xfrm>
            <a:custGeom>
              <a:avLst/>
              <a:gdLst/>
              <a:ahLst/>
              <a:cxnLst/>
              <a:rect l="l" t="t" r="r" b="b"/>
              <a:pathLst>
                <a:path w="1554" h="3033" extrusionOk="0">
                  <a:moveTo>
                    <a:pt x="1553" y="1"/>
                  </a:moveTo>
                  <a:lnTo>
                    <a:pt x="38" y="888"/>
                  </a:lnTo>
                  <a:lnTo>
                    <a:pt x="1" y="2145"/>
                  </a:lnTo>
                  <a:lnTo>
                    <a:pt x="38" y="3032"/>
                  </a:lnTo>
                  <a:lnTo>
                    <a:pt x="1553" y="2145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609300" y="4215225"/>
              <a:ext cx="5575" cy="55500"/>
            </a:xfrm>
            <a:custGeom>
              <a:avLst/>
              <a:gdLst/>
              <a:ahLst/>
              <a:cxnLst/>
              <a:rect l="l" t="t" r="r" b="b"/>
              <a:pathLst>
                <a:path w="223" h="2220" extrusionOk="0">
                  <a:moveTo>
                    <a:pt x="1" y="1"/>
                  </a:moveTo>
                  <a:lnTo>
                    <a:pt x="1" y="2071"/>
                  </a:lnTo>
                  <a:lnTo>
                    <a:pt x="223" y="2219"/>
                  </a:lnTo>
                  <a:lnTo>
                    <a:pt x="223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0"/>
          <p:cNvSpPr txBox="1">
            <a:spLocks noGrp="1"/>
          </p:cNvSpPr>
          <p:nvPr>
            <p:ph type="ctrTitle"/>
          </p:nvPr>
        </p:nvSpPr>
        <p:spPr>
          <a:xfrm>
            <a:off x="600889" y="1910022"/>
            <a:ext cx="5168315" cy="1391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pt-PT">
                <a:solidFill>
                  <a:srgbClr val="FF3F4A"/>
                </a:solidFill>
              </a:rPr>
              <a:t>Oficina E.S.IDEAL</a:t>
            </a:r>
          </a:p>
        </p:txBody>
      </p:sp>
      <p:sp>
        <p:nvSpPr>
          <p:cNvPr id="1860" name="Google Shape;1860;p30"/>
          <p:cNvSpPr txBox="1">
            <a:spLocks noGrp="1"/>
          </p:cNvSpPr>
          <p:nvPr>
            <p:ph type="subTitle" idx="1"/>
          </p:nvPr>
        </p:nvSpPr>
        <p:spPr>
          <a:xfrm>
            <a:off x="789425" y="3301709"/>
            <a:ext cx="457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Interface Pessoa- </a:t>
            </a:r>
            <a:r>
              <a:rPr lang="en" err="1"/>
              <a:t>Máquina</a:t>
            </a:r>
            <a:endParaRPr lang="en"/>
          </a:p>
          <a:p>
            <a:pPr marL="0" indent="0"/>
            <a:endParaRPr lang="en"/>
          </a:p>
        </p:txBody>
      </p:sp>
      <p:grpSp>
        <p:nvGrpSpPr>
          <p:cNvPr id="1861" name="Google Shape;1861;p30"/>
          <p:cNvGrpSpPr/>
          <p:nvPr/>
        </p:nvGrpSpPr>
        <p:grpSpPr>
          <a:xfrm>
            <a:off x="7689664" y="763729"/>
            <a:ext cx="644021" cy="433644"/>
            <a:chOff x="-3114075" y="2030777"/>
            <a:chExt cx="794206" cy="534769"/>
          </a:xfrm>
        </p:grpSpPr>
        <p:sp>
          <p:nvSpPr>
            <p:cNvPr id="1862" name="Google Shape;1862;p30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0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0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8" name="Google Shape;1878;p30"/>
          <p:cNvGrpSpPr/>
          <p:nvPr/>
        </p:nvGrpSpPr>
        <p:grpSpPr>
          <a:xfrm>
            <a:off x="5451454" y="1253606"/>
            <a:ext cx="3461488" cy="2843141"/>
            <a:chOff x="5025598" y="1238640"/>
            <a:chExt cx="3316237" cy="2723837"/>
          </a:xfrm>
        </p:grpSpPr>
        <p:sp>
          <p:nvSpPr>
            <p:cNvPr id="1879" name="Google Shape;1879;p30"/>
            <p:cNvSpPr/>
            <p:nvPr/>
          </p:nvSpPr>
          <p:spPr>
            <a:xfrm>
              <a:off x="5077405" y="2082214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3" y="1"/>
                  </a:moveTo>
                  <a:cubicBezTo>
                    <a:pt x="2782" y="1"/>
                    <a:pt x="1941" y="186"/>
                    <a:pt x="1294" y="555"/>
                  </a:cubicBezTo>
                  <a:cubicBezTo>
                    <a:pt x="0" y="1295"/>
                    <a:pt x="0" y="2515"/>
                    <a:pt x="1294" y="3254"/>
                  </a:cubicBezTo>
                  <a:cubicBezTo>
                    <a:pt x="1941" y="3624"/>
                    <a:pt x="2782" y="3809"/>
                    <a:pt x="3623" y="3809"/>
                  </a:cubicBezTo>
                  <a:cubicBezTo>
                    <a:pt x="4464" y="3809"/>
                    <a:pt x="5305" y="3624"/>
                    <a:pt x="5952" y="3254"/>
                  </a:cubicBezTo>
                  <a:cubicBezTo>
                    <a:pt x="7246" y="2515"/>
                    <a:pt x="7246" y="1295"/>
                    <a:pt x="5952" y="555"/>
                  </a:cubicBezTo>
                  <a:cubicBezTo>
                    <a:pt x="5305" y="186"/>
                    <a:pt x="4464" y="1"/>
                    <a:pt x="36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295744" y="1359222"/>
              <a:ext cx="133296" cy="219892"/>
            </a:xfrm>
            <a:custGeom>
              <a:avLst/>
              <a:gdLst/>
              <a:ahLst/>
              <a:cxnLst/>
              <a:rect l="l" t="t" r="r" b="b"/>
              <a:pathLst>
                <a:path w="2663" h="4393" extrusionOk="0">
                  <a:moveTo>
                    <a:pt x="323" y="0"/>
                  </a:moveTo>
                  <a:cubicBezTo>
                    <a:pt x="176" y="0"/>
                    <a:pt x="75" y="26"/>
                    <a:pt x="75" y="26"/>
                  </a:cubicBezTo>
                  <a:lnTo>
                    <a:pt x="1" y="470"/>
                  </a:lnTo>
                  <a:cubicBezTo>
                    <a:pt x="1" y="470"/>
                    <a:pt x="1036" y="4130"/>
                    <a:pt x="1332" y="4278"/>
                  </a:cubicBezTo>
                  <a:cubicBezTo>
                    <a:pt x="1504" y="4377"/>
                    <a:pt x="2005" y="4393"/>
                    <a:pt x="2320" y="4393"/>
                  </a:cubicBezTo>
                  <a:cubicBezTo>
                    <a:pt x="2478" y="4393"/>
                    <a:pt x="2589" y="4389"/>
                    <a:pt x="2589" y="4389"/>
                  </a:cubicBezTo>
                  <a:lnTo>
                    <a:pt x="2663" y="3317"/>
                  </a:lnTo>
                  <a:cubicBezTo>
                    <a:pt x="2663" y="3317"/>
                    <a:pt x="2256" y="3206"/>
                    <a:pt x="1960" y="3206"/>
                  </a:cubicBezTo>
                  <a:cubicBezTo>
                    <a:pt x="1886" y="3095"/>
                    <a:pt x="1553" y="1690"/>
                    <a:pt x="1369" y="877"/>
                  </a:cubicBezTo>
                  <a:cubicBezTo>
                    <a:pt x="1167" y="120"/>
                    <a:pt x="639" y="0"/>
                    <a:pt x="323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382740" y="1511439"/>
              <a:ext cx="64821" cy="74932"/>
            </a:xfrm>
            <a:custGeom>
              <a:avLst/>
              <a:gdLst/>
              <a:ahLst/>
              <a:cxnLst/>
              <a:rect l="l" t="t" r="r" b="b"/>
              <a:pathLst>
                <a:path w="1295" h="1497" extrusionOk="0">
                  <a:moveTo>
                    <a:pt x="811" y="1"/>
                  </a:moveTo>
                  <a:cubicBezTo>
                    <a:pt x="698" y="1"/>
                    <a:pt x="564" y="35"/>
                    <a:pt x="407" y="128"/>
                  </a:cubicBezTo>
                  <a:cubicBezTo>
                    <a:pt x="37" y="313"/>
                    <a:pt x="0" y="1237"/>
                    <a:pt x="407" y="1385"/>
                  </a:cubicBezTo>
                  <a:cubicBezTo>
                    <a:pt x="587" y="1466"/>
                    <a:pt x="732" y="1496"/>
                    <a:pt x="848" y="1496"/>
                  </a:cubicBezTo>
                  <a:cubicBezTo>
                    <a:pt x="1210" y="1496"/>
                    <a:pt x="1294" y="1200"/>
                    <a:pt x="1294" y="1200"/>
                  </a:cubicBezTo>
                  <a:lnTo>
                    <a:pt x="1294" y="313"/>
                  </a:lnTo>
                  <a:cubicBezTo>
                    <a:pt x="1294" y="313"/>
                    <a:pt x="1149" y="1"/>
                    <a:pt x="811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484501" y="1510037"/>
              <a:ext cx="90750" cy="66123"/>
            </a:xfrm>
            <a:custGeom>
              <a:avLst/>
              <a:gdLst/>
              <a:ahLst/>
              <a:cxnLst/>
              <a:rect l="l" t="t" r="r" b="b"/>
              <a:pathLst>
                <a:path w="1813" h="1321" extrusionOk="0">
                  <a:moveTo>
                    <a:pt x="636" y="0"/>
                  </a:moveTo>
                  <a:cubicBezTo>
                    <a:pt x="609" y="0"/>
                    <a:pt x="582" y="3"/>
                    <a:pt x="555" y="8"/>
                  </a:cubicBezTo>
                  <a:cubicBezTo>
                    <a:pt x="407" y="8"/>
                    <a:pt x="223" y="378"/>
                    <a:pt x="223" y="378"/>
                  </a:cubicBezTo>
                  <a:lnTo>
                    <a:pt x="1" y="526"/>
                  </a:lnTo>
                  <a:lnTo>
                    <a:pt x="38" y="1006"/>
                  </a:lnTo>
                  <a:lnTo>
                    <a:pt x="223" y="1117"/>
                  </a:lnTo>
                  <a:cubicBezTo>
                    <a:pt x="223" y="1117"/>
                    <a:pt x="562" y="1321"/>
                    <a:pt x="976" y="1321"/>
                  </a:cubicBezTo>
                  <a:cubicBezTo>
                    <a:pt x="1091" y="1321"/>
                    <a:pt x="1211" y="1305"/>
                    <a:pt x="1332" y="1265"/>
                  </a:cubicBezTo>
                  <a:cubicBezTo>
                    <a:pt x="1554" y="1228"/>
                    <a:pt x="1812" y="710"/>
                    <a:pt x="1627" y="452"/>
                  </a:cubicBezTo>
                  <a:cubicBezTo>
                    <a:pt x="1517" y="304"/>
                    <a:pt x="1147" y="193"/>
                    <a:pt x="1147" y="193"/>
                  </a:cubicBezTo>
                  <a:cubicBezTo>
                    <a:pt x="1147" y="193"/>
                    <a:pt x="1147" y="119"/>
                    <a:pt x="1073" y="82"/>
                  </a:cubicBezTo>
                  <a:cubicBezTo>
                    <a:pt x="978" y="82"/>
                    <a:pt x="801" y="0"/>
                    <a:pt x="636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514134" y="1584419"/>
              <a:ext cx="9310" cy="27831"/>
            </a:xfrm>
            <a:custGeom>
              <a:avLst/>
              <a:gdLst/>
              <a:ahLst/>
              <a:cxnLst/>
              <a:rect l="l" t="t" r="r" b="b"/>
              <a:pathLst>
                <a:path w="186" h="556" extrusionOk="0">
                  <a:moveTo>
                    <a:pt x="185" y="1"/>
                  </a:moveTo>
                  <a:cubicBezTo>
                    <a:pt x="185" y="1"/>
                    <a:pt x="111" y="1"/>
                    <a:pt x="111" y="112"/>
                  </a:cubicBezTo>
                  <a:cubicBezTo>
                    <a:pt x="111" y="260"/>
                    <a:pt x="0" y="297"/>
                    <a:pt x="0" y="297"/>
                  </a:cubicBezTo>
                  <a:lnTo>
                    <a:pt x="37" y="55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517838" y="1554036"/>
              <a:ext cx="14816" cy="43398"/>
            </a:xfrm>
            <a:custGeom>
              <a:avLst/>
              <a:gdLst/>
              <a:ahLst/>
              <a:cxnLst/>
              <a:rect l="l" t="t" r="r" b="b"/>
              <a:pathLst>
                <a:path w="296" h="867" extrusionOk="0">
                  <a:moveTo>
                    <a:pt x="227" y="1"/>
                  </a:moveTo>
                  <a:cubicBezTo>
                    <a:pt x="204" y="1"/>
                    <a:pt x="185" y="27"/>
                    <a:pt x="185" y="53"/>
                  </a:cubicBezTo>
                  <a:lnTo>
                    <a:pt x="0" y="756"/>
                  </a:lnTo>
                  <a:cubicBezTo>
                    <a:pt x="0" y="756"/>
                    <a:pt x="0" y="867"/>
                    <a:pt x="37" y="867"/>
                  </a:cubicBezTo>
                  <a:cubicBezTo>
                    <a:pt x="74" y="867"/>
                    <a:pt x="111" y="793"/>
                    <a:pt x="111" y="793"/>
                  </a:cubicBezTo>
                  <a:lnTo>
                    <a:pt x="296" y="127"/>
                  </a:lnTo>
                  <a:cubicBezTo>
                    <a:pt x="296" y="53"/>
                    <a:pt x="296" y="16"/>
                    <a:pt x="259" y="16"/>
                  </a:cubicBezTo>
                  <a:cubicBezTo>
                    <a:pt x="248" y="5"/>
                    <a:pt x="237" y="1"/>
                    <a:pt x="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521542" y="1588123"/>
              <a:ext cx="5606" cy="901"/>
            </a:xfrm>
            <a:custGeom>
              <a:avLst/>
              <a:gdLst/>
              <a:ahLst/>
              <a:cxnLst/>
              <a:rect l="l" t="t" r="r" b="b"/>
              <a:pathLst>
                <a:path w="112" h="18" extrusionOk="0">
                  <a:moveTo>
                    <a:pt x="0" y="1"/>
                  </a:moveTo>
                  <a:cubicBezTo>
                    <a:pt x="12" y="13"/>
                    <a:pt x="29" y="17"/>
                    <a:pt x="45" y="17"/>
                  </a:cubicBezTo>
                  <a:cubicBezTo>
                    <a:pt x="78" y="17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0"/>
            <p:cNvSpPr/>
            <p:nvPr/>
          </p:nvSpPr>
          <p:spPr>
            <a:xfrm>
              <a:off x="5515986" y="1535615"/>
              <a:ext cx="24076" cy="52358"/>
            </a:xfrm>
            <a:custGeom>
              <a:avLst/>
              <a:gdLst/>
              <a:ahLst/>
              <a:cxnLst/>
              <a:rect l="l" t="t" r="r" b="b"/>
              <a:pathLst>
                <a:path w="481" h="1046" extrusionOk="0">
                  <a:moveTo>
                    <a:pt x="342" y="1"/>
                  </a:moveTo>
                  <a:cubicBezTo>
                    <a:pt x="314" y="1"/>
                    <a:pt x="287" y="42"/>
                    <a:pt x="259" y="125"/>
                  </a:cubicBezTo>
                  <a:lnTo>
                    <a:pt x="0" y="939"/>
                  </a:lnTo>
                  <a:lnTo>
                    <a:pt x="0" y="976"/>
                  </a:lnTo>
                  <a:cubicBezTo>
                    <a:pt x="0" y="976"/>
                    <a:pt x="0" y="1013"/>
                    <a:pt x="74" y="1013"/>
                  </a:cubicBezTo>
                  <a:cubicBezTo>
                    <a:pt x="87" y="1037"/>
                    <a:pt x="99" y="1046"/>
                    <a:pt x="110" y="1046"/>
                  </a:cubicBezTo>
                  <a:cubicBezTo>
                    <a:pt x="132" y="1046"/>
                    <a:pt x="148" y="1013"/>
                    <a:pt x="148" y="1013"/>
                  </a:cubicBezTo>
                  <a:lnTo>
                    <a:pt x="222" y="976"/>
                  </a:lnTo>
                  <a:lnTo>
                    <a:pt x="444" y="162"/>
                  </a:lnTo>
                  <a:cubicBezTo>
                    <a:pt x="481" y="125"/>
                    <a:pt x="444" y="15"/>
                    <a:pt x="370" y="15"/>
                  </a:cubicBezTo>
                  <a:cubicBezTo>
                    <a:pt x="361" y="5"/>
                    <a:pt x="351" y="1"/>
                    <a:pt x="34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0"/>
            <p:cNvSpPr/>
            <p:nvPr/>
          </p:nvSpPr>
          <p:spPr>
            <a:xfrm>
              <a:off x="5527098" y="1551133"/>
              <a:ext cx="10061" cy="2653"/>
            </a:xfrm>
            <a:custGeom>
              <a:avLst/>
              <a:gdLst/>
              <a:ahLst/>
              <a:cxnLst/>
              <a:rect l="l" t="t" r="r" b="b"/>
              <a:pathLst>
                <a:path w="201" h="53" extrusionOk="0">
                  <a:moveTo>
                    <a:pt x="0" y="0"/>
                  </a:moveTo>
                  <a:cubicBezTo>
                    <a:pt x="0" y="0"/>
                    <a:pt x="0" y="37"/>
                    <a:pt x="74" y="37"/>
                  </a:cubicBezTo>
                  <a:cubicBezTo>
                    <a:pt x="37" y="37"/>
                    <a:pt x="37" y="0"/>
                    <a:pt x="0" y="0"/>
                  </a:cubicBezTo>
                  <a:close/>
                  <a:moveTo>
                    <a:pt x="148" y="0"/>
                  </a:moveTo>
                  <a:cubicBezTo>
                    <a:pt x="148" y="37"/>
                    <a:pt x="111" y="37"/>
                    <a:pt x="74" y="37"/>
                  </a:cubicBezTo>
                  <a:cubicBezTo>
                    <a:pt x="96" y="48"/>
                    <a:pt x="117" y="53"/>
                    <a:pt x="135" y="53"/>
                  </a:cubicBezTo>
                  <a:cubicBezTo>
                    <a:pt x="179" y="53"/>
                    <a:pt x="200" y="26"/>
                    <a:pt x="148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0"/>
            <p:cNvSpPr/>
            <p:nvPr/>
          </p:nvSpPr>
          <p:spPr>
            <a:xfrm>
              <a:off x="5528950" y="1491918"/>
              <a:ext cx="25928" cy="62969"/>
            </a:xfrm>
            <a:custGeom>
              <a:avLst/>
              <a:gdLst/>
              <a:ahLst/>
              <a:cxnLst/>
              <a:rect l="l" t="t" r="r" b="b"/>
              <a:pathLst>
                <a:path w="518" h="1258" extrusionOk="0">
                  <a:moveTo>
                    <a:pt x="407" y="0"/>
                  </a:moveTo>
                  <a:cubicBezTo>
                    <a:pt x="370" y="0"/>
                    <a:pt x="259" y="0"/>
                    <a:pt x="259" y="111"/>
                  </a:cubicBezTo>
                  <a:lnTo>
                    <a:pt x="0" y="1109"/>
                  </a:lnTo>
                  <a:lnTo>
                    <a:pt x="0" y="1146"/>
                  </a:lnTo>
                  <a:cubicBezTo>
                    <a:pt x="37" y="1220"/>
                    <a:pt x="37" y="1257"/>
                    <a:pt x="74" y="1257"/>
                  </a:cubicBezTo>
                  <a:cubicBezTo>
                    <a:pt x="111" y="1257"/>
                    <a:pt x="185" y="1220"/>
                    <a:pt x="185" y="1220"/>
                  </a:cubicBezTo>
                  <a:lnTo>
                    <a:pt x="222" y="1183"/>
                  </a:lnTo>
                  <a:lnTo>
                    <a:pt x="518" y="148"/>
                  </a:lnTo>
                  <a:cubicBezTo>
                    <a:pt x="518" y="111"/>
                    <a:pt x="444" y="0"/>
                    <a:pt x="40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0"/>
            <p:cNvSpPr/>
            <p:nvPr/>
          </p:nvSpPr>
          <p:spPr>
            <a:xfrm>
              <a:off x="5538160" y="1510388"/>
              <a:ext cx="16718" cy="46351"/>
            </a:xfrm>
            <a:custGeom>
              <a:avLst/>
              <a:gdLst/>
              <a:ahLst/>
              <a:cxnLst/>
              <a:rect l="l" t="t" r="r" b="b"/>
              <a:pathLst>
                <a:path w="334" h="926" extrusionOk="0">
                  <a:moveTo>
                    <a:pt x="186" y="1"/>
                  </a:moveTo>
                  <a:lnTo>
                    <a:pt x="186" y="112"/>
                  </a:lnTo>
                  <a:cubicBezTo>
                    <a:pt x="198" y="100"/>
                    <a:pt x="206" y="95"/>
                    <a:pt x="210" y="95"/>
                  </a:cubicBezTo>
                  <a:cubicBezTo>
                    <a:pt x="219" y="95"/>
                    <a:pt x="210" y="112"/>
                    <a:pt x="186" y="112"/>
                  </a:cubicBezTo>
                  <a:lnTo>
                    <a:pt x="1" y="925"/>
                  </a:lnTo>
                  <a:cubicBezTo>
                    <a:pt x="1" y="925"/>
                    <a:pt x="38" y="814"/>
                    <a:pt x="75" y="703"/>
                  </a:cubicBezTo>
                  <a:lnTo>
                    <a:pt x="260" y="112"/>
                  </a:lnTo>
                  <a:cubicBezTo>
                    <a:pt x="334" y="1"/>
                    <a:pt x="223" y="1"/>
                    <a:pt x="223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0"/>
            <p:cNvSpPr/>
            <p:nvPr/>
          </p:nvSpPr>
          <p:spPr>
            <a:xfrm>
              <a:off x="5515986" y="1513141"/>
              <a:ext cx="25928" cy="38042"/>
            </a:xfrm>
            <a:custGeom>
              <a:avLst/>
              <a:gdLst/>
              <a:ahLst/>
              <a:cxnLst/>
              <a:rect l="l" t="t" r="r" b="b"/>
              <a:pathLst>
                <a:path w="518" h="760" extrusionOk="0">
                  <a:moveTo>
                    <a:pt x="325" y="1"/>
                  </a:moveTo>
                  <a:cubicBezTo>
                    <a:pt x="246" y="1"/>
                    <a:pt x="135" y="133"/>
                    <a:pt x="74" y="316"/>
                  </a:cubicBezTo>
                  <a:cubicBezTo>
                    <a:pt x="0" y="501"/>
                    <a:pt x="74" y="685"/>
                    <a:pt x="148" y="759"/>
                  </a:cubicBezTo>
                  <a:cubicBezTo>
                    <a:pt x="259" y="759"/>
                    <a:pt x="444" y="611"/>
                    <a:pt x="481" y="427"/>
                  </a:cubicBezTo>
                  <a:cubicBezTo>
                    <a:pt x="518" y="242"/>
                    <a:pt x="481" y="57"/>
                    <a:pt x="370" y="20"/>
                  </a:cubicBezTo>
                  <a:cubicBezTo>
                    <a:pt x="357" y="7"/>
                    <a:pt x="341" y="1"/>
                    <a:pt x="325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0"/>
            <p:cNvSpPr/>
            <p:nvPr/>
          </p:nvSpPr>
          <p:spPr>
            <a:xfrm>
              <a:off x="5410771" y="1525154"/>
              <a:ext cx="84893" cy="53809"/>
            </a:xfrm>
            <a:custGeom>
              <a:avLst/>
              <a:gdLst/>
              <a:ahLst/>
              <a:cxnLst/>
              <a:rect l="l" t="t" r="r" b="b"/>
              <a:pathLst>
                <a:path w="1696" h="1075" extrusionOk="0">
                  <a:moveTo>
                    <a:pt x="347" y="1"/>
                  </a:moveTo>
                  <a:cubicBezTo>
                    <a:pt x="1" y="1"/>
                    <a:pt x="1" y="1075"/>
                    <a:pt x="347" y="1075"/>
                  </a:cubicBezTo>
                  <a:cubicBezTo>
                    <a:pt x="353" y="1075"/>
                    <a:pt x="359" y="1074"/>
                    <a:pt x="365" y="1074"/>
                  </a:cubicBezTo>
                  <a:cubicBezTo>
                    <a:pt x="845" y="1000"/>
                    <a:pt x="1104" y="926"/>
                    <a:pt x="1696" y="852"/>
                  </a:cubicBezTo>
                  <a:cubicBezTo>
                    <a:pt x="1548" y="593"/>
                    <a:pt x="1622" y="334"/>
                    <a:pt x="1696" y="150"/>
                  </a:cubicBezTo>
                  <a:cubicBezTo>
                    <a:pt x="1030" y="150"/>
                    <a:pt x="734" y="39"/>
                    <a:pt x="365" y="2"/>
                  </a:cubicBezTo>
                  <a:cubicBezTo>
                    <a:pt x="359" y="1"/>
                    <a:pt x="353" y="1"/>
                    <a:pt x="347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0"/>
            <p:cNvSpPr/>
            <p:nvPr/>
          </p:nvSpPr>
          <p:spPr>
            <a:xfrm>
              <a:off x="5186575" y="1325335"/>
              <a:ext cx="94404" cy="92602"/>
            </a:xfrm>
            <a:custGeom>
              <a:avLst/>
              <a:gdLst/>
              <a:ahLst/>
              <a:cxnLst/>
              <a:rect l="l" t="t" r="r" b="b"/>
              <a:pathLst>
                <a:path w="1886" h="1850" extrusionOk="0">
                  <a:moveTo>
                    <a:pt x="962" y="1"/>
                  </a:moveTo>
                  <a:cubicBezTo>
                    <a:pt x="962" y="1"/>
                    <a:pt x="333" y="1"/>
                    <a:pt x="259" y="149"/>
                  </a:cubicBezTo>
                  <a:cubicBezTo>
                    <a:pt x="259" y="666"/>
                    <a:pt x="0" y="1110"/>
                    <a:pt x="0" y="1110"/>
                  </a:cubicBezTo>
                  <a:lnTo>
                    <a:pt x="481" y="1591"/>
                  </a:lnTo>
                  <a:lnTo>
                    <a:pt x="962" y="1849"/>
                  </a:lnTo>
                  <a:lnTo>
                    <a:pt x="1516" y="1849"/>
                  </a:lnTo>
                  <a:lnTo>
                    <a:pt x="1886" y="1554"/>
                  </a:lnTo>
                  <a:lnTo>
                    <a:pt x="1553" y="481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0"/>
            <p:cNvSpPr/>
            <p:nvPr/>
          </p:nvSpPr>
          <p:spPr>
            <a:xfrm>
              <a:off x="5149584" y="1375340"/>
              <a:ext cx="220242" cy="290569"/>
            </a:xfrm>
            <a:custGeom>
              <a:avLst/>
              <a:gdLst/>
              <a:ahLst/>
              <a:cxnLst/>
              <a:rect l="l" t="t" r="r" b="b"/>
              <a:pathLst>
                <a:path w="4400" h="5805" extrusionOk="0">
                  <a:moveTo>
                    <a:pt x="3327" y="0"/>
                  </a:moveTo>
                  <a:lnTo>
                    <a:pt x="2403" y="259"/>
                  </a:lnTo>
                  <a:cubicBezTo>
                    <a:pt x="2403" y="259"/>
                    <a:pt x="2551" y="444"/>
                    <a:pt x="2218" y="629"/>
                  </a:cubicBezTo>
                  <a:cubicBezTo>
                    <a:pt x="2145" y="679"/>
                    <a:pt x="2061" y="701"/>
                    <a:pt x="1972" y="701"/>
                  </a:cubicBezTo>
                  <a:cubicBezTo>
                    <a:pt x="1477" y="701"/>
                    <a:pt x="813" y="37"/>
                    <a:pt x="813" y="37"/>
                  </a:cubicBezTo>
                  <a:lnTo>
                    <a:pt x="592" y="296"/>
                  </a:lnTo>
                  <a:lnTo>
                    <a:pt x="407" y="555"/>
                  </a:lnTo>
                  <a:lnTo>
                    <a:pt x="185" y="666"/>
                  </a:lnTo>
                  <a:lnTo>
                    <a:pt x="0" y="850"/>
                  </a:lnTo>
                  <a:lnTo>
                    <a:pt x="1183" y="5657"/>
                  </a:lnTo>
                  <a:lnTo>
                    <a:pt x="2403" y="5804"/>
                  </a:lnTo>
                  <a:lnTo>
                    <a:pt x="4104" y="4547"/>
                  </a:lnTo>
                  <a:cubicBezTo>
                    <a:pt x="4104" y="4547"/>
                    <a:pt x="4400" y="1775"/>
                    <a:pt x="4289" y="1183"/>
                  </a:cubicBezTo>
                  <a:cubicBezTo>
                    <a:pt x="4178" y="592"/>
                    <a:pt x="3327" y="0"/>
                    <a:pt x="3327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0"/>
            <p:cNvSpPr/>
            <p:nvPr/>
          </p:nvSpPr>
          <p:spPr>
            <a:xfrm>
              <a:off x="5264310" y="2106141"/>
              <a:ext cx="146211" cy="74982"/>
            </a:xfrm>
            <a:custGeom>
              <a:avLst/>
              <a:gdLst/>
              <a:ahLst/>
              <a:cxnLst/>
              <a:rect l="l" t="t" r="r" b="b"/>
              <a:pathLst>
                <a:path w="2921" h="1498" extrusionOk="0">
                  <a:moveTo>
                    <a:pt x="998" y="1"/>
                  </a:moveTo>
                  <a:cubicBezTo>
                    <a:pt x="590" y="1"/>
                    <a:pt x="111" y="40"/>
                    <a:pt x="111" y="40"/>
                  </a:cubicBezTo>
                  <a:cubicBezTo>
                    <a:pt x="111" y="40"/>
                    <a:pt x="0" y="632"/>
                    <a:pt x="111" y="817"/>
                  </a:cubicBezTo>
                  <a:cubicBezTo>
                    <a:pt x="185" y="1039"/>
                    <a:pt x="1183" y="1039"/>
                    <a:pt x="1183" y="1039"/>
                  </a:cubicBezTo>
                  <a:cubicBezTo>
                    <a:pt x="1183" y="1039"/>
                    <a:pt x="2008" y="1497"/>
                    <a:pt x="2575" y="1497"/>
                  </a:cubicBezTo>
                  <a:cubicBezTo>
                    <a:pt x="2632" y="1497"/>
                    <a:pt x="2686" y="1492"/>
                    <a:pt x="2736" y="1482"/>
                  </a:cubicBezTo>
                  <a:cubicBezTo>
                    <a:pt x="2921" y="1371"/>
                    <a:pt x="2884" y="1150"/>
                    <a:pt x="2884" y="1039"/>
                  </a:cubicBezTo>
                  <a:cubicBezTo>
                    <a:pt x="2884" y="669"/>
                    <a:pt x="1849" y="558"/>
                    <a:pt x="1553" y="77"/>
                  </a:cubicBezTo>
                  <a:cubicBezTo>
                    <a:pt x="1509" y="18"/>
                    <a:pt x="1269" y="1"/>
                    <a:pt x="9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0"/>
            <p:cNvSpPr/>
            <p:nvPr/>
          </p:nvSpPr>
          <p:spPr>
            <a:xfrm>
              <a:off x="5253198" y="1701247"/>
              <a:ext cx="120332" cy="427069"/>
            </a:xfrm>
            <a:custGeom>
              <a:avLst/>
              <a:gdLst/>
              <a:ahLst/>
              <a:cxnLst/>
              <a:rect l="l" t="t" r="r" b="b"/>
              <a:pathLst>
                <a:path w="2404" h="8532" extrusionOk="0">
                  <a:moveTo>
                    <a:pt x="2149" y="0"/>
                  </a:moveTo>
                  <a:cubicBezTo>
                    <a:pt x="1701" y="0"/>
                    <a:pt x="0" y="920"/>
                    <a:pt x="0" y="920"/>
                  </a:cubicBezTo>
                  <a:cubicBezTo>
                    <a:pt x="0" y="920"/>
                    <a:pt x="407" y="4026"/>
                    <a:pt x="333" y="4395"/>
                  </a:cubicBezTo>
                  <a:cubicBezTo>
                    <a:pt x="111" y="5357"/>
                    <a:pt x="111" y="7390"/>
                    <a:pt x="185" y="8093"/>
                  </a:cubicBezTo>
                  <a:cubicBezTo>
                    <a:pt x="265" y="8412"/>
                    <a:pt x="579" y="8531"/>
                    <a:pt x="910" y="8531"/>
                  </a:cubicBezTo>
                  <a:cubicBezTo>
                    <a:pt x="1346" y="8531"/>
                    <a:pt x="1812" y="8324"/>
                    <a:pt x="1812" y="8093"/>
                  </a:cubicBezTo>
                  <a:cubicBezTo>
                    <a:pt x="1812" y="7649"/>
                    <a:pt x="1590" y="5800"/>
                    <a:pt x="1775" y="4248"/>
                  </a:cubicBezTo>
                  <a:cubicBezTo>
                    <a:pt x="1849" y="3841"/>
                    <a:pt x="2403" y="2066"/>
                    <a:pt x="2256" y="70"/>
                  </a:cubicBezTo>
                  <a:cubicBezTo>
                    <a:pt x="2256" y="21"/>
                    <a:pt x="2217" y="0"/>
                    <a:pt x="2149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0"/>
            <p:cNvSpPr/>
            <p:nvPr/>
          </p:nvSpPr>
          <p:spPr>
            <a:xfrm>
              <a:off x="5134768" y="2152542"/>
              <a:ext cx="98108" cy="103013"/>
            </a:xfrm>
            <a:custGeom>
              <a:avLst/>
              <a:gdLst/>
              <a:ahLst/>
              <a:cxnLst/>
              <a:rect l="l" t="t" r="r" b="b"/>
              <a:pathLst>
                <a:path w="1960" h="2058" extrusionOk="0">
                  <a:moveTo>
                    <a:pt x="74" y="1"/>
                  </a:moveTo>
                  <a:cubicBezTo>
                    <a:pt x="74" y="1"/>
                    <a:pt x="0" y="370"/>
                    <a:pt x="74" y="629"/>
                  </a:cubicBezTo>
                  <a:cubicBezTo>
                    <a:pt x="148" y="851"/>
                    <a:pt x="370" y="1591"/>
                    <a:pt x="666" y="1849"/>
                  </a:cubicBezTo>
                  <a:cubicBezTo>
                    <a:pt x="816" y="1978"/>
                    <a:pt x="1129" y="2057"/>
                    <a:pt x="1393" y="2057"/>
                  </a:cubicBezTo>
                  <a:cubicBezTo>
                    <a:pt x="1584" y="2057"/>
                    <a:pt x="1750" y="2016"/>
                    <a:pt x="1812" y="1923"/>
                  </a:cubicBezTo>
                  <a:cubicBezTo>
                    <a:pt x="1960" y="1664"/>
                    <a:pt x="1368" y="666"/>
                    <a:pt x="1368" y="444"/>
                  </a:cubicBezTo>
                  <a:cubicBezTo>
                    <a:pt x="1405" y="223"/>
                    <a:pt x="1368" y="38"/>
                    <a:pt x="1368" y="38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0"/>
            <p:cNvSpPr/>
            <p:nvPr/>
          </p:nvSpPr>
          <p:spPr>
            <a:xfrm>
              <a:off x="5131064" y="1630720"/>
              <a:ext cx="238762" cy="556562"/>
            </a:xfrm>
            <a:custGeom>
              <a:avLst/>
              <a:gdLst/>
              <a:ahLst/>
              <a:cxnLst/>
              <a:rect l="l" t="t" r="r" b="b"/>
              <a:pathLst>
                <a:path w="4770" h="11119" extrusionOk="0">
                  <a:moveTo>
                    <a:pt x="4696" y="0"/>
                  </a:moveTo>
                  <a:cubicBezTo>
                    <a:pt x="4696" y="0"/>
                    <a:pt x="3080" y="1221"/>
                    <a:pt x="2467" y="1221"/>
                  </a:cubicBezTo>
                  <a:cubicBezTo>
                    <a:pt x="2458" y="1221"/>
                    <a:pt x="2449" y="1221"/>
                    <a:pt x="2440" y="1220"/>
                  </a:cubicBezTo>
                  <a:cubicBezTo>
                    <a:pt x="1701" y="1183"/>
                    <a:pt x="1257" y="555"/>
                    <a:pt x="1257" y="555"/>
                  </a:cubicBezTo>
                  <a:cubicBezTo>
                    <a:pt x="1257" y="555"/>
                    <a:pt x="814" y="1220"/>
                    <a:pt x="740" y="1627"/>
                  </a:cubicBezTo>
                  <a:cubicBezTo>
                    <a:pt x="592" y="1996"/>
                    <a:pt x="629" y="5804"/>
                    <a:pt x="444" y="6285"/>
                  </a:cubicBezTo>
                  <a:cubicBezTo>
                    <a:pt x="259" y="6840"/>
                    <a:pt x="185" y="6951"/>
                    <a:pt x="74" y="7357"/>
                  </a:cubicBezTo>
                  <a:cubicBezTo>
                    <a:pt x="0" y="7727"/>
                    <a:pt x="0" y="9797"/>
                    <a:pt x="37" y="10463"/>
                  </a:cubicBezTo>
                  <a:cubicBezTo>
                    <a:pt x="61" y="10867"/>
                    <a:pt x="513" y="11118"/>
                    <a:pt x="931" y="11118"/>
                  </a:cubicBezTo>
                  <a:cubicBezTo>
                    <a:pt x="1163" y="11118"/>
                    <a:pt x="1384" y="11041"/>
                    <a:pt x="1516" y="10869"/>
                  </a:cubicBezTo>
                  <a:cubicBezTo>
                    <a:pt x="1479" y="9169"/>
                    <a:pt x="1553" y="7505"/>
                    <a:pt x="1849" y="6951"/>
                  </a:cubicBezTo>
                  <a:cubicBezTo>
                    <a:pt x="2256" y="6174"/>
                    <a:pt x="2921" y="3253"/>
                    <a:pt x="2958" y="3106"/>
                  </a:cubicBezTo>
                  <a:cubicBezTo>
                    <a:pt x="3845" y="2662"/>
                    <a:pt x="4770" y="1664"/>
                    <a:pt x="4770" y="1479"/>
                  </a:cubicBezTo>
                  <a:cubicBezTo>
                    <a:pt x="4770" y="1294"/>
                    <a:pt x="4696" y="1442"/>
                    <a:pt x="469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0"/>
            <p:cNvSpPr/>
            <p:nvPr/>
          </p:nvSpPr>
          <p:spPr>
            <a:xfrm>
              <a:off x="5236530" y="1340151"/>
              <a:ext cx="127740" cy="122184"/>
            </a:xfrm>
            <a:custGeom>
              <a:avLst/>
              <a:gdLst/>
              <a:ahLst/>
              <a:cxnLst/>
              <a:rect l="l" t="t" r="r" b="b"/>
              <a:pathLst>
                <a:path w="2552" h="2441" extrusionOk="0">
                  <a:moveTo>
                    <a:pt x="518" y="1"/>
                  </a:moveTo>
                  <a:cubicBezTo>
                    <a:pt x="370" y="38"/>
                    <a:pt x="1" y="333"/>
                    <a:pt x="1" y="407"/>
                  </a:cubicBezTo>
                  <a:cubicBezTo>
                    <a:pt x="1479" y="703"/>
                    <a:pt x="2145" y="2441"/>
                    <a:pt x="2145" y="2441"/>
                  </a:cubicBezTo>
                  <a:lnTo>
                    <a:pt x="2552" y="2108"/>
                  </a:lnTo>
                  <a:cubicBezTo>
                    <a:pt x="2552" y="2108"/>
                    <a:pt x="1997" y="555"/>
                    <a:pt x="518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5243938" y="1436407"/>
              <a:ext cx="138853" cy="265091"/>
            </a:xfrm>
            <a:custGeom>
              <a:avLst/>
              <a:gdLst/>
              <a:ahLst/>
              <a:cxnLst/>
              <a:rect l="l" t="t" r="r" b="b"/>
              <a:pathLst>
                <a:path w="2774" h="5296" extrusionOk="0">
                  <a:moveTo>
                    <a:pt x="2441" y="0"/>
                  </a:moveTo>
                  <a:cubicBezTo>
                    <a:pt x="1664" y="850"/>
                    <a:pt x="1" y="1553"/>
                    <a:pt x="1" y="1553"/>
                  </a:cubicBezTo>
                  <a:cubicBezTo>
                    <a:pt x="1" y="1553"/>
                    <a:pt x="666" y="3623"/>
                    <a:pt x="111" y="5065"/>
                  </a:cubicBezTo>
                  <a:cubicBezTo>
                    <a:pt x="52" y="5243"/>
                    <a:pt x="177" y="5296"/>
                    <a:pt x="347" y="5296"/>
                  </a:cubicBezTo>
                  <a:cubicBezTo>
                    <a:pt x="602" y="5296"/>
                    <a:pt x="962" y="5176"/>
                    <a:pt x="962" y="5176"/>
                  </a:cubicBezTo>
                  <a:lnTo>
                    <a:pt x="2182" y="4732"/>
                  </a:lnTo>
                  <a:lnTo>
                    <a:pt x="2441" y="3882"/>
                  </a:lnTo>
                  <a:cubicBezTo>
                    <a:pt x="2441" y="3882"/>
                    <a:pt x="2773" y="2181"/>
                    <a:pt x="24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5156942" y="1390106"/>
              <a:ext cx="124036" cy="127740"/>
            </a:xfrm>
            <a:custGeom>
              <a:avLst/>
              <a:gdLst/>
              <a:ahLst/>
              <a:cxnLst/>
              <a:rect l="l" t="t" r="r" b="b"/>
              <a:pathLst>
                <a:path w="2478" h="2552" extrusionOk="0">
                  <a:moveTo>
                    <a:pt x="445" y="1"/>
                  </a:moveTo>
                  <a:cubicBezTo>
                    <a:pt x="297" y="75"/>
                    <a:pt x="1" y="334"/>
                    <a:pt x="1" y="481"/>
                  </a:cubicBezTo>
                  <a:cubicBezTo>
                    <a:pt x="1628" y="999"/>
                    <a:pt x="1923" y="2552"/>
                    <a:pt x="1923" y="2552"/>
                  </a:cubicBezTo>
                  <a:lnTo>
                    <a:pt x="2478" y="2330"/>
                  </a:lnTo>
                  <a:cubicBezTo>
                    <a:pt x="2478" y="2330"/>
                    <a:pt x="1923" y="555"/>
                    <a:pt x="445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5356811" y="1534464"/>
              <a:ext cx="100010" cy="168435"/>
            </a:xfrm>
            <a:custGeom>
              <a:avLst/>
              <a:gdLst/>
              <a:ahLst/>
              <a:cxnLst/>
              <a:rect l="l" t="t" r="r" b="b"/>
              <a:pathLst>
                <a:path w="1998" h="3365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49" y="3365"/>
                  </a:lnTo>
                  <a:lnTo>
                    <a:pt x="1997" y="75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5364220" y="1538168"/>
              <a:ext cx="92602" cy="164731"/>
            </a:xfrm>
            <a:custGeom>
              <a:avLst/>
              <a:gdLst/>
              <a:ahLst/>
              <a:cxnLst/>
              <a:rect l="l" t="t" r="r" b="b"/>
              <a:pathLst>
                <a:path w="1850" h="3291" extrusionOk="0">
                  <a:moveTo>
                    <a:pt x="1849" y="1"/>
                  </a:moveTo>
                  <a:lnTo>
                    <a:pt x="333" y="888"/>
                  </a:lnTo>
                  <a:lnTo>
                    <a:pt x="1" y="3291"/>
                  </a:lnTo>
                  <a:lnTo>
                    <a:pt x="1516" y="2404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5330933" y="1605642"/>
              <a:ext cx="81439" cy="69526"/>
            </a:xfrm>
            <a:custGeom>
              <a:avLst/>
              <a:gdLst/>
              <a:ahLst/>
              <a:cxnLst/>
              <a:rect l="l" t="t" r="r" b="b"/>
              <a:pathLst>
                <a:path w="1627" h="1389" extrusionOk="0">
                  <a:moveTo>
                    <a:pt x="637" y="0"/>
                  </a:moveTo>
                  <a:cubicBezTo>
                    <a:pt x="451" y="0"/>
                    <a:pt x="319" y="108"/>
                    <a:pt x="259" y="168"/>
                  </a:cubicBezTo>
                  <a:cubicBezTo>
                    <a:pt x="111" y="316"/>
                    <a:pt x="0" y="723"/>
                    <a:pt x="0" y="723"/>
                  </a:cubicBezTo>
                  <a:lnTo>
                    <a:pt x="370" y="1388"/>
                  </a:lnTo>
                  <a:cubicBezTo>
                    <a:pt x="370" y="1388"/>
                    <a:pt x="887" y="1240"/>
                    <a:pt x="1109" y="1130"/>
                  </a:cubicBezTo>
                  <a:cubicBezTo>
                    <a:pt x="1368" y="982"/>
                    <a:pt x="1590" y="797"/>
                    <a:pt x="1627" y="242"/>
                  </a:cubicBezTo>
                  <a:cubicBezTo>
                    <a:pt x="1627" y="168"/>
                    <a:pt x="1590" y="94"/>
                    <a:pt x="1553" y="57"/>
                  </a:cubicBezTo>
                  <a:cubicBezTo>
                    <a:pt x="1544" y="55"/>
                    <a:pt x="1535" y="53"/>
                    <a:pt x="1524" y="53"/>
                  </a:cubicBezTo>
                  <a:cubicBezTo>
                    <a:pt x="1393" y="53"/>
                    <a:pt x="1109" y="242"/>
                    <a:pt x="1109" y="242"/>
                  </a:cubicBezTo>
                  <a:lnTo>
                    <a:pt x="703" y="279"/>
                  </a:lnTo>
                  <a:lnTo>
                    <a:pt x="777" y="20"/>
                  </a:lnTo>
                  <a:cubicBezTo>
                    <a:pt x="727" y="6"/>
                    <a:pt x="680" y="0"/>
                    <a:pt x="63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5262458" y="1636226"/>
              <a:ext cx="94404" cy="48303"/>
            </a:xfrm>
            <a:custGeom>
              <a:avLst/>
              <a:gdLst/>
              <a:ahLst/>
              <a:cxnLst/>
              <a:rect l="l" t="t" r="r" b="b"/>
              <a:pathLst>
                <a:path w="1886" h="965" extrusionOk="0">
                  <a:moveTo>
                    <a:pt x="296" y="1"/>
                  </a:moveTo>
                  <a:lnTo>
                    <a:pt x="0" y="962"/>
                  </a:lnTo>
                  <a:cubicBezTo>
                    <a:pt x="0" y="962"/>
                    <a:pt x="79" y="965"/>
                    <a:pt x="205" y="965"/>
                  </a:cubicBezTo>
                  <a:cubicBezTo>
                    <a:pt x="585" y="965"/>
                    <a:pt x="1396" y="944"/>
                    <a:pt x="1812" y="777"/>
                  </a:cubicBezTo>
                  <a:cubicBezTo>
                    <a:pt x="1886" y="740"/>
                    <a:pt x="1849" y="223"/>
                    <a:pt x="1442" y="149"/>
                  </a:cubicBezTo>
                  <a:cubicBezTo>
                    <a:pt x="1375" y="161"/>
                    <a:pt x="1300" y="166"/>
                    <a:pt x="1220" y="166"/>
                  </a:cubicBezTo>
                  <a:cubicBezTo>
                    <a:pt x="813" y="166"/>
                    <a:pt x="296" y="32"/>
                    <a:pt x="29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5216157" y="1621159"/>
              <a:ext cx="74081" cy="76834"/>
            </a:xfrm>
            <a:custGeom>
              <a:avLst/>
              <a:gdLst/>
              <a:ahLst/>
              <a:cxnLst/>
              <a:rect l="l" t="t" r="r" b="b"/>
              <a:pathLst>
                <a:path w="1480" h="1535" extrusionOk="0">
                  <a:moveTo>
                    <a:pt x="583" y="0"/>
                  </a:moveTo>
                  <a:cubicBezTo>
                    <a:pt x="329" y="0"/>
                    <a:pt x="199" y="154"/>
                    <a:pt x="223" y="154"/>
                  </a:cubicBezTo>
                  <a:lnTo>
                    <a:pt x="1" y="1189"/>
                  </a:lnTo>
                  <a:cubicBezTo>
                    <a:pt x="1" y="1189"/>
                    <a:pt x="208" y="1535"/>
                    <a:pt x="605" y="1535"/>
                  </a:cubicBezTo>
                  <a:cubicBezTo>
                    <a:pt x="711" y="1535"/>
                    <a:pt x="830" y="1510"/>
                    <a:pt x="962" y="1448"/>
                  </a:cubicBezTo>
                  <a:cubicBezTo>
                    <a:pt x="1332" y="1300"/>
                    <a:pt x="1480" y="487"/>
                    <a:pt x="1110" y="191"/>
                  </a:cubicBezTo>
                  <a:cubicBezTo>
                    <a:pt x="900" y="47"/>
                    <a:pt x="723" y="0"/>
                    <a:pt x="58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5088517" y="1421591"/>
              <a:ext cx="175243" cy="266693"/>
            </a:xfrm>
            <a:custGeom>
              <a:avLst/>
              <a:gdLst/>
              <a:ahLst/>
              <a:cxnLst/>
              <a:rect l="l" t="t" r="r" b="b"/>
              <a:pathLst>
                <a:path w="3501" h="5328" extrusionOk="0">
                  <a:moveTo>
                    <a:pt x="1220" y="0"/>
                  </a:moveTo>
                  <a:cubicBezTo>
                    <a:pt x="1220" y="0"/>
                    <a:pt x="0" y="407"/>
                    <a:pt x="887" y="2256"/>
                  </a:cubicBezTo>
                  <a:cubicBezTo>
                    <a:pt x="1072" y="2699"/>
                    <a:pt x="1479" y="4659"/>
                    <a:pt x="1738" y="4844"/>
                  </a:cubicBezTo>
                  <a:cubicBezTo>
                    <a:pt x="2070" y="5213"/>
                    <a:pt x="2773" y="5287"/>
                    <a:pt x="3069" y="5324"/>
                  </a:cubicBezTo>
                  <a:cubicBezTo>
                    <a:pt x="3078" y="5326"/>
                    <a:pt x="3087" y="5328"/>
                    <a:pt x="3096" y="5328"/>
                  </a:cubicBezTo>
                  <a:cubicBezTo>
                    <a:pt x="3373" y="5328"/>
                    <a:pt x="3501" y="4249"/>
                    <a:pt x="3143" y="4141"/>
                  </a:cubicBezTo>
                  <a:cubicBezTo>
                    <a:pt x="2958" y="4104"/>
                    <a:pt x="2588" y="4104"/>
                    <a:pt x="2588" y="4104"/>
                  </a:cubicBezTo>
                  <a:cubicBezTo>
                    <a:pt x="2588" y="4104"/>
                    <a:pt x="2366" y="2403"/>
                    <a:pt x="2144" y="1479"/>
                  </a:cubicBezTo>
                  <a:cubicBezTo>
                    <a:pt x="1959" y="259"/>
                    <a:pt x="1220" y="0"/>
                    <a:pt x="122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5199539" y="1251354"/>
              <a:ext cx="127740" cy="157323"/>
            </a:xfrm>
            <a:custGeom>
              <a:avLst/>
              <a:gdLst/>
              <a:ahLst/>
              <a:cxnLst/>
              <a:rect l="l" t="t" r="r" b="b"/>
              <a:pathLst>
                <a:path w="2552" h="3143" extrusionOk="0">
                  <a:moveTo>
                    <a:pt x="925" y="0"/>
                  </a:moveTo>
                  <a:lnTo>
                    <a:pt x="333" y="370"/>
                  </a:lnTo>
                  <a:lnTo>
                    <a:pt x="74" y="998"/>
                  </a:lnTo>
                  <a:cubicBezTo>
                    <a:pt x="74" y="998"/>
                    <a:pt x="0" y="1220"/>
                    <a:pt x="74" y="1553"/>
                  </a:cubicBezTo>
                  <a:cubicBezTo>
                    <a:pt x="111" y="1923"/>
                    <a:pt x="481" y="2033"/>
                    <a:pt x="481" y="2033"/>
                  </a:cubicBezTo>
                  <a:cubicBezTo>
                    <a:pt x="481" y="2033"/>
                    <a:pt x="444" y="2329"/>
                    <a:pt x="518" y="2477"/>
                  </a:cubicBezTo>
                  <a:cubicBezTo>
                    <a:pt x="629" y="2588"/>
                    <a:pt x="1405" y="3143"/>
                    <a:pt x="1627" y="3143"/>
                  </a:cubicBezTo>
                  <a:cubicBezTo>
                    <a:pt x="1738" y="3143"/>
                    <a:pt x="1960" y="3106"/>
                    <a:pt x="2034" y="2958"/>
                  </a:cubicBezTo>
                  <a:cubicBezTo>
                    <a:pt x="2145" y="2884"/>
                    <a:pt x="2329" y="1590"/>
                    <a:pt x="2329" y="1590"/>
                  </a:cubicBezTo>
                  <a:cubicBezTo>
                    <a:pt x="2329" y="1590"/>
                    <a:pt x="2551" y="739"/>
                    <a:pt x="1923" y="185"/>
                  </a:cubicBezTo>
                  <a:cubicBezTo>
                    <a:pt x="1812" y="111"/>
                    <a:pt x="1442" y="0"/>
                    <a:pt x="144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5179167" y="1240442"/>
              <a:ext cx="125438" cy="104965"/>
            </a:xfrm>
            <a:custGeom>
              <a:avLst/>
              <a:gdLst/>
              <a:ahLst/>
              <a:cxnLst/>
              <a:rect l="l" t="t" r="r" b="b"/>
              <a:pathLst>
                <a:path w="2506" h="2097" extrusionOk="0">
                  <a:moveTo>
                    <a:pt x="1574" y="0"/>
                  </a:moveTo>
                  <a:cubicBezTo>
                    <a:pt x="1346" y="0"/>
                    <a:pt x="1069" y="82"/>
                    <a:pt x="740" y="292"/>
                  </a:cubicBezTo>
                  <a:cubicBezTo>
                    <a:pt x="1" y="736"/>
                    <a:pt x="407" y="1845"/>
                    <a:pt x="407" y="1845"/>
                  </a:cubicBezTo>
                  <a:cubicBezTo>
                    <a:pt x="407" y="1845"/>
                    <a:pt x="453" y="1594"/>
                    <a:pt x="580" y="1594"/>
                  </a:cubicBezTo>
                  <a:cubicBezTo>
                    <a:pt x="615" y="1594"/>
                    <a:pt x="655" y="1612"/>
                    <a:pt x="703" y="1660"/>
                  </a:cubicBezTo>
                  <a:cubicBezTo>
                    <a:pt x="777" y="1771"/>
                    <a:pt x="740" y="1808"/>
                    <a:pt x="851" y="1956"/>
                  </a:cubicBezTo>
                  <a:cubicBezTo>
                    <a:pt x="904" y="2036"/>
                    <a:pt x="1015" y="2096"/>
                    <a:pt x="1087" y="2096"/>
                  </a:cubicBezTo>
                  <a:cubicBezTo>
                    <a:pt x="1114" y="2096"/>
                    <a:pt x="1136" y="2087"/>
                    <a:pt x="1147" y="2067"/>
                  </a:cubicBezTo>
                  <a:cubicBezTo>
                    <a:pt x="1221" y="1993"/>
                    <a:pt x="1258" y="1475"/>
                    <a:pt x="1221" y="1290"/>
                  </a:cubicBezTo>
                  <a:cubicBezTo>
                    <a:pt x="1147" y="1105"/>
                    <a:pt x="851" y="957"/>
                    <a:pt x="1073" y="736"/>
                  </a:cubicBezTo>
                  <a:cubicBezTo>
                    <a:pt x="1104" y="704"/>
                    <a:pt x="1146" y="692"/>
                    <a:pt x="1196" y="692"/>
                  </a:cubicBezTo>
                  <a:cubicBezTo>
                    <a:pt x="1439" y="692"/>
                    <a:pt x="1872" y="994"/>
                    <a:pt x="2168" y="994"/>
                  </a:cubicBezTo>
                  <a:cubicBezTo>
                    <a:pt x="2245" y="994"/>
                    <a:pt x="2314" y="973"/>
                    <a:pt x="2367" y="920"/>
                  </a:cubicBezTo>
                  <a:cubicBezTo>
                    <a:pt x="2506" y="754"/>
                    <a:pt x="2268" y="0"/>
                    <a:pt x="1574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5195835" y="1238640"/>
              <a:ext cx="124036" cy="83041"/>
            </a:xfrm>
            <a:custGeom>
              <a:avLst/>
              <a:gdLst/>
              <a:ahLst/>
              <a:cxnLst/>
              <a:rect l="l" t="t" r="r" b="b"/>
              <a:pathLst>
                <a:path w="2478" h="1659" extrusionOk="0">
                  <a:moveTo>
                    <a:pt x="1293" y="1"/>
                  </a:moveTo>
                  <a:cubicBezTo>
                    <a:pt x="1160" y="1"/>
                    <a:pt x="1032" y="13"/>
                    <a:pt x="925" y="32"/>
                  </a:cubicBezTo>
                  <a:cubicBezTo>
                    <a:pt x="148" y="180"/>
                    <a:pt x="0" y="735"/>
                    <a:pt x="0" y="1178"/>
                  </a:cubicBezTo>
                  <a:cubicBezTo>
                    <a:pt x="0" y="1178"/>
                    <a:pt x="407" y="1622"/>
                    <a:pt x="1146" y="1659"/>
                  </a:cubicBezTo>
                  <a:cubicBezTo>
                    <a:pt x="2256" y="1659"/>
                    <a:pt x="2477" y="1326"/>
                    <a:pt x="2477" y="1326"/>
                  </a:cubicBezTo>
                  <a:cubicBezTo>
                    <a:pt x="2477" y="1067"/>
                    <a:pt x="2366" y="587"/>
                    <a:pt x="2219" y="365"/>
                  </a:cubicBezTo>
                  <a:cubicBezTo>
                    <a:pt x="2082" y="93"/>
                    <a:pt x="1666" y="1"/>
                    <a:pt x="1293" y="1"/>
                  </a:cubicBezTo>
                  <a:close/>
                </a:path>
              </a:pathLst>
            </a:custGeom>
            <a:solidFill>
              <a:srgbClr val="1C4B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5249494" y="124209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cubicBezTo>
                    <a:pt x="74" y="0"/>
                    <a:pt x="0" y="74"/>
                    <a:pt x="37" y="111"/>
                  </a:cubicBezTo>
                  <a:cubicBezTo>
                    <a:pt x="37" y="148"/>
                    <a:pt x="74" y="185"/>
                    <a:pt x="148" y="185"/>
                  </a:cubicBezTo>
                  <a:cubicBezTo>
                    <a:pt x="222" y="185"/>
                    <a:pt x="296" y="148"/>
                    <a:pt x="296" y="111"/>
                  </a:cubicBezTo>
                  <a:cubicBezTo>
                    <a:pt x="296" y="74"/>
                    <a:pt x="259" y="0"/>
                    <a:pt x="148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5314265" y="1306615"/>
              <a:ext cx="29633" cy="18771"/>
            </a:xfrm>
            <a:custGeom>
              <a:avLst/>
              <a:gdLst/>
              <a:ahLst/>
              <a:cxnLst/>
              <a:rect l="l" t="t" r="r" b="b"/>
              <a:pathLst>
                <a:path w="592" h="375" extrusionOk="0">
                  <a:moveTo>
                    <a:pt x="184" y="0"/>
                  </a:moveTo>
                  <a:cubicBezTo>
                    <a:pt x="62" y="0"/>
                    <a:pt x="0" y="153"/>
                    <a:pt x="0" y="153"/>
                  </a:cubicBezTo>
                  <a:lnTo>
                    <a:pt x="592" y="375"/>
                  </a:lnTo>
                  <a:cubicBezTo>
                    <a:pt x="592" y="375"/>
                    <a:pt x="592" y="264"/>
                    <a:pt x="481" y="153"/>
                  </a:cubicBezTo>
                  <a:cubicBezTo>
                    <a:pt x="444" y="79"/>
                    <a:pt x="296" y="79"/>
                    <a:pt x="222" y="5"/>
                  </a:cubicBezTo>
                  <a:cubicBezTo>
                    <a:pt x="209" y="2"/>
                    <a:pt x="196" y="0"/>
                    <a:pt x="184" y="0"/>
                  </a:cubicBezTo>
                  <a:close/>
                </a:path>
              </a:pathLst>
            </a:custGeom>
            <a:solidFill>
              <a:srgbClr val="122E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5245790" y="1295753"/>
              <a:ext cx="99960" cy="46301"/>
            </a:xfrm>
            <a:custGeom>
              <a:avLst/>
              <a:gdLst/>
              <a:ahLst/>
              <a:cxnLst/>
              <a:rect l="l" t="t" r="r" b="b"/>
              <a:pathLst>
                <a:path w="1997" h="925" extrusionOk="0">
                  <a:moveTo>
                    <a:pt x="1073" y="0"/>
                  </a:moveTo>
                  <a:cubicBezTo>
                    <a:pt x="518" y="111"/>
                    <a:pt x="1" y="518"/>
                    <a:pt x="1" y="518"/>
                  </a:cubicBezTo>
                  <a:cubicBezTo>
                    <a:pt x="1" y="518"/>
                    <a:pt x="518" y="925"/>
                    <a:pt x="851" y="925"/>
                  </a:cubicBezTo>
                  <a:cubicBezTo>
                    <a:pt x="1036" y="925"/>
                    <a:pt x="1073" y="481"/>
                    <a:pt x="1553" y="370"/>
                  </a:cubicBezTo>
                  <a:cubicBezTo>
                    <a:pt x="1597" y="363"/>
                    <a:pt x="1637" y="360"/>
                    <a:pt x="1671" y="360"/>
                  </a:cubicBezTo>
                  <a:cubicBezTo>
                    <a:pt x="1980" y="360"/>
                    <a:pt x="1943" y="602"/>
                    <a:pt x="1981" y="602"/>
                  </a:cubicBezTo>
                  <a:cubicBezTo>
                    <a:pt x="1985" y="602"/>
                    <a:pt x="1990" y="599"/>
                    <a:pt x="1997" y="592"/>
                  </a:cubicBezTo>
                  <a:cubicBezTo>
                    <a:pt x="1997" y="222"/>
                    <a:pt x="1627" y="185"/>
                    <a:pt x="1479" y="111"/>
                  </a:cubicBezTo>
                  <a:cubicBezTo>
                    <a:pt x="1368" y="0"/>
                    <a:pt x="1073" y="0"/>
                    <a:pt x="1073" y="0"/>
                  </a:cubicBezTo>
                  <a:close/>
                </a:path>
              </a:pathLst>
            </a:custGeom>
            <a:solidFill>
              <a:srgbClr val="2159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6089665" y="1798353"/>
              <a:ext cx="88848" cy="58164"/>
            </a:xfrm>
            <a:custGeom>
              <a:avLst/>
              <a:gdLst/>
              <a:ahLst/>
              <a:cxnLst/>
              <a:rect l="l" t="t" r="r" b="b"/>
              <a:pathLst>
                <a:path w="1775" h="1162" extrusionOk="0">
                  <a:moveTo>
                    <a:pt x="1128" y="1"/>
                  </a:moveTo>
                  <a:cubicBezTo>
                    <a:pt x="1010" y="1"/>
                    <a:pt x="895" y="28"/>
                    <a:pt x="814" y="89"/>
                  </a:cubicBezTo>
                  <a:cubicBezTo>
                    <a:pt x="666" y="163"/>
                    <a:pt x="407" y="607"/>
                    <a:pt x="407" y="607"/>
                  </a:cubicBezTo>
                  <a:lnTo>
                    <a:pt x="74" y="681"/>
                  </a:lnTo>
                  <a:lnTo>
                    <a:pt x="0" y="1051"/>
                  </a:lnTo>
                  <a:lnTo>
                    <a:pt x="370" y="1161"/>
                  </a:lnTo>
                  <a:cubicBezTo>
                    <a:pt x="370" y="1161"/>
                    <a:pt x="703" y="1161"/>
                    <a:pt x="887" y="1051"/>
                  </a:cubicBezTo>
                  <a:cubicBezTo>
                    <a:pt x="1109" y="903"/>
                    <a:pt x="1405" y="459"/>
                    <a:pt x="1405" y="459"/>
                  </a:cubicBezTo>
                  <a:cubicBezTo>
                    <a:pt x="1405" y="459"/>
                    <a:pt x="1514" y="568"/>
                    <a:pt x="1615" y="568"/>
                  </a:cubicBezTo>
                  <a:cubicBezTo>
                    <a:pt x="1646" y="568"/>
                    <a:pt x="1675" y="559"/>
                    <a:pt x="1701" y="533"/>
                  </a:cubicBezTo>
                  <a:cubicBezTo>
                    <a:pt x="1775" y="459"/>
                    <a:pt x="1590" y="126"/>
                    <a:pt x="1405" y="52"/>
                  </a:cubicBezTo>
                  <a:cubicBezTo>
                    <a:pt x="1322" y="19"/>
                    <a:pt x="1224" y="1"/>
                    <a:pt x="1128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5924934" y="1754605"/>
              <a:ext cx="185103" cy="105816"/>
            </a:xfrm>
            <a:custGeom>
              <a:avLst/>
              <a:gdLst/>
              <a:ahLst/>
              <a:cxnLst/>
              <a:rect l="l" t="t" r="r" b="b"/>
              <a:pathLst>
                <a:path w="3698" h="2114" extrusionOk="0">
                  <a:moveTo>
                    <a:pt x="826" y="1"/>
                  </a:moveTo>
                  <a:cubicBezTo>
                    <a:pt x="564" y="1"/>
                    <a:pt x="196" y="648"/>
                    <a:pt x="1" y="778"/>
                  </a:cubicBezTo>
                  <a:cubicBezTo>
                    <a:pt x="38" y="1037"/>
                    <a:pt x="925" y="1518"/>
                    <a:pt x="1036" y="1703"/>
                  </a:cubicBezTo>
                  <a:cubicBezTo>
                    <a:pt x="1564" y="2041"/>
                    <a:pt x="2141" y="2113"/>
                    <a:pt x="2662" y="2113"/>
                  </a:cubicBezTo>
                  <a:cubicBezTo>
                    <a:pt x="3053" y="2113"/>
                    <a:pt x="3413" y="2072"/>
                    <a:pt x="3698" y="2072"/>
                  </a:cubicBezTo>
                  <a:cubicBezTo>
                    <a:pt x="3698" y="2072"/>
                    <a:pt x="3513" y="1703"/>
                    <a:pt x="3698" y="1444"/>
                  </a:cubicBezTo>
                  <a:cubicBezTo>
                    <a:pt x="3254" y="1444"/>
                    <a:pt x="2478" y="963"/>
                    <a:pt x="1738" y="963"/>
                  </a:cubicBezTo>
                  <a:cubicBezTo>
                    <a:pt x="1738" y="963"/>
                    <a:pt x="962" y="76"/>
                    <a:pt x="925" y="39"/>
                  </a:cubicBezTo>
                  <a:cubicBezTo>
                    <a:pt x="894" y="13"/>
                    <a:pt x="861" y="1"/>
                    <a:pt x="82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5823173" y="1657199"/>
              <a:ext cx="162879" cy="158624"/>
            </a:xfrm>
            <a:custGeom>
              <a:avLst/>
              <a:gdLst/>
              <a:ahLst/>
              <a:cxnLst/>
              <a:rect l="l" t="t" r="r" b="b"/>
              <a:pathLst>
                <a:path w="3254" h="3169" extrusionOk="0">
                  <a:moveTo>
                    <a:pt x="1227" y="1"/>
                  </a:moveTo>
                  <a:cubicBezTo>
                    <a:pt x="1134" y="1"/>
                    <a:pt x="1034" y="20"/>
                    <a:pt x="925" y="63"/>
                  </a:cubicBezTo>
                  <a:cubicBezTo>
                    <a:pt x="0" y="1283"/>
                    <a:pt x="2145" y="2983"/>
                    <a:pt x="2256" y="3168"/>
                  </a:cubicBezTo>
                  <a:cubicBezTo>
                    <a:pt x="2256" y="3168"/>
                    <a:pt x="2403" y="2466"/>
                    <a:pt x="3254" y="2207"/>
                  </a:cubicBezTo>
                  <a:cubicBezTo>
                    <a:pt x="3254" y="2207"/>
                    <a:pt x="2958" y="1800"/>
                    <a:pt x="2293" y="1061"/>
                  </a:cubicBezTo>
                  <a:cubicBezTo>
                    <a:pt x="2099" y="868"/>
                    <a:pt x="1850" y="1"/>
                    <a:pt x="1227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5795392" y="1636226"/>
              <a:ext cx="87046" cy="87046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1" y="740"/>
                  </a:moveTo>
                  <a:cubicBezTo>
                    <a:pt x="1" y="742"/>
                    <a:pt x="2" y="744"/>
                    <a:pt x="3" y="745"/>
                  </a:cubicBezTo>
                  <a:lnTo>
                    <a:pt x="3" y="745"/>
                  </a:lnTo>
                  <a:lnTo>
                    <a:pt x="1" y="740"/>
                  </a:lnTo>
                  <a:close/>
                  <a:moveTo>
                    <a:pt x="814" y="1"/>
                  </a:moveTo>
                  <a:cubicBezTo>
                    <a:pt x="814" y="1"/>
                    <a:pt x="223" y="1"/>
                    <a:pt x="223" y="149"/>
                  </a:cubicBezTo>
                  <a:cubicBezTo>
                    <a:pt x="289" y="583"/>
                    <a:pt x="54" y="746"/>
                    <a:pt x="8" y="746"/>
                  </a:cubicBezTo>
                  <a:cubicBezTo>
                    <a:pt x="6" y="746"/>
                    <a:pt x="5" y="745"/>
                    <a:pt x="3" y="745"/>
                  </a:cubicBezTo>
                  <a:lnTo>
                    <a:pt x="3" y="745"/>
                  </a:lnTo>
                  <a:lnTo>
                    <a:pt x="444" y="1480"/>
                  </a:lnTo>
                  <a:lnTo>
                    <a:pt x="851" y="1739"/>
                  </a:lnTo>
                  <a:lnTo>
                    <a:pt x="1369" y="1739"/>
                  </a:lnTo>
                  <a:lnTo>
                    <a:pt x="1738" y="1443"/>
                  </a:lnTo>
                  <a:lnTo>
                    <a:pt x="1406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5730621" y="1669562"/>
              <a:ext cx="205476" cy="293923"/>
            </a:xfrm>
            <a:custGeom>
              <a:avLst/>
              <a:gdLst/>
              <a:ahLst/>
              <a:cxnLst/>
              <a:rect l="l" t="t" r="r" b="b"/>
              <a:pathLst>
                <a:path w="4105" h="5872" extrusionOk="0">
                  <a:moveTo>
                    <a:pt x="3254" y="0"/>
                  </a:moveTo>
                  <a:lnTo>
                    <a:pt x="2811" y="629"/>
                  </a:lnTo>
                  <a:cubicBezTo>
                    <a:pt x="2811" y="629"/>
                    <a:pt x="2774" y="925"/>
                    <a:pt x="2589" y="1036"/>
                  </a:cubicBezTo>
                  <a:cubicBezTo>
                    <a:pt x="2521" y="1060"/>
                    <a:pt x="2455" y="1072"/>
                    <a:pt x="2391" y="1072"/>
                  </a:cubicBezTo>
                  <a:cubicBezTo>
                    <a:pt x="1785" y="1072"/>
                    <a:pt x="1332" y="74"/>
                    <a:pt x="1332" y="74"/>
                  </a:cubicBezTo>
                  <a:cubicBezTo>
                    <a:pt x="1332" y="74"/>
                    <a:pt x="851" y="259"/>
                    <a:pt x="629" y="481"/>
                  </a:cubicBezTo>
                  <a:cubicBezTo>
                    <a:pt x="592" y="518"/>
                    <a:pt x="814" y="888"/>
                    <a:pt x="814" y="888"/>
                  </a:cubicBezTo>
                  <a:lnTo>
                    <a:pt x="260" y="814"/>
                  </a:lnTo>
                  <a:lnTo>
                    <a:pt x="1" y="925"/>
                  </a:lnTo>
                  <a:lnTo>
                    <a:pt x="1" y="5287"/>
                  </a:lnTo>
                  <a:cubicBezTo>
                    <a:pt x="1" y="5287"/>
                    <a:pt x="468" y="5871"/>
                    <a:pt x="1221" y="5871"/>
                  </a:cubicBezTo>
                  <a:cubicBezTo>
                    <a:pt x="1315" y="5871"/>
                    <a:pt x="1414" y="5862"/>
                    <a:pt x="1517" y="5842"/>
                  </a:cubicBezTo>
                  <a:cubicBezTo>
                    <a:pt x="2441" y="5657"/>
                    <a:pt x="2515" y="4991"/>
                    <a:pt x="2515" y="4991"/>
                  </a:cubicBezTo>
                  <a:cubicBezTo>
                    <a:pt x="2515" y="4991"/>
                    <a:pt x="3513" y="2219"/>
                    <a:pt x="3735" y="1664"/>
                  </a:cubicBezTo>
                  <a:cubicBezTo>
                    <a:pt x="4105" y="740"/>
                    <a:pt x="3254" y="0"/>
                    <a:pt x="3254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5584461" y="20544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370" y="0"/>
                  </a:moveTo>
                  <a:lnTo>
                    <a:pt x="37" y="370"/>
                  </a:lnTo>
                  <a:lnTo>
                    <a:pt x="0" y="1220"/>
                  </a:lnTo>
                  <a:lnTo>
                    <a:pt x="0" y="1220"/>
                  </a:lnTo>
                  <a:lnTo>
                    <a:pt x="703" y="1146"/>
                  </a:lnTo>
                  <a:cubicBezTo>
                    <a:pt x="703" y="1146"/>
                    <a:pt x="1072" y="518"/>
                    <a:pt x="1072" y="333"/>
                  </a:cubicBezTo>
                  <a:cubicBezTo>
                    <a:pt x="1072" y="185"/>
                    <a:pt x="814" y="0"/>
                    <a:pt x="814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5548071" y="2036214"/>
              <a:ext cx="75283" cy="126739"/>
            </a:xfrm>
            <a:custGeom>
              <a:avLst/>
              <a:gdLst/>
              <a:ahLst/>
              <a:cxnLst/>
              <a:rect l="l" t="t" r="r" b="b"/>
              <a:pathLst>
                <a:path w="1504" h="2532" extrusionOk="0">
                  <a:moveTo>
                    <a:pt x="1134" y="1"/>
                  </a:moveTo>
                  <a:cubicBezTo>
                    <a:pt x="997" y="1"/>
                    <a:pt x="818" y="57"/>
                    <a:pt x="653" y="291"/>
                  </a:cubicBezTo>
                  <a:cubicBezTo>
                    <a:pt x="431" y="587"/>
                    <a:pt x="173" y="1105"/>
                    <a:pt x="62" y="1622"/>
                  </a:cubicBezTo>
                  <a:cubicBezTo>
                    <a:pt x="1" y="2351"/>
                    <a:pt x="439" y="2531"/>
                    <a:pt x="782" y="2531"/>
                  </a:cubicBezTo>
                  <a:cubicBezTo>
                    <a:pt x="857" y="2531"/>
                    <a:pt x="927" y="2523"/>
                    <a:pt x="986" y="2510"/>
                  </a:cubicBezTo>
                  <a:cubicBezTo>
                    <a:pt x="1282" y="2399"/>
                    <a:pt x="1171" y="1770"/>
                    <a:pt x="1171" y="1770"/>
                  </a:cubicBezTo>
                  <a:cubicBezTo>
                    <a:pt x="1171" y="1770"/>
                    <a:pt x="801" y="1327"/>
                    <a:pt x="986" y="883"/>
                  </a:cubicBezTo>
                  <a:cubicBezTo>
                    <a:pt x="1134" y="402"/>
                    <a:pt x="1504" y="365"/>
                    <a:pt x="1504" y="365"/>
                  </a:cubicBezTo>
                  <a:cubicBezTo>
                    <a:pt x="1504" y="365"/>
                    <a:pt x="1504" y="144"/>
                    <a:pt x="1319" y="33"/>
                  </a:cubicBezTo>
                  <a:cubicBezTo>
                    <a:pt x="1278" y="19"/>
                    <a:pt x="1213" y="1"/>
                    <a:pt x="113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5904612" y="2196990"/>
              <a:ext cx="136950" cy="97207"/>
            </a:xfrm>
            <a:custGeom>
              <a:avLst/>
              <a:gdLst/>
              <a:ahLst/>
              <a:cxnLst/>
              <a:rect l="l" t="t" r="r" b="b"/>
              <a:pathLst>
                <a:path w="2736" h="1942" extrusionOk="0">
                  <a:moveTo>
                    <a:pt x="481" y="0"/>
                  </a:moveTo>
                  <a:cubicBezTo>
                    <a:pt x="481" y="0"/>
                    <a:pt x="0" y="555"/>
                    <a:pt x="74" y="740"/>
                  </a:cubicBezTo>
                  <a:cubicBezTo>
                    <a:pt x="222" y="1183"/>
                    <a:pt x="924" y="1183"/>
                    <a:pt x="1072" y="1257"/>
                  </a:cubicBezTo>
                  <a:cubicBezTo>
                    <a:pt x="1174" y="1291"/>
                    <a:pt x="1891" y="1941"/>
                    <a:pt x="2410" y="1941"/>
                  </a:cubicBezTo>
                  <a:cubicBezTo>
                    <a:pt x="2459" y="1941"/>
                    <a:pt x="2506" y="1935"/>
                    <a:pt x="2551" y="1923"/>
                  </a:cubicBezTo>
                  <a:cubicBezTo>
                    <a:pt x="2736" y="1812"/>
                    <a:pt x="2699" y="1442"/>
                    <a:pt x="2662" y="1368"/>
                  </a:cubicBezTo>
                  <a:cubicBezTo>
                    <a:pt x="2514" y="1035"/>
                    <a:pt x="1960" y="850"/>
                    <a:pt x="1627" y="444"/>
                  </a:cubicBezTo>
                  <a:cubicBezTo>
                    <a:pt x="1553" y="296"/>
                    <a:pt x="481" y="0"/>
                    <a:pt x="48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5788585" y="1913029"/>
              <a:ext cx="295575" cy="317299"/>
            </a:xfrm>
            <a:custGeom>
              <a:avLst/>
              <a:gdLst/>
              <a:ahLst/>
              <a:cxnLst/>
              <a:rect l="l" t="t" r="r" b="b"/>
              <a:pathLst>
                <a:path w="5905" h="6339" extrusionOk="0">
                  <a:moveTo>
                    <a:pt x="1637" y="0"/>
                  </a:moveTo>
                  <a:cubicBezTo>
                    <a:pt x="1258" y="0"/>
                    <a:pt x="0" y="1913"/>
                    <a:pt x="211" y="2124"/>
                  </a:cubicBezTo>
                  <a:cubicBezTo>
                    <a:pt x="242" y="2120"/>
                    <a:pt x="275" y="2118"/>
                    <a:pt x="311" y="2118"/>
                  </a:cubicBezTo>
                  <a:cubicBezTo>
                    <a:pt x="1225" y="2118"/>
                    <a:pt x="3729" y="3428"/>
                    <a:pt x="3871" y="3677"/>
                  </a:cubicBezTo>
                  <a:cubicBezTo>
                    <a:pt x="3871" y="3677"/>
                    <a:pt x="3131" y="4601"/>
                    <a:pt x="2725" y="5599"/>
                  </a:cubicBezTo>
                  <a:cubicBezTo>
                    <a:pt x="2511" y="6027"/>
                    <a:pt x="3244" y="6339"/>
                    <a:pt x="3723" y="6339"/>
                  </a:cubicBezTo>
                  <a:cubicBezTo>
                    <a:pt x="3906" y="6339"/>
                    <a:pt x="4052" y="6293"/>
                    <a:pt x="4093" y="6191"/>
                  </a:cubicBezTo>
                  <a:cubicBezTo>
                    <a:pt x="4278" y="5710"/>
                    <a:pt x="5904" y="3677"/>
                    <a:pt x="5535" y="3196"/>
                  </a:cubicBezTo>
                  <a:cubicBezTo>
                    <a:pt x="5313" y="2826"/>
                    <a:pt x="3538" y="608"/>
                    <a:pt x="1690" y="17"/>
                  </a:cubicBezTo>
                  <a:cubicBezTo>
                    <a:pt x="1675" y="6"/>
                    <a:pt x="1657" y="0"/>
                    <a:pt x="163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5593721" y="1895310"/>
              <a:ext cx="286865" cy="366302"/>
            </a:xfrm>
            <a:custGeom>
              <a:avLst/>
              <a:gdLst/>
              <a:ahLst/>
              <a:cxnLst/>
              <a:rect l="l" t="t" r="r" b="b"/>
              <a:pathLst>
                <a:path w="5731" h="7318" extrusionOk="0">
                  <a:moveTo>
                    <a:pt x="5694" y="1"/>
                  </a:moveTo>
                  <a:cubicBezTo>
                    <a:pt x="5694" y="1"/>
                    <a:pt x="4411" y="963"/>
                    <a:pt x="3804" y="963"/>
                  </a:cubicBezTo>
                  <a:cubicBezTo>
                    <a:pt x="3793" y="963"/>
                    <a:pt x="3782" y="963"/>
                    <a:pt x="3771" y="962"/>
                  </a:cubicBezTo>
                  <a:cubicBezTo>
                    <a:pt x="3032" y="962"/>
                    <a:pt x="2625" y="371"/>
                    <a:pt x="2625" y="371"/>
                  </a:cubicBezTo>
                  <a:cubicBezTo>
                    <a:pt x="2625" y="371"/>
                    <a:pt x="2255" y="999"/>
                    <a:pt x="2144" y="1369"/>
                  </a:cubicBezTo>
                  <a:cubicBezTo>
                    <a:pt x="2070" y="1738"/>
                    <a:pt x="2218" y="4216"/>
                    <a:pt x="2033" y="4696"/>
                  </a:cubicBezTo>
                  <a:cubicBezTo>
                    <a:pt x="1888" y="4587"/>
                    <a:pt x="1096" y="3364"/>
                    <a:pt x="683" y="3364"/>
                  </a:cubicBezTo>
                  <a:cubicBezTo>
                    <a:pt x="677" y="3364"/>
                    <a:pt x="671" y="3365"/>
                    <a:pt x="665" y="3365"/>
                  </a:cubicBezTo>
                  <a:cubicBezTo>
                    <a:pt x="148" y="3476"/>
                    <a:pt x="0" y="4585"/>
                    <a:pt x="296" y="4807"/>
                  </a:cubicBezTo>
                  <a:cubicBezTo>
                    <a:pt x="1072" y="5436"/>
                    <a:pt x="1738" y="6803"/>
                    <a:pt x="2292" y="7247"/>
                  </a:cubicBezTo>
                  <a:cubicBezTo>
                    <a:pt x="2342" y="7297"/>
                    <a:pt x="2414" y="7317"/>
                    <a:pt x="2495" y="7317"/>
                  </a:cubicBezTo>
                  <a:cubicBezTo>
                    <a:pt x="2715" y="7317"/>
                    <a:pt x="3008" y="7170"/>
                    <a:pt x="3143" y="7062"/>
                  </a:cubicBezTo>
                  <a:cubicBezTo>
                    <a:pt x="3660" y="6619"/>
                    <a:pt x="4252" y="2737"/>
                    <a:pt x="4289" y="2626"/>
                  </a:cubicBezTo>
                  <a:cubicBezTo>
                    <a:pt x="5583" y="1923"/>
                    <a:pt x="5730" y="555"/>
                    <a:pt x="5730" y="555"/>
                  </a:cubicBezTo>
                  <a:lnTo>
                    <a:pt x="5694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5832433" y="1647338"/>
              <a:ext cx="86996" cy="107418"/>
            </a:xfrm>
            <a:custGeom>
              <a:avLst/>
              <a:gdLst/>
              <a:ahLst/>
              <a:cxnLst/>
              <a:rect l="l" t="t" r="r" b="b"/>
              <a:pathLst>
                <a:path w="1738" h="2146" extrusionOk="0">
                  <a:moveTo>
                    <a:pt x="370" y="1"/>
                  </a:moveTo>
                  <a:cubicBezTo>
                    <a:pt x="222" y="1"/>
                    <a:pt x="0" y="186"/>
                    <a:pt x="37" y="223"/>
                  </a:cubicBezTo>
                  <a:cubicBezTo>
                    <a:pt x="1516" y="740"/>
                    <a:pt x="1368" y="2145"/>
                    <a:pt x="1368" y="2145"/>
                  </a:cubicBezTo>
                  <a:lnTo>
                    <a:pt x="1701" y="1886"/>
                  </a:lnTo>
                  <a:cubicBezTo>
                    <a:pt x="1701" y="1886"/>
                    <a:pt x="1738" y="555"/>
                    <a:pt x="37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5782478" y="1730629"/>
              <a:ext cx="136950" cy="227650"/>
            </a:xfrm>
            <a:custGeom>
              <a:avLst/>
              <a:gdLst/>
              <a:ahLst/>
              <a:cxnLst/>
              <a:rect l="l" t="t" r="r" b="b"/>
              <a:pathLst>
                <a:path w="2736" h="4548" extrusionOk="0">
                  <a:moveTo>
                    <a:pt x="2736" y="0"/>
                  </a:moveTo>
                  <a:cubicBezTo>
                    <a:pt x="2033" y="740"/>
                    <a:pt x="592" y="1331"/>
                    <a:pt x="592" y="1331"/>
                  </a:cubicBezTo>
                  <a:cubicBezTo>
                    <a:pt x="592" y="1331"/>
                    <a:pt x="665" y="2884"/>
                    <a:pt x="148" y="4104"/>
                  </a:cubicBezTo>
                  <a:cubicBezTo>
                    <a:pt x="0" y="4548"/>
                    <a:pt x="1405" y="4548"/>
                    <a:pt x="1405" y="4548"/>
                  </a:cubicBezTo>
                  <a:cubicBezTo>
                    <a:pt x="1405" y="4548"/>
                    <a:pt x="1812" y="3698"/>
                    <a:pt x="1812" y="3513"/>
                  </a:cubicBezTo>
                  <a:cubicBezTo>
                    <a:pt x="2144" y="2367"/>
                    <a:pt x="2588" y="1886"/>
                    <a:pt x="273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5739881" y="1693639"/>
              <a:ext cx="107368" cy="109220"/>
            </a:xfrm>
            <a:custGeom>
              <a:avLst/>
              <a:gdLst/>
              <a:ahLst/>
              <a:cxnLst/>
              <a:rect l="l" t="t" r="r" b="b"/>
              <a:pathLst>
                <a:path w="2145" h="2182" extrusionOk="0">
                  <a:moveTo>
                    <a:pt x="444" y="0"/>
                  </a:moveTo>
                  <a:cubicBezTo>
                    <a:pt x="296" y="0"/>
                    <a:pt x="1" y="222"/>
                    <a:pt x="1" y="370"/>
                  </a:cubicBezTo>
                  <a:cubicBezTo>
                    <a:pt x="1443" y="776"/>
                    <a:pt x="1701" y="2181"/>
                    <a:pt x="1701" y="2181"/>
                  </a:cubicBezTo>
                  <a:lnTo>
                    <a:pt x="2145" y="1996"/>
                  </a:lnTo>
                  <a:cubicBezTo>
                    <a:pt x="2145" y="1996"/>
                    <a:pt x="1738" y="481"/>
                    <a:pt x="44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5704743" y="1859270"/>
              <a:ext cx="173991" cy="99459"/>
            </a:xfrm>
            <a:custGeom>
              <a:avLst/>
              <a:gdLst/>
              <a:ahLst/>
              <a:cxnLst/>
              <a:rect l="l" t="t" r="r" b="b"/>
              <a:pathLst>
                <a:path w="3476" h="1987" extrusionOk="0">
                  <a:moveTo>
                    <a:pt x="420" y="1"/>
                  </a:moveTo>
                  <a:cubicBezTo>
                    <a:pt x="237" y="1"/>
                    <a:pt x="74" y="48"/>
                    <a:pt x="0" y="166"/>
                  </a:cubicBezTo>
                  <a:cubicBezTo>
                    <a:pt x="0" y="795"/>
                    <a:pt x="0" y="1534"/>
                    <a:pt x="185" y="1867"/>
                  </a:cubicBezTo>
                  <a:cubicBezTo>
                    <a:pt x="239" y="1954"/>
                    <a:pt x="469" y="1986"/>
                    <a:pt x="777" y="1986"/>
                  </a:cubicBezTo>
                  <a:cubicBezTo>
                    <a:pt x="1520" y="1986"/>
                    <a:pt x="2718" y="1797"/>
                    <a:pt x="3032" y="1719"/>
                  </a:cubicBezTo>
                  <a:cubicBezTo>
                    <a:pt x="3254" y="1645"/>
                    <a:pt x="3476" y="1128"/>
                    <a:pt x="3180" y="980"/>
                  </a:cubicBezTo>
                  <a:lnTo>
                    <a:pt x="3180" y="980"/>
                  </a:lnTo>
                  <a:cubicBezTo>
                    <a:pt x="3098" y="994"/>
                    <a:pt x="2989" y="1000"/>
                    <a:pt x="2861" y="1000"/>
                  </a:cubicBezTo>
                  <a:cubicBezTo>
                    <a:pt x="2352" y="1000"/>
                    <a:pt x="1553" y="906"/>
                    <a:pt x="1109" y="906"/>
                  </a:cubicBezTo>
                  <a:cubicBezTo>
                    <a:pt x="1072" y="906"/>
                    <a:pt x="1183" y="277"/>
                    <a:pt x="1146" y="240"/>
                  </a:cubicBezTo>
                  <a:cubicBezTo>
                    <a:pt x="1013" y="107"/>
                    <a:pt x="694" y="1"/>
                    <a:pt x="42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5802800" y="1571455"/>
              <a:ext cx="122184" cy="148113"/>
            </a:xfrm>
            <a:custGeom>
              <a:avLst/>
              <a:gdLst/>
              <a:ahLst/>
              <a:cxnLst/>
              <a:rect l="l" t="t" r="r" b="b"/>
              <a:pathLst>
                <a:path w="2441" h="2959" extrusionOk="0">
                  <a:moveTo>
                    <a:pt x="851" y="1"/>
                  </a:moveTo>
                  <a:lnTo>
                    <a:pt x="259" y="371"/>
                  </a:lnTo>
                  <a:lnTo>
                    <a:pt x="112" y="925"/>
                  </a:lnTo>
                  <a:cubicBezTo>
                    <a:pt x="112" y="925"/>
                    <a:pt x="1" y="1147"/>
                    <a:pt x="75" y="1480"/>
                  </a:cubicBezTo>
                  <a:cubicBezTo>
                    <a:pt x="112" y="1813"/>
                    <a:pt x="370" y="1886"/>
                    <a:pt x="370" y="1886"/>
                  </a:cubicBezTo>
                  <a:cubicBezTo>
                    <a:pt x="370" y="1886"/>
                    <a:pt x="444" y="2182"/>
                    <a:pt x="518" y="2293"/>
                  </a:cubicBezTo>
                  <a:cubicBezTo>
                    <a:pt x="629" y="2441"/>
                    <a:pt x="1221" y="2959"/>
                    <a:pt x="1443" y="2959"/>
                  </a:cubicBezTo>
                  <a:cubicBezTo>
                    <a:pt x="1517" y="2959"/>
                    <a:pt x="1738" y="2959"/>
                    <a:pt x="1812" y="2811"/>
                  </a:cubicBezTo>
                  <a:cubicBezTo>
                    <a:pt x="1960" y="2737"/>
                    <a:pt x="2182" y="1554"/>
                    <a:pt x="2182" y="1554"/>
                  </a:cubicBezTo>
                  <a:cubicBezTo>
                    <a:pt x="2182" y="1554"/>
                    <a:pt x="2441" y="740"/>
                    <a:pt x="1775" y="186"/>
                  </a:cubicBezTo>
                  <a:cubicBezTo>
                    <a:pt x="1701" y="75"/>
                    <a:pt x="1332" y="1"/>
                    <a:pt x="1332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5786132" y="1560643"/>
              <a:ext cx="124687" cy="102262"/>
            </a:xfrm>
            <a:custGeom>
              <a:avLst/>
              <a:gdLst/>
              <a:ahLst/>
              <a:cxnLst/>
              <a:rect l="l" t="t" r="r" b="b"/>
              <a:pathLst>
                <a:path w="2491" h="2043" extrusionOk="0">
                  <a:moveTo>
                    <a:pt x="1452" y="0"/>
                  </a:moveTo>
                  <a:cubicBezTo>
                    <a:pt x="1258" y="0"/>
                    <a:pt x="1032" y="63"/>
                    <a:pt x="777" y="217"/>
                  </a:cubicBezTo>
                  <a:cubicBezTo>
                    <a:pt x="1" y="661"/>
                    <a:pt x="408" y="1733"/>
                    <a:pt x="408" y="1733"/>
                  </a:cubicBezTo>
                  <a:cubicBezTo>
                    <a:pt x="408" y="1733"/>
                    <a:pt x="453" y="1529"/>
                    <a:pt x="561" y="1529"/>
                  </a:cubicBezTo>
                  <a:cubicBezTo>
                    <a:pt x="591" y="1529"/>
                    <a:pt x="626" y="1545"/>
                    <a:pt x="666" y="1585"/>
                  </a:cubicBezTo>
                  <a:cubicBezTo>
                    <a:pt x="777" y="1696"/>
                    <a:pt x="666" y="1770"/>
                    <a:pt x="777" y="1918"/>
                  </a:cubicBezTo>
                  <a:cubicBezTo>
                    <a:pt x="833" y="2001"/>
                    <a:pt x="930" y="2042"/>
                    <a:pt x="991" y="2042"/>
                  </a:cubicBezTo>
                  <a:cubicBezTo>
                    <a:pt x="1011" y="2042"/>
                    <a:pt x="1027" y="2038"/>
                    <a:pt x="1036" y="2029"/>
                  </a:cubicBezTo>
                  <a:cubicBezTo>
                    <a:pt x="1073" y="1955"/>
                    <a:pt x="1295" y="1585"/>
                    <a:pt x="1221" y="1400"/>
                  </a:cubicBezTo>
                  <a:cubicBezTo>
                    <a:pt x="1184" y="1215"/>
                    <a:pt x="962" y="1104"/>
                    <a:pt x="1147" y="845"/>
                  </a:cubicBezTo>
                  <a:cubicBezTo>
                    <a:pt x="1172" y="816"/>
                    <a:pt x="1204" y="803"/>
                    <a:pt x="1241" y="803"/>
                  </a:cubicBezTo>
                  <a:cubicBezTo>
                    <a:pt x="1442" y="803"/>
                    <a:pt x="1805" y="1160"/>
                    <a:pt x="2088" y="1160"/>
                  </a:cubicBezTo>
                  <a:cubicBezTo>
                    <a:pt x="2149" y="1160"/>
                    <a:pt x="2205" y="1144"/>
                    <a:pt x="2256" y="1104"/>
                  </a:cubicBezTo>
                  <a:cubicBezTo>
                    <a:pt x="2490" y="899"/>
                    <a:pt x="2192" y="0"/>
                    <a:pt x="145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5671406" y="1713911"/>
              <a:ext cx="100010" cy="181950"/>
            </a:xfrm>
            <a:custGeom>
              <a:avLst/>
              <a:gdLst/>
              <a:ahLst/>
              <a:cxnLst/>
              <a:rect l="l" t="t" r="r" b="b"/>
              <a:pathLst>
                <a:path w="1998" h="3635" extrusionOk="0">
                  <a:moveTo>
                    <a:pt x="1316" y="0"/>
                  </a:moveTo>
                  <a:cubicBezTo>
                    <a:pt x="1309" y="0"/>
                    <a:pt x="1302" y="1"/>
                    <a:pt x="1295" y="2"/>
                  </a:cubicBezTo>
                  <a:cubicBezTo>
                    <a:pt x="1" y="150"/>
                    <a:pt x="629" y="3144"/>
                    <a:pt x="555" y="3329"/>
                  </a:cubicBezTo>
                  <a:cubicBezTo>
                    <a:pt x="594" y="3522"/>
                    <a:pt x="966" y="3635"/>
                    <a:pt x="1323" y="3635"/>
                  </a:cubicBezTo>
                  <a:cubicBezTo>
                    <a:pt x="1649" y="3635"/>
                    <a:pt x="1962" y="3541"/>
                    <a:pt x="1997" y="3329"/>
                  </a:cubicBezTo>
                  <a:cubicBezTo>
                    <a:pt x="1997" y="2479"/>
                    <a:pt x="1997" y="2331"/>
                    <a:pt x="1960" y="1481"/>
                  </a:cubicBezTo>
                  <a:cubicBezTo>
                    <a:pt x="1960" y="653"/>
                    <a:pt x="1575" y="0"/>
                    <a:pt x="1316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5893500" y="1902718"/>
              <a:ext cx="18520" cy="94003"/>
            </a:xfrm>
            <a:custGeom>
              <a:avLst/>
              <a:gdLst/>
              <a:ahLst/>
              <a:cxnLst/>
              <a:rect l="l" t="t" r="r" b="b"/>
              <a:pathLst>
                <a:path w="370" h="1878" extrusionOk="0">
                  <a:moveTo>
                    <a:pt x="0" y="1"/>
                  </a:moveTo>
                  <a:lnTo>
                    <a:pt x="0" y="1738"/>
                  </a:lnTo>
                  <a:cubicBezTo>
                    <a:pt x="0" y="1775"/>
                    <a:pt x="0" y="1775"/>
                    <a:pt x="37" y="1849"/>
                  </a:cubicBezTo>
                  <a:cubicBezTo>
                    <a:pt x="74" y="1868"/>
                    <a:pt x="120" y="1877"/>
                    <a:pt x="171" y="1877"/>
                  </a:cubicBezTo>
                  <a:cubicBezTo>
                    <a:pt x="222" y="1877"/>
                    <a:pt x="278" y="1868"/>
                    <a:pt x="333" y="1849"/>
                  </a:cubicBezTo>
                  <a:cubicBezTo>
                    <a:pt x="370" y="1775"/>
                    <a:pt x="370" y="1775"/>
                    <a:pt x="370" y="1738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0"/>
            <p:cNvSpPr/>
            <p:nvPr/>
          </p:nvSpPr>
          <p:spPr>
            <a:xfrm>
              <a:off x="5889796" y="1893958"/>
              <a:ext cx="22224" cy="12063"/>
            </a:xfrm>
            <a:custGeom>
              <a:avLst/>
              <a:gdLst/>
              <a:ahLst/>
              <a:cxnLst/>
              <a:rect l="l" t="t" r="r" b="b"/>
              <a:pathLst>
                <a:path w="444" h="241" extrusionOk="0">
                  <a:moveTo>
                    <a:pt x="236" y="0"/>
                  </a:moveTo>
                  <a:cubicBezTo>
                    <a:pt x="185" y="0"/>
                    <a:pt x="130" y="9"/>
                    <a:pt x="74" y="28"/>
                  </a:cubicBezTo>
                  <a:cubicBezTo>
                    <a:pt x="0" y="65"/>
                    <a:pt x="0" y="176"/>
                    <a:pt x="74" y="213"/>
                  </a:cubicBezTo>
                  <a:cubicBezTo>
                    <a:pt x="111" y="231"/>
                    <a:pt x="157" y="240"/>
                    <a:pt x="208" y="240"/>
                  </a:cubicBezTo>
                  <a:cubicBezTo>
                    <a:pt x="259" y="240"/>
                    <a:pt x="315" y="231"/>
                    <a:pt x="370" y="213"/>
                  </a:cubicBezTo>
                  <a:cubicBezTo>
                    <a:pt x="444" y="176"/>
                    <a:pt x="444" y="65"/>
                    <a:pt x="370" y="28"/>
                  </a:cubicBezTo>
                  <a:cubicBezTo>
                    <a:pt x="333" y="9"/>
                    <a:pt x="287" y="0"/>
                    <a:pt x="236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0"/>
            <p:cNvSpPr/>
            <p:nvPr/>
          </p:nvSpPr>
          <p:spPr>
            <a:xfrm>
              <a:off x="5845397" y="1904570"/>
              <a:ext cx="92552" cy="74332"/>
            </a:xfrm>
            <a:custGeom>
              <a:avLst/>
              <a:gdLst/>
              <a:ahLst/>
              <a:cxnLst/>
              <a:rect l="l" t="t" r="r" b="b"/>
              <a:pathLst>
                <a:path w="1849" h="1485" extrusionOk="0">
                  <a:moveTo>
                    <a:pt x="924" y="1"/>
                  </a:moveTo>
                  <a:cubicBezTo>
                    <a:pt x="924" y="1"/>
                    <a:pt x="407" y="75"/>
                    <a:pt x="370" y="75"/>
                  </a:cubicBezTo>
                  <a:cubicBezTo>
                    <a:pt x="37" y="149"/>
                    <a:pt x="0" y="703"/>
                    <a:pt x="185" y="814"/>
                  </a:cubicBezTo>
                  <a:cubicBezTo>
                    <a:pt x="555" y="1110"/>
                    <a:pt x="776" y="1443"/>
                    <a:pt x="1072" y="1480"/>
                  </a:cubicBezTo>
                  <a:cubicBezTo>
                    <a:pt x="1102" y="1483"/>
                    <a:pt x="1130" y="1484"/>
                    <a:pt x="1155" y="1484"/>
                  </a:cubicBezTo>
                  <a:cubicBezTo>
                    <a:pt x="1418" y="1484"/>
                    <a:pt x="1489" y="1325"/>
                    <a:pt x="1590" y="1258"/>
                  </a:cubicBezTo>
                  <a:cubicBezTo>
                    <a:pt x="1664" y="1110"/>
                    <a:pt x="1849" y="518"/>
                    <a:pt x="1775" y="370"/>
                  </a:cubicBezTo>
                  <a:cubicBezTo>
                    <a:pt x="1756" y="333"/>
                    <a:pt x="1718" y="317"/>
                    <a:pt x="1671" y="317"/>
                  </a:cubicBezTo>
                  <a:cubicBezTo>
                    <a:pt x="1534" y="317"/>
                    <a:pt x="1322" y="454"/>
                    <a:pt x="1294" y="592"/>
                  </a:cubicBezTo>
                  <a:cubicBezTo>
                    <a:pt x="1257" y="518"/>
                    <a:pt x="924" y="407"/>
                    <a:pt x="924" y="407"/>
                  </a:cubicBezTo>
                  <a:lnTo>
                    <a:pt x="924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>
              <a:off x="5902760" y="1856467"/>
              <a:ext cx="51857" cy="79638"/>
            </a:xfrm>
            <a:custGeom>
              <a:avLst/>
              <a:gdLst/>
              <a:ahLst/>
              <a:cxnLst/>
              <a:rect l="l" t="t" r="r" b="b"/>
              <a:pathLst>
                <a:path w="1036" h="1591" extrusionOk="0">
                  <a:moveTo>
                    <a:pt x="1035" y="0"/>
                  </a:moveTo>
                  <a:lnTo>
                    <a:pt x="111" y="481"/>
                  </a:lnTo>
                  <a:lnTo>
                    <a:pt x="0" y="851"/>
                  </a:lnTo>
                  <a:lnTo>
                    <a:pt x="111" y="1590"/>
                  </a:lnTo>
                  <a:lnTo>
                    <a:pt x="1035" y="1110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0"/>
            <p:cNvSpPr/>
            <p:nvPr/>
          </p:nvSpPr>
          <p:spPr>
            <a:xfrm>
              <a:off x="5854607" y="1847207"/>
              <a:ext cx="53759" cy="88898"/>
            </a:xfrm>
            <a:custGeom>
              <a:avLst/>
              <a:gdLst/>
              <a:ahLst/>
              <a:cxnLst/>
              <a:rect l="l" t="t" r="r" b="b"/>
              <a:pathLst>
                <a:path w="1074" h="1776" extrusionOk="0">
                  <a:moveTo>
                    <a:pt x="1" y="1"/>
                  </a:moveTo>
                  <a:lnTo>
                    <a:pt x="1" y="1147"/>
                  </a:lnTo>
                  <a:lnTo>
                    <a:pt x="1073" y="1775"/>
                  </a:lnTo>
                  <a:lnTo>
                    <a:pt x="1073" y="6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0"/>
            <p:cNvSpPr/>
            <p:nvPr/>
          </p:nvSpPr>
          <p:spPr>
            <a:xfrm>
              <a:off x="5854607" y="1821329"/>
              <a:ext cx="100010" cy="59265"/>
            </a:xfrm>
            <a:custGeom>
              <a:avLst/>
              <a:gdLst/>
              <a:ahLst/>
              <a:cxnLst/>
              <a:rect l="l" t="t" r="r" b="b"/>
              <a:pathLst>
                <a:path w="1998" h="1184" extrusionOk="0">
                  <a:moveTo>
                    <a:pt x="925" y="0"/>
                  </a:moveTo>
                  <a:lnTo>
                    <a:pt x="1" y="518"/>
                  </a:lnTo>
                  <a:lnTo>
                    <a:pt x="1073" y="1183"/>
                  </a:lnTo>
                  <a:lnTo>
                    <a:pt x="1997" y="70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0"/>
            <p:cNvSpPr/>
            <p:nvPr/>
          </p:nvSpPr>
          <p:spPr>
            <a:xfrm>
              <a:off x="5926786" y="1886550"/>
              <a:ext cx="57413" cy="47702"/>
            </a:xfrm>
            <a:custGeom>
              <a:avLst/>
              <a:gdLst/>
              <a:ahLst/>
              <a:cxnLst/>
              <a:rect l="l" t="t" r="r" b="b"/>
              <a:pathLst>
                <a:path w="1147" h="953" extrusionOk="0">
                  <a:moveTo>
                    <a:pt x="204" y="0"/>
                  </a:moveTo>
                  <a:cubicBezTo>
                    <a:pt x="186" y="0"/>
                    <a:pt x="167" y="9"/>
                    <a:pt x="149" y="28"/>
                  </a:cubicBezTo>
                  <a:cubicBezTo>
                    <a:pt x="38" y="65"/>
                    <a:pt x="1" y="213"/>
                    <a:pt x="1" y="361"/>
                  </a:cubicBezTo>
                  <a:cubicBezTo>
                    <a:pt x="1" y="398"/>
                    <a:pt x="1" y="435"/>
                    <a:pt x="38" y="435"/>
                  </a:cubicBezTo>
                  <a:lnTo>
                    <a:pt x="925" y="952"/>
                  </a:lnTo>
                  <a:lnTo>
                    <a:pt x="1147" y="546"/>
                  </a:lnTo>
                  <a:lnTo>
                    <a:pt x="260" y="28"/>
                  </a:lnTo>
                  <a:cubicBezTo>
                    <a:pt x="241" y="9"/>
                    <a:pt x="223" y="0"/>
                    <a:pt x="204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0"/>
            <p:cNvSpPr/>
            <p:nvPr/>
          </p:nvSpPr>
          <p:spPr>
            <a:xfrm>
              <a:off x="5967531" y="1913129"/>
              <a:ext cx="18520" cy="21824"/>
            </a:xfrm>
            <a:custGeom>
              <a:avLst/>
              <a:gdLst/>
              <a:ahLst/>
              <a:cxnLst/>
              <a:rect l="l" t="t" r="r" b="b"/>
              <a:pathLst>
                <a:path w="370" h="436" extrusionOk="0">
                  <a:moveTo>
                    <a:pt x="265" y="0"/>
                  </a:moveTo>
                  <a:cubicBezTo>
                    <a:pt x="242" y="0"/>
                    <a:pt x="215" y="5"/>
                    <a:pt x="185" y="15"/>
                  </a:cubicBezTo>
                  <a:cubicBezTo>
                    <a:pt x="111" y="52"/>
                    <a:pt x="74" y="199"/>
                    <a:pt x="0" y="347"/>
                  </a:cubicBezTo>
                  <a:cubicBezTo>
                    <a:pt x="0" y="401"/>
                    <a:pt x="60" y="436"/>
                    <a:pt x="120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47"/>
                    <a:pt x="370" y="199"/>
                    <a:pt x="370" y="89"/>
                  </a:cubicBezTo>
                  <a:cubicBezTo>
                    <a:pt x="370" y="34"/>
                    <a:pt x="330" y="0"/>
                    <a:pt x="26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0"/>
            <p:cNvSpPr/>
            <p:nvPr/>
          </p:nvSpPr>
          <p:spPr>
            <a:xfrm>
              <a:off x="5926786" y="1864826"/>
              <a:ext cx="77785" cy="113825"/>
            </a:xfrm>
            <a:custGeom>
              <a:avLst/>
              <a:gdLst/>
              <a:ahLst/>
              <a:cxnLst/>
              <a:rect l="l" t="t" r="r" b="b"/>
              <a:pathLst>
                <a:path w="1554" h="2274" extrusionOk="0">
                  <a:moveTo>
                    <a:pt x="1207" y="0"/>
                  </a:moveTo>
                  <a:cubicBezTo>
                    <a:pt x="1082" y="0"/>
                    <a:pt x="922" y="57"/>
                    <a:pt x="777" y="129"/>
                  </a:cubicBezTo>
                  <a:cubicBezTo>
                    <a:pt x="333" y="425"/>
                    <a:pt x="1" y="1127"/>
                    <a:pt x="1" y="1608"/>
                  </a:cubicBezTo>
                  <a:cubicBezTo>
                    <a:pt x="1" y="1904"/>
                    <a:pt x="112" y="2089"/>
                    <a:pt x="260" y="2163"/>
                  </a:cubicBezTo>
                  <a:lnTo>
                    <a:pt x="444" y="2274"/>
                  </a:lnTo>
                  <a:lnTo>
                    <a:pt x="592" y="1978"/>
                  </a:lnTo>
                  <a:cubicBezTo>
                    <a:pt x="592" y="1941"/>
                    <a:pt x="629" y="1941"/>
                    <a:pt x="629" y="1941"/>
                  </a:cubicBezTo>
                  <a:cubicBezTo>
                    <a:pt x="1110" y="1645"/>
                    <a:pt x="1406" y="1017"/>
                    <a:pt x="1406" y="462"/>
                  </a:cubicBezTo>
                  <a:lnTo>
                    <a:pt x="1406" y="425"/>
                  </a:lnTo>
                  <a:lnTo>
                    <a:pt x="1554" y="129"/>
                  </a:lnTo>
                  <a:lnTo>
                    <a:pt x="1369" y="55"/>
                  </a:lnTo>
                  <a:cubicBezTo>
                    <a:pt x="1330" y="17"/>
                    <a:pt x="1273" y="0"/>
                    <a:pt x="1207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0"/>
            <p:cNvSpPr/>
            <p:nvPr/>
          </p:nvSpPr>
          <p:spPr>
            <a:xfrm>
              <a:off x="5934194" y="1869832"/>
              <a:ext cx="85194" cy="110271"/>
            </a:xfrm>
            <a:custGeom>
              <a:avLst/>
              <a:gdLst/>
              <a:ahLst/>
              <a:cxnLst/>
              <a:rect l="l" t="t" r="r" b="b"/>
              <a:pathLst>
                <a:path w="1702" h="2203" extrusionOk="0">
                  <a:moveTo>
                    <a:pt x="1217" y="0"/>
                  </a:moveTo>
                  <a:cubicBezTo>
                    <a:pt x="1094" y="0"/>
                    <a:pt x="956" y="46"/>
                    <a:pt x="814" y="140"/>
                  </a:cubicBezTo>
                  <a:cubicBezTo>
                    <a:pt x="333" y="399"/>
                    <a:pt x="1" y="1101"/>
                    <a:pt x="38" y="1619"/>
                  </a:cubicBezTo>
                  <a:cubicBezTo>
                    <a:pt x="63" y="1996"/>
                    <a:pt x="242" y="2203"/>
                    <a:pt x="494" y="2203"/>
                  </a:cubicBezTo>
                  <a:cubicBezTo>
                    <a:pt x="612" y="2203"/>
                    <a:pt x="746" y="2157"/>
                    <a:pt x="888" y="2063"/>
                  </a:cubicBezTo>
                  <a:cubicBezTo>
                    <a:pt x="1369" y="1804"/>
                    <a:pt x="1701" y="1138"/>
                    <a:pt x="1701" y="584"/>
                  </a:cubicBezTo>
                  <a:cubicBezTo>
                    <a:pt x="1676" y="206"/>
                    <a:pt x="1480" y="0"/>
                    <a:pt x="1217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0"/>
            <p:cNvSpPr/>
            <p:nvPr/>
          </p:nvSpPr>
          <p:spPr>
            <a:xfrm>
              <a:off x="5945307" y="1878091"/>
              <a:ext cx="75933" cy="102413"/>
            </a:xfrm>
            <a:custGeom>
              <a:avLst/>
              <a:gdLst/>
              <a:ahLst/>
              <a:cxnLst/>
              <a:rect l="l" t="t" r="r" b="b"/>
              <a:pathLst>
                <a:path w="1517" h="2046" extrusionOk="0">
                  <a:moveTo>
                    <a:pt x="1013" y="1"/>
                  </a:moveTo>
                  <a:cubicBezTo>
                    <a:pt x="919" y="1"/>
                    <a:pt x="811" y="36"/>
                    <a:pt x="703" y="123"/>
                  </a:cubicBezTo>
                  <a:cubicBezTo>
                    <a:pt x="259" y="345"/>
                    <a:pt x="0" y="899"/>
                    <a:pt x="0" y="1417"/>
                  </a:cubicBezTo>
                  <a:cubicBezTo>
                    <a:pt x="0" y="1639"/>
                    <a:pt x="74" y="1750"/>
                    <a:pt x="222" y="1861"/>
                  </a:cubicBezTo>
                  <a:lnTo>
                    <a:pt x="555" y="2046"/>
                  </a:lnTo>
                  <a:lnTo>
                    <a:pt x="703" y="1824"/>
                  </a:lnTo>
                  <a:cubicBezTo>
                    <a:pt x="703" y="1787"/>
                    <a:pt x="740" y="1787"/>
                    <a:pt x="740" y="1787"/>
                  </a:cubicBezTo>
                  <a:cubicBezTo>
                    <a:pt x="1110" y="1528"/>
                    <a:pt x="1368" y="973"/>
                    <a:pt x="1368" y="530"/>
                  </a:cubicBezTo>
                  <a:lnTo>
                    <a:pt x="1368" y="493"/>
                  </a:lnTo>
                  <a:lnTo>
                    <a:pt x="1516" y="234"/>
                  </a:lnTo>
                  <a:lnTo>
                    <a:pt x="1184" y="49"/>
                  </a:lnTo>
                  <a:cubicBezTo>
                    <a:pt x="1138" y="18"/>
                    <a:pt x="1079" y="1"/>
                    <a:pt x="1013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0"/>
            <p:cNvSpPr/>
            <p:nvPr/>
          </p:nvSpPr>
          <p:spPr>
            <a:xfrm>
              <a:off x="5961975" y="1887551"/>
              <a:ext cx="70377" cy="91450"/>
            </a:xfrm>
            <a:custGeom>
              <a:avLst/>
              <a:gdLst/>
              <a:ahLst/>
              <a:cxnLst/>
              <a:rect l="l" t="t" r="r" b="b"/>
              <a:pathLst>
                <a:path w="1406" h="1827" extrusionOk="0">
                  <a:moveTo>
                    <a:pt x="993" y="1"/>
                  </a:moveTo>
                  <a:cubicBezTo>
                    <a:pt x="893" y="1"/>
                    <a:pt x="781" y="38"/>
                    <a:pt x="666" y="119"/>
                  </a:cubicBezTo>
                  <a:cubicBezTo>
                    <a:pt x="259" y="341"/>
                    <a:pt x="0" y="895"/>
                    <a:pt x="37" y="1339"/>
                  </a:cubicBezTo>
                  <a:cubicBezTo>
                    <a:pt x="63" y="1644"/>
                    <a:pt x="228" y="1827"/>
                    <a:pt x="449" y="1827"/>
                  </a:cubicBezTo>
                  <a:cubicBezTo>
                    <a:pt x="550" y="1827"/>
                    <a:pt x="661" y="1789"/>
                    <a:pt x="777" y="1709"/>
                  </a:cubicBezTo>
                  <a:cubicBezTo>
                    <a:pt x="1146" y="1487"/>
                    <a:pt x="1405" y="932"/>
                    <a:pt x="1405" y="489"/>
                  </a:cubicBezTo>
                  <a:cubicBezTo>
                    <a:pt x="1380" y="183"/>
                    <a:pt x="1214" y="1"/>
                    <a:pt x="99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0"/>
            <p:cNvSpPr/>
            <p:nvPr/>
          </p:nvSpPr>
          <p:spPr>
            <a:xfrm>
              <a:off x="5991557" y="1924241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182" y="1"/>
                  </a:moveTo>
                  <a:cubicBezTo>
                    <a:pt x="162" y="1"/>
                    <a:pt x="139" y="5"/>
                    <a:pt x="112" y="14"/>
                  </a:cubicBezTo>
                  <a:cubicBezTo>
                    <a:pt x="38" y="51"/>
                    <a:pt x="1" y="162"/>
                    <a:pt x="1" y="310"/>
                  </a:cubicBezTo>
                  <a:cubicBezTo>
                    <a:pt x="1" y="364"/>
                    <a:pt x="21" y="399"/>
                    <a:pt x="60" y="399"/>
                  </a:cubicBezTo>
                  <a:cubicBezTo>
                    <a:pt x="75" y="399"/>
                    <a:pt x="92" y="394"/>
                    <a:pt x="112" y="384"/>
                  </a:cubicBezTo>
                  <a:cubicBezTo>
                    <a:pt x="223" y="347"/>
                    <a:pt x="260" y="199"/>
                    <a:pt x="260" y="125"/>
                  </a:cubicBezTo>
                  <a:cubicBezTo>
                    <a:pt x="260" y="42"/>
                    <a:pt x="239" y="1"/>
                    <a:pt x="18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0"/>
            <p:cNvSpPr/>
            <p:nvPr/>
          </p:nvSpPr>
          <p:spPr>
            <a:xfrm>
              <a:off x="5993409" y="1926043"/>
              <a:ext cx="9310" cy="14466"/>
            </a:xfrm>
            <a:custGeom>
              <a:avLst/>
              <a:gdLst/>
              <a:ahLst/>
              <a:cxnLst/>
              <a:rect l="l" t="t" r="r" b="b"/>
              <a:pathLst>
                <a:path w="186" h="289" extrusionOk="0">
                  <a:moveTo>
                    <a:pt x="126" y="1"/>
                  </a:moveTo>
                  <a:cubicBezTo>
                    <a:pt x="112" y="1"/>
                    <a:pt x="94" y="5"/>
                    <a:pt x="75" y="15"/>
                  </a:cubicBezTo>
                  <a:cubicBezTo>
                    <a:pt x="38" y="89"/>
                    <a:pt x="1" y="126"/>
                    <a:pt x="1" y="200"/>
                  </a:cubicBezTo>
                  <a:cubicBezTo>
                    <a:pt x="1" y="254"/>
                    <a:pt x="20" y="289"/>
                    <a:pt x="46" y="289"/>
                  </a:cubicBezTo>
                  <a:cubicBezTo>
                    <a:pt x="55" y="289"/>
                    <a:pt x="65" y="284"/>
                    <a:pt x="75" y="274"/>
                  </a:cubicBezTo>
                  <a:cubicBezTo>
                    <a:pt x="149" y="200"/>
                    <a:pt x="186" y="126"/>
                    <a:pt x="186" y="89"/>
                  </a:cubicBezTo>
                  <a:cubicBezTo>
                    <a:pt x="186" y="35"/>
                    <a:pt x="166" y="1"/>
                    <a:pt x="12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0"/>
            <p:cNvSpPr/>
            <p:nvPr/>
          </p:nvSpPr>
          <p:spPr>
            <a:xfrm>
              <a:off x="5164350" y="1534464"/>
              <a:ext cx="2851784" cy="1628539"/>
            </a:xfrm>
            <a:custGeom>
              <a:avLst/>
              <a:gdLst/>
              <a:ahLst/>
              <a:cxnLst/>
              <a:rect l="l" t="t" r="r" b="b"/>
              <a:pathLst>
                <a:path w="56973" h="32535" extrusionOk="0">
                  <a:moveTo>
                    <a:pt x="39116" y="1"/>
                  </a:moveTo>
                  <a:lnTo>
                    <a:pt x="1" y="22627"/>
                  </a:lnTo>
                  <a:lnTo>
                    <a:pt x="18634" y="32535"/>
                  </a:lnTo>
                  <a:lnTo>
                    <a:pt x="56973" y="10352"/>
                  </a:lnTo>
                  <a:lnTo>
                    <a:pt x="39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0"/>
            <p:cNvSpPr/>
            <p:nvPr/>
          </p:nvSpPr>
          <p:spPr>
            <a:xfrm>
              <a:off x="5815765" y="1515944"/>
              <a:ext cx="401641" cy="470117"/>
            </a:xfrm>
            <a:custGeom>
              <a:avLst/>
              <a:gdLst/>
              <a:ahLst/>
              <a:cxnLst/>
              <a:rect l="l" t="t" r="r" b="b"/>
              <a:pathLst>
                <a:path w="8024" h="9392" extrusionOk="0">
                  <a:moveTo>
                    <a:pt x="7912" y="1"/>
                  </a:moveTo>
                  <a:lnTo>
                    <a:pt x="3365" y="2811"/>
                  </a:lnTo>
                  <a:lnTo>
                    <a:pt x="0" y="9391"/>
                  </a:lnTo>
                  <a:lnTo>
                    <a:pt x="8023" y="4400"/>
                  </a:lnTo>
                  <a:lnTo>
                    <a:pt x="7912" y="1"/>
                  </a:lnTo>
                  <a:close/>
                </a:path>
              </a:pathLst>
            </a:custGeom>
            <a:solidFill>
              <a:srgbClr val="447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0"/>
            <p:cNvSpPr/>
            <p:nvPr/>
          </p:nvSpPr>
          <p:spPr>
            <a:xfrm>
              <a:off x="5268014" y="1297605"/>
              <a:ext cx="1759934" cy="1365751"/>
            </a:xfrm>
            <a:custGeom>
              <a:avLst/>
              <a:gdLst/>
              <a:ahLst/>
              <a:cxnLst/>
              <a:rect l="l" t="t" r="r" b="b"/>
              <a:pathLst>
                <a:path w="35160" h="27285" extrusionOk="0">
                  <a:moveTo>
                    <a:pt x="23551" y="1442"/>
                  </a:moveTo>
                  <a:lnTo>
                    <a:pt x="26508" y="4030"/>
                  </a:lnTo>
                  <a:lnTo>
                    <a:pt x="19521" y="8393"/>
                  </a:lnTo>
                  <a:lnTo>
                    <a:pt x="19410" y="4030"/>
                  </a:lnTo>
                  <a:lnTo>
                    <a:pt x="23551" y="1442"/>
                  </a:lnTo>
                  <a:close/>
                  <a:moveTo>
                    <a:pt x="18892" y="4363"/>
                  </a:moveTo>
                  <a:lnTo>
                    <a:pt x="19040" y="8688"/>
                  </a:lnTo>
                  <a:lnTo>
                    <a:pt x="10943" y="13753"/>
                  </a:lnTo>
                  <a:lnTo>
                    <a:pt x="14345" y="7173"/>
                  </a:lnTo>
                  <a:lnTo>
                    <a:pt x="18892" y="4363"/>
                  </a:lnTo>
                  <a:close/>
                  <a:moveTo>
                    <a:pt x="34974" y="0"/>
                  </a:moveTo>
                  <a:lnTo>
                    <a:pt x="28135" y="3106"/>
                  </a:lnTo>
                  <a:lnTo>
                    <a:pt x="24438" y="185"/>
                  </a:lnTo>
                  <a:lnTo>
                    <a:pt x="14123" y="6618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25769" y="11387"/>
                  </a:lnTo>
                  <a:cubicBezTo>
                    <a:pt x="25732" y="9428"/>
                    <a:pt x="27026" y="6988"/>
                    <a:pt x="28689" y="5953"/>
                  </a:cubicBezTo>
                  <a:cubicBezTo>
                    <a:pt x="29191" y="5651"/>
                    <a:pt x="29667" y="5508"/>
                    <a:pt x="30088" y="5508"/>
                  </a:cubicBezTo>
                  <a:cubicBezTo>
                    <a:pt x="31064" y="5508"/>
                    <a:pt x="31755" y="6274"/>
                    <a:pt x="31832" y="7616"/>
                  </a:cubicBezTo>
                  <a:lnTo>
                    <a:pt x="35159" y="5583"/>
                  </a:lnTo>
                  <a:lnTo>
                    <a:pt x="34974" y="0"/>
                  </a:ln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0"/>
            <p:cNvSpPr/>
            <p:nvPr/>
          </p:nvSpPr>
          <p:spPr>
            <a:xfrm>
              <a:off x="5887944" y="1824983"/>
              <a:ext cx="240614" cy="314646"/>
            </a:xfrm>
            <a:custGeom>
              <a:avLst/>
              <a:gdLst/>
              <a:ahLst/>
              <a:cxnLst/>
              <a:rect l="l" t="t" r="r" b="b"/>
              <a:pathLst>
                <a:path w="4807" h="6286" extrusionOk="0">
                  <a:moveTo>
                    <a:pt x="4696" y="1"/>
                  </a:moveTo>
                  <a:lnTo>
                    <a:pt x="0" y="2922"/>
                  </a:lnTo>
                  <a:lnTo>
                    <a:pt x="111" y="6286"/>
                  </a:lnTo>
                  <a:lnTo>
                    <a:pt x="4807" y="3402"/>
                  </a:lnTo>
                  <a:lnTo>
                    <a:pt x="4696" y="1"/>
                  </a:lnTo>
                  <a:close/>
                </a:path>
              </a:pathLst>
            </a:custGeom>
            <a:solidFill>
              <a:srgbClr val="913D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0"/>
            <p:cNvSpPr/>
            <p:nvPr/>
          </p:nvSpPr>
          <p:spPr>
            <a:xfrm>
              <a:off x="5889796" y="1867579"/>
              <a:ext cx="235058" cy="173991"/>
            </a:xfrm>
            <a:custGeom>
              <a:avLst/>
              <a:gdLst/>
              <a:ahLst/>
              <a:cxnLst/>
              <a:rect l="l" t="t" r="r" b="b"/>
              <a:pathLst>
                <a:path w="4696" h="3476" extrusionOk="0">
                  <a:moveTo>
                    <a:pt x="4696" y="0"/>
                  </a:moveTo>
                  <a:lnTo>
                    <a:pt x="0" y="2921"/>
                  </a:lnTo>
                  <a:lnTo>
                    <a:pt x="0" y="3476"/>
                  </a:lnTo>
                  <a:lnTo>
                    <a:pt x="4696" y="555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783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0"/>
            <p:cNvSpPr/>
            <p:nvPr/>
          </p:nvSpPr>
          <p:spPr>
            <a:xfrm>
              <a:off x="5773218" y="2071152"/>
              <a:ext cx="653268" cy="623685"/>
            </a:xfrm>
            <a:custGeom>
              <a:avLst/>
              <a:gdLst/>
              <a:ahLst/>
              <a:cxnLst/>
              <a:rect l="l" t="t" r="r" b="b"/>
              <a:pathLst>
                <a:path w="13051" h="12460" extrusionOk="0">
                  <a:moveTo>
                    <a:pt x="0" y="0"/>
                  </a:moveTo>
                  <a:lnTo>
                    <a:pt x="185" y="5583"/>
                  </a:lnTo>
                  <a:lnTo>
                    <a:pt x="13051" y="12459"/>
                  </a:lnTo>
                  <a:lnTo>
                    <a:pt x="12866" y="68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0"/>
            <p:cNvSpPr/>
            <p:nvPr/>
          </p:nvSpPr>
          <p:spPr>
            <a:xfrm>
              <a:off x="5656640" y="1841651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296" y="1"/>
                  </a:moveTo>
                  <a:lnTo>
                    <a:pt x="0" y="223"/>
                  </a:lnTo>
                  <a:lnTo>
                    <a:pt x="2070" y="1332"/>
                  </a:lnTo>
                  <a:lnTo>
                    <a:pt x="2440" y="111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0"/>
            <p:cNvSpPr/>
            <p:nvPr/>
          </p:nvSpPr>
          <p:spPr>
            <a:xfrm>
              <a:off x="5760254" y="1897162"/>
              <a:ext cx="20422" cy="94454"/>
            </a:xfrm>
            <a:custGeom>
              <a:avLst/>
              <a:gdLst/>
              <a:ahLst/>
              <a:cxnLst/>
              <a:rect l="l" t="t" r="r" b="b"/>
              <a:pathLst>
                <a:path w="408" h="1887" extrusionOk="0">
                  <a:moveTo>
                    <a:pt x="370" y="1"/>
                  </a:moveTo>
                  <a:lnTo>
                    <a:pt x="0" y="223"/>
                  </a:lnTo>
                  <a:lnTo>
                    <a:pt x="37" y="1886"/>
                  </a:lnTo>
                  <a:lnTo>
                    <a:pt x="407" y="166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0"/>
            <p:cNvSpPr/>
            <p:nvPr/>
          </p:nvSpPr>
          <p:spPr>
            <a:xfrm>
              <a:off x="5656640" y="1852763"/>
              <a:ext cx="105516" cy="138853"/>
            </a:xfrm>
            <a:custGeom>
              <a:avLst/>
              <a:gdLst/>
              <a:ahLst/>
              <a:cxnLst/>
              <a:rect l="l" t="t" r="r" b="b"/>
              <a:pathLst>
                <a:path w="2108" h="2774" extrusionOk="0">
                  <a:moveTo>
                    <a:pt x="0" y="1"/>
                  </a:moveTo>
                  <a:lnTo>
                    <a:pt x="37" y="1627"/>
                  </a:lnTo>
                  <a:lnTo>
                    <a:pt x="2107" y="2773"/>
                  </a:lnTo>
                  <a:lnTo>
                    <a:pt x="2070" y="1110"/>
                  </a:lnTo>
                  <a:lnTo>
                    <a:pt x="0" y="1"/>
                  </a:lnTo>
                  <a:close/>
                  <a:moveTo>
                    <a:pt x="2107" y="2773"/>
                  </a:moveTo>
                  <a:lnTo>
                    <a:pt x="2107" y="2773"/>
                  </a:lnTo>
                  <a:lnTo>
                    <a:pt x="2107" y="2773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0"/>
            <p:cNvSpPr/>
            <p:nvPr/>
          </p:nvSpPr>
          <p:spPr>
            <a:xfrm>
              <a:off x="5762106" y="1960581"/>
              <a:ext cx="44449" cy="38442"/>
            </a:xfrm>
            <a:custGeom>
              <a:avLst/>
              <a:gdLst/>
              <a:ahLst/>
              <a:cxnLst/>
              <a:rect l="l" t="t" r="r" b="b"/>
              <a:pathLst>
                <a:path w="888" h="768" extrusionOk="0">
                  <a:moveTo>
                    <a:pt x="259" y="0"/>
                  </a:moveTo>
                  <a:cubicBezTo>
                    <a:pt x="231" y="0"/>
                    <a:pt x="204" y="9"/>
                    <a:pt x="185" y="28"/>
                  </a:cubicBezTo>
                  <a:cubicBezTo>
                    <a:pt x="74" y="139"/>
                    <a:pt x="0" y="250"/>
                    <a:pt x="37" y="324"/>
                  </a:cubicBezTo>
                  <a:cubicBezTo>
                    <a:pt x="37" y="398"/>
                    <a:pt x="37" y="434"/>
                    <a:pt x="111" y="434"/>
                  </a:cubicBezTo>
                  <a:lnTo>
                    <a:pt x="666" y="767"/>
                  </a:lnTo>
                  <a:lnTo>
                    <a:pt x="888" y="324"/>
                  </a:lnTo>
                  <a:lnTo>
                    <a:pt x="333" y="28"/>
                  </a:lnTo>
                  <a:cubicBezTo>
                    <a:pt x="315" y="9"/>
                    <a:pt x="287" y="0"/>
                    <a:pt x="259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0"/>
            <p:cNvSpPr/>
            <p:nvPr/>
          </p:nvSpPr>
          <p:spPr>
            <a:xfrm>
              <a:off x="5789836" y="1977900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0"/>
                  </a:moveTo>
                  <a:cubicBezTo>
                    <a:pt x="243" y="0"/>
                    <a:pt x="215" y="5"/>
                    <a:pt x="186" y="15"/>
                  </a:cubicBezTo>
                  <a:cubicBezTo>
                    <a:pt x="112" y="52"/>
                    <a:pt x="1" y="199"/>
                    <a:pt x="1" y="347"/>
                  </a:cubicBezTo>
                  <a:cubicBezTo>
                    <a:pt x="1" y="401"/>
                    <a:pt x="60" y="436"/>
                    <a:pt x="121" y="436"/>
                  </a:cubicBezTo>
                  <a:cubicBezTo>
                    <a:pt x="143" y="436"/>
                    <a:pt x="166" y="431"/>
                    <a:pt x="186" y="421"/>
                  </a:cubicBezTo>
                  <a:cubicBezTo>
                    <a:pt x="297" y="384"/>
                    <a:pt x="371" y="236"/>
                    <a:pt x="371" y="88"/>
                  </a:cubicBezTo>
                  <a:cubicBezTo>
                    <a:pt x="371" y="34"/>
                    <a:pt x="331" y="0"/>
                    <a:pt x="266" y="0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0"/>
            <p:cNvSpPr/>
            <p:nvPr/>
          </p:nvSpPr>
          <p:spPr>
            <a:xfrm>
              <a:off x="6676258" y="1297605"/>
              <a:ext cx="1027129" cy="523776"/>
            </a:xfrm>
            <a:custGeom>
              <a:avLst/>
              <a:gdLst/>
              <a:ahLst/>
              <a:cxnLst/>
              <a:rect l="l" t="t" r="r" b="b"/>
              <a:pathLst>
                <a:path w="20520" h="10464" extrusionOk="0">
                  <a:moveTo>
                    <a:pt x="6803" y="0"/>
                  </a:moveTo>
                  <a:lnTo>
                    <a:pt x="1" y="3106"/>
                  </a:lnTo>
                  <a:lnTo>
                    <a:pt x="13717" y="10463"/>
                  </a:lnTo>
                  <a:lnTo>
                    <a:pt x="20520" y="7357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0"/>
            <p:cNvSpPr/>
            <p:nvPr/>
          </p:nvSpPr>
          <p:spPr>
            <a:xfrm>
              <a:off x="6011930" y="1765768"/>
              <a:ext cx="1654468" cy="1204774"/>
            </a:xfrm>
            <a:custGeom>
              <a:avLst/>
              <a:gdLst/>
              <a:ahLst/>
              <a:cxnLst/>
              <a:rect l="l" t="t" r="r" b="b"/>
              <a:pathLst>
                <a:path w="33053" h="24069" extrusionOk="0">
                  <a:moveTo>
                    <a:pt x="32941" y="1"/>
                  </a:moveTo>
                  <a:lnTo>
                    <a:pt x="1405" y="19595"/>
                  </a:lnTo>
                  <a:lnTo>
                    <a:pt x="0" y="24069"/>
                  </a:lnTo>
                  <a:lnTo>
                    <a:pt x="0" y="24069"/>
                  </a:lnTo>
                  <a:lnTo>
                    <a:pt x="7727" y="19263"/>
                  </a:lnTo>
                  <a:lnTo>
                    <a:pt x="8245" y="19595"/>
                  </a:lnTo>
                  <a:lnTo>
                    <a:pt x="8319" y="18893"/>
                  </a:lnTo>
                  <a:lnTo>
                    <a:pt x="27544" y="3883"/>
                  </a:lnTo>
                  <a:lnTo>
                    <a:pt x="30649" y="5694"/>
                  </a:lnTo>
                  <a:lnTo>
                    <a:pt x="30797" y="4992"/>
                  </a:lnTo>
                  <a:lnTo>
                    <a:pt x="33052" y="3550"/>
                  </a:lnTo>
                  <a:lnTo>
                    <a:pt x="329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0"/>
            <p:cNvSpPr/>
            <p:nvPr/>
          </p:nvSpPr>
          <p:spPr>
            <a:xfrm>
              <a:off x="6363515" y="2672561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0"/>
            <p:cNvSpPr/>
            <p:nvPr/>
          </p:nvSpPr>
          <p:spPr>
            <a:xfrm>
              <a:off x="6185870" y="3003824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cubicBezTo>
                    <a:pt x="1" y="0"/>
                    <a:pt x="1" y="0"/>
                    <a:pt x="38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6065589" y="2622106"/>
              <a:ext cx="296125" cy="378065"/>
            </a:xfrm>
            <a:custGeom>
              <a:avLst/>
              <a:gdLst/>
              <a:ahLst/>
              <a:cxnLst/>
              <a:rect l="l" t="t" r="r" b="b"/>
              <a:pathLst>
                <a:path w="5916" h="7553" extrusionOk="0">
                  <a:moveTo>
                    <a:pt x="5898" y="962"/>
                  </a:moveTo>
                  <a:lnTo>
                    <a:pt x="5916" y="972"/>
                  </a:lnTo>
                  <a:cubicBezTo>
                    <a:pt x="5910" y="968"/>
                    <a:pt x="5904" y="965"/>
                    <a:pt x="5898" y="962"/>
                  </a:cubicBezTo>
                  <a:close/>
                  <a:moveTo>
                    <a:pt x="3792" y="0"/>
                  </a:moveTo>
                  <a:cubicBezTo>
                    <a:pt x="3405" y="0"/>
                    <a:pt x="2978" y="133"/>
                    <a:pt x="2552" y="417"/>
                  </a:cubicBezTo>
                  <a:cubicBezTo>
                    <a:pt x="1110" y="1341"/>
                    <a:pt x="1" y="3412"/>
                    <a:pt x="38" y="5075"/>
                  </a:cubicBezTo>
                  <a:cubicBezTo>
                    <a:pt x="38" y="5963"/>
                    <a:pt x="407" y="6554"/>
                    <a:pt x="925" y="6776"/>
                  </a:cubicBezTo>
                  <a:lnTo>
                    <a:pt x="2361" y="7530"/>
                  </a:lnTo>
                  <a:lnTo>
                    <a:pt x="2361" y="7530"/>
                  </a:lnTo>
                  <a:cubicBezTo>
                    <a:pt x="1872" y="7261"/>
                    <a:pt x="1625" y="6679"/>
                    <a:pt x="1553" y="5852"/>
                  </a:cubicBezTo>
                  <a:cubicBezTo>
                    <a:pt x="1516" y="4188"/>
                    <a:pt x="2625" y="2081"/>
                    <a:pt x="4067" y="1193"/>
                  </a:cubicBezTo>
                  <a:cubicBezTo>
                    <a:pt x="4500" y="943"/>
                    <a:pt x="4905" y="804"/>
                    <a:pt x="5273" y="804"/>
                  </a:cubicBezTo>
                  <a:cubicBezTo>
                    <a:pt x="5495" y="804"/>
                    <a:pt x="5704" y="855"/>
                    <a:pt x="5898" y="962"/>
                  </a:cubicBezTo>
                  <a:lnTo>
                    <a:pt x="5898" y="962"/>
                  </a:lnTo>
                  <a:lnTo>
                    <a:pt x="4400" y="121"/>
                  </a:lnTo>
                  <a:cubicBezTo>
                    <a:pt x="4214" y="42"/>
                    <a:pt x="4009" y="0"/>
                    <a:pt x="3792" y="0"/>
                  </a:cubicBezTo>
                  <a:close/>
                  <a:moveTo>
                    <a:pt x="2361" y="7530"/>
                  </a:moveTo>
                  <a:cubicBezTo>
                    <a:pt x="2375" y="7538"/>
                    <a:pt x="2389" y="7545"/>
                    <a:pt x="2404" y="7552"/>
                  </a:cubicBezTo>
                  <a:lnTo>
                    <a:pt x="2361" y="753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0"/>
            <p:cNvSpPr/>
            <p:nvPr/>
          </p:nvSpPr>
          <p:spPr>
            <a:xfrm>
              <a:off x="6141472" y="2663952"/>
              <a:ext cx="264691" cy="344829"/>
            </a:xfrm>
            <a:custGeom>
              <a:avLst/>
              <a:gdLst/>
              <a:ahLst/>
              <a:cxnLst/>
              <a:rect l="l" t="t" r="r" b="b"/>
              <a:pathLst>
                <a:path w="5288" h="6889" extrusionOk="0">
                  <a:moveTo>
                    <a:pt x="3762" y="0"/>
                  </a:moveTo>
                  <a:cubicBezTo>
                    <a:pt x="3399" y="0"/>
                    <a:pt x="2987" y="126"/>
                    <a:pt x="2551" y="394"/>
                  </a:cubicBezTo>
                  <a:cubicBezTo>
                    <a:pt x="1109" y="1282"/>
                    <a:pt x="0" y="3389"/>
                    <a:pt x="37" y="5053"/>
                  </a:cubicBezTo>
                  <a:cubicBezTo>
                    <a:pt x="89" y="6214"/>
                    <a:pt x="681" y="6889"/>
                    <a:pt x="1524" y="6889"/>
                  </a:cubicBezTo>
                  <a:cubicBezTo>
                    <a:pt x="1889" y="6889"/>
                    <a:pt x="2301" y="6763"/>
                    <a:pt x="2736" y="6495"/>
                  </a:cubicBezTo>
                  <a:cubicBezTo>
                    <a:pt x="4178" y="5607"/>
                    <a:pt x="5287" y="3537"/>
                    <a:pt x="5213" y="1836"/>
                  </a:cubicBezTo>
                  <a:cubicBezTo>
                    <a:pt x="5187" y="675"/>
                    <a:pt x="4603" y="0"/>
                    <a:pt x="376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0"/>
            <p:cNvSpPr/>
            <p:nvPr/>
          </p:nvSpPr>
          <p:spPr>
            <a:xfrm>
              <a:off x="6202539" y="2741587"/>
              <a:ext cx="144409" cy="188958"/>
            </a:xfrm>
            <a:custGeom>
              <a:avLst/>
              <a:gdLst/>
              <a:ahLst/>
              <a:cxnLst/>
              <a:rect l="l" t="t" r="r" b="b"/>
              <a:pathLst>
                <a:path w="2885" h="3775" extrusionOk="0">
                  <a:moveTo>
                    <a:pt x="2019" y="0"/>
                  </a:moveTo>
                  <a:cubicBezTo>
                    <a:pt x="1821" y="0"/>
                    <a:pt x="1600" y="68"/>
                    <a:pt x="1368" y="211"/>
                  </a:cubicBezTo>
                  <a:cubicBezTo>
                    <a:pt x="592" y="729"/>
                    <a:pt x="0" y="1838"/>
                    <a:pt x="0" y="2762"/>
                  </a:cubicBezTo>
                  <a:cubicBezTo>
                    <a:pt x="26" y="3400"/>
                    <a:pt x="333" y="3774"/>
                    <a:pt x="789" y="3774"/>
                  </a:cubicBezTo>
                  <a:cubicBezTo>
                    <a:pt x="993" y="3774"/>
                    <a:pt x="1227" y="3699"/>
                    <a:pt x="1479" y="3539"/>
                  </a:cubicBezTo>
                  <a:cubicBezTo>
                    <a:pt x="2256" y="3095"/>
                    <a:pt x="2884" y="1949"/>
                    <a:pt x="2847" y="1025"/>
                  </a:cubicBezTo>
                  <a:cubicBezTo>
                    <a:pt x="2821" y="376"/>
                    <a:pt x="2486" y="0"/>
                    <a:pt x="2019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0"/>
            <p:cNvSpPr/>
            <p:nvPr/>
          </p:nvSpPr>
          <p:spPr>
            <a:xfrm>
              <a:off x="6259902" y="2818021"/>
              <a:ext cx="27831" cy="37141"/>
            </a:xfrm>
            <a:custGeom>
              <a:avLst/>
              <a:gdLst/>
              <a:ahLst/>
              <a:cxnLst/>
              <a:rect l="l" t="t" r="r" b="b"/>
              <a:pathLst>
                <a:path w="556" h="742" extrusionOk="0">
                  <a:moveTo>
                    <a:pt x="397" y="0"/>
                  </a:moveTo>
                  <a:cubicBezTo>
                    <a:pt x="354" y="0"/>
                    <a:pt x="307" y="17"/>
                    <a:pt x="259" y="52"/>
                  </a:cubicBezTo>
                  <a:cubicBezTo>
                    <a:pt x="148" y="126"/>
                    <a:pt x="0" y="385"/>
                    <a:pt x="0" y="533"/>
                  </a:cubicBezTo>
                  <a:cubicBezTo>
                    <a:pt x="0" y="675"/>
                    <a:pt x="61" y="741"/>
                    <a:pt x="134" y="741"/>
                  </a:cubicBezTo>
                  <a:cubicBezTo>
                    <a:pt x="175" y="741"/>
                    <a:pt x="219" y="721"/>
                    <a:pt x="259" y="681"/>
                  </a:cubicBezTo>
                  <a:cubicBezTo>
                    <a:pt x="407" y="607"/>
                    <a:pt x="555" y="385"/>
                    <a:pt x="555" y="200"/>
                  </a:cubicBezTo>
                  <a:cubicBezTo>
                    <a:pt x="555" y="75"/>
                    <a:pt x="487" y="0"/>
                    <a:pt x="397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0"/>
            <p:cNvSpPr/>
            <p:nvPr/>
          </p:nvSpPr>
          <p:spPr>
            <a:xfrm>
              <a:off x="7460918" y="2045224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0"/>
            <p:cNvSpPr/>
            <p:nvPr/>
          </p:nvSpPr>
          <p:spPr>
            <a:xfrm>
              <a:off x="7372071" y="2211756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0"/>
            <p:cNvSpPr/>
            <p:nvPr/>
          </p:nvSpPr>
          <p:spPr>
            <a:xfrm>
              <a:off x="7253641" y="2034112"/>
              <a:ext cx="192512" cy="120332"/>
            </a:xfrm>
            <a:custGeom>
              <a:avLst/>
              <a:gdLst/>
              <a:ahLst/>
              <a:cxnLst/>
              <a:rect l="l" t="t" r="r" b="b"/>
              <a:pathLst>
                <a:path w="3846" h="2404" extrusionOk="0">
                  <a:moveTo>
                    <a:pt x="555" y="1"/>
                  </a:moveTo>
                  <a:lnTo>
                    <a:pt x="1" y="518"/>
                  </a:lnTo>
                  <a:lnTo>
                    <a:pt x="3291" y="2404"/>
                  </a:lnTo>
                  <a:lnTo>
                    <a:pt x="3846" y="188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0"/>
            <p:cNvSpPr/>
            <p:nvPr/>
          </p:nvSpPr>
          <p:spPr>
            <a:xfrm>
              <a:off x="7323968" y="2028606"/>
              <a:ext cx="133296" cy="181349"/>
            </a:xfrm>
            <a:custGeom>
              <a:avLst/>
              <a:gdLst/>
              <a:ahLst/>
              <a:cxnLst/>
              <a:rect l="l" t="t" r="r" b="b"/>
              <a:pathLst>
                <a:path w="2663" h="3623" extrusionOk="0">
                  <a:moveTo>
                    <a:pt x="2618" y="306"/>
                  </a:moveTo>
                  <a:lnTo>
                    <a:pt x="2663" y="332"/>
                  </a:lnTo>
                  <a:cubicBezTo>
                    <a:pt x="2648" y="323"/>
                    <a:pt x="2633" y="314"/>
                    <a:pt x="2618" y="306"/>
                  </a:cubicBezTo>
                  <a:close/>
                  <a:moveTo>
                    <a:pt x="1891" y="1"/>
                  </a:moveTo>
                  <a:cubicBezTo>
                    <a:pt x="1715" y="1"/>
                    <a:pt x="1511" y="55"/>
                    <a:pt x="1295" y="185"/>
                  </a:cubicBezTo>
                  <a:cubicBezTo>
                    <a:pt x="592" y="665"/>
                    <a:pt x="38" y="1737"/>
                    <a:pt x="1" y="2551"/>
                  </a:cubicBezTo>
                  <a:cubicBezTo>
                    <a:pt x="38" y="2957"/>
                    <a:pt x="185" y="3253"/>
                    <a:pt x="444" y="3364"/>
                  </a:cubicBezTo>
                  <a:lnTo>
                    <a:pt x="925" y="3623"/>
                  </a:lnTo>
                  <a:cubicBezTo>
                    <a:pt x="703" y="3475"/>
                    <a:pt x="518" y="3216"/>
                    <a:pt x="518" y="2773"/>
                  </a:cubicBezTo>
                  <a:cubicBezTo>
                    <a:pt x="444" y="1959"/>
                    <a:pt x="1073" y="924"/>
                    <a:pt x="1738" y="480"/>
                  </a:cubicBezTo>
                  <a:cubicBezTo>
                    <a:pt x="1977" y="337"/>
                    <a:pt x="2200" y="256"/>
                    <a:pt x="2388" y="256"/>
                  </a:cubicBezTo>
                  <a:cubicBezTo>
                    <a:pt x="2472" y="256"/>
                    <a:pt x="2550" y="272"/>
                    <a:pt x="2618" y="306"/>
                  </a:cubicBezTo>
                  <a:lnTo>
                    <a:pt x="2618" y="306"/>
                  </a:lnTo>
                  <a:lnTo>
                    <a:pt x="2219" y="74"/>
                  </a:lnTo>
                  <a:cubicBezTo>
                    <a:pt x="2127" y="28"/>
                    <a:pt x="2016" y="1"/>
                    <a:pt x="189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0"/>
            <p:cNvSpPr/>
            <p:nvPr/>
          </p:nvSpPr>
          <p:spPr>
            <a:xfrm>
              <a:off x="7349897" y="2041620"/>
              <a:ext cx="133296" cy="173841"/>
            </a:xfrm>
            <a:custGeom>
              <a:avLst/>
              <a:gdLst/>
              <a:ahLst/>
              <a:cxnLst/>
              <a:rect l="l" t="t" r="r" b="b"/>
              <a:pathLst>
                <a:path w="2663" h="3473" extrusionOk="0">
                  <a:moveTo>
                    <a:pt x="1895" y="0"/>
                  </a:moveTo>
                  <a:cubicBezTo>
                    <a:pt x="1708" y="0"/>
                    <a:pt x="1501" y="71"/>
                    <a:pt x="1294" y="220"/>
                  </a:cubicBezTo>
                  <a:cubicBezTo>
                    <a:pt x="555" y="664"/>
                    <a:pt x="0" y="1699"/>
                    <a:pt x="37" y="2513"/>
                  </a:cubicBezTo>
                  <a:cubicBezTo>
                    <a:pt x="37" y="3124"/>
                    <a:pt x="336" y="3472"/>
                    <a:pt x="751" y="3472"/>
                  </a:cubicBezTo>
                  <a:cubicBezTo>
                    <a:pt x="939" y="3472"/>
                    <a:pt x="1150" y="3401"/>
                    <a:pt x="1368" y="3252"/>
                  </a:cubicBezTo>
                  <a:cubicBezTo>
                    <a:pt x="2071" y="2845"/>
                    <a:pt x="2662" y="1773"/>
                    <a:pt x="2625" y="960"/>
                  </a:cubicBezTo>
                  <a:cubicBezTo>
                    <a:pt x="2625" y="348"/>
                    <a:pt x="2309" y="0"/>
                    <a:pt x="1895" y="0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0"/>
            <p:cNvSpPr/>
            <p:nvPr/>
          </p:nvSpPr>
          <p:spPr>
            <a:xfrm>
              <a:off x="7379479" y="2081914"/>
              <a:ext cx="72229" cy="95755"/>
            </a:xfrm>
            <a:custGeom>
              <a:avLst/>
              <a:gdLst/>
              <a:ahLst/>
              <a:cxnLst/>
              <a:rect l="l" t="t" r="r" b="b"/>
              <a:pathLst>
                <a:path w="1443" h="1913" extrusionOk="0">
                  <a:moveTo>
                    <a:pt x="1050" y="1"/>
                  </a:moveTo>
                  <a:cubicBezTo>
                    <a:pt x="946" y="1"/>
                    <a:pt x="828" y="38"/>
                    <a:pt x="703" y="118"/>
                  </a:cubicBezTo>
                  <a:cubicBezTo>
                    <a:pt x="333" y="340"/>
                    <a:pt x="1" y="931"/>
                    <a:pt x="1" y="1412"/>
                  </a:cubicBezTo>
                  <a:cubicBezTo>
                    <a:pt x="1" y="1728"/>
                    <a:pt x="188" y="1912"/>
                    <a:pt x="430" y="1912"/>
                  </a:cubicBezTo>
                  <a:cubicBezTo>
                    <a:pt x="527" y="1912"/>
                    <a:pt x="634" y="1882"/>
                    <a:pt x="740" y="1818"/>
                  </a:cubicBezTo>
                  <a:cubicBezTo>
                    <a:pt x="1147" y="1523"/>
                    <a:pt x="1443" y="968"/>
                    <a:pt x="1443" y="524"/>
                  </a:cubicBezTo>
                  <a:cubicBezTo>
                    <a:pt x="1443" y="192"/>
                    <a:pt x="1283" y="1"/>
                    <a:pt x="105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0"/>
            <p:cNvSpPr/>
            <p:nvPr/>
          </p:nvSpPr>
          <p:spPr>
            <a:xfrm>
              <a:off x="7409112" y="2118554"/>
              <a:ext cx="14866" cy="18070"/>
            </a:xfrm>
            <a:custGeom>
              <a:avLst/>
              <a:gdLst/>
              <a:ahLst/>
              <a:cxnLst/>
              <a:rect l="l" t="t" r="r" b="b"/>
              <a:pathLst>
                <a:path w="297" h="361" extrusionOk="0">
                  <a:moveTo>
                    <a:pt x="202" y="0"/>
                  </a:moveTo>
                  <a:cubicBezTo>
                    <a:pt x="185" y="0"/>
                    <a:pt x="167" y="5"/>
                    <a:pt x="148" y="14"/>
                  </a:cubicBezTo>
                  <a:cubicBezTo>
                    <a:pt x="37" y="125"/>
                    <a:pt x="0" y="199"/>
                    <a:pt x="0" y="236"/>
                  </a:cubicBezTo>
                  <a:cubicBezTo>
                    <a:pt x="0" y="319"/>
                    <a:pt x="21" y="361"/>
                    <a:pt x="78" y="361"/>
                  </a:cubicBezTo>
                  <a:cubicBezTo>
                    <a:pt x="97" y="361"/>
                    <a:pt x="120" y="356"/>
                    <a:pt x="148" y="347"/>
                  </a:cubicBezTo>
                  <a:cubicBezTo>
                    <a:pt x="222" y="310"/>
                    <a:pt x="296" y="199"/>
                    <a:pt x="296" y="125"/>
                  </a:cubicBezTo>
                  <a:cubicBezTo>
                    <a:pt x="296" y="42"/>
                    <a:pt x="254" y="0"/>
                    <a:pt x="202" y="0"/>
                  </a:cubicBez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0"/>
            <p:cNvSpPr/>
            <p:nvPr/>
          </p:nvSpPr>
          <p:spPr>
            <a:xfrm>
              <a:off x="6563384" y="1507184"/>
              <a:ext cx="612573" cy="593602"/>
            </a:xfrm>
            <a:custGeom>
              <a:avLst/>
              <a:gdLst/>
              <a:ahLst/>
              <a:cxnLst/>
              <a:rect l="l" t="t" r="r" b="b"/>
              <a:pathLst>
                <a:path w="12238" h="11859" extrusionOk="0">
                  <a:moveTo>
                    <a:pt x="1022" y="0"/>
                  </a:moveTo>
                  <a:cubicBezTo>
                    <a:pt x="999" y="0"/>
                    <a:pt x="980" y="9"/>
                    <a:pt x="962" y="28"/>
                  </a:cubicBezTo>
                  <a:cubicBezTo>
                    <a:pt x="555" y="250"/>
                    <a:pt x="112" y="1692"/>
                    <a:pt x="75" y="3281"/>
                  </a:cubicBezTo>
                  <a:cubicBezTo>
                    <a:pt x="1" y="4612"/>
                    <a:pt x="222" y="5611"/>
                    <a:pt x="555" y="5721"/>
                  </a:cubicBezTo>
                  <a:lnTo>
                    <a:pt x="11646" y="11859"/>
                  </a:lnTo>
                  <a:lnTo>
                    <a:pt x="12238" y="6165"/>
                  </a:lnTo>
                  <a:lnTo>
                    <a:pt x="1184" y="65"/>
                  </a:lnTo>
                  <a:cubicBezTo>
                    <a:pt x="1147" y="65"/>
                    <a:pt x="1147" y="28"/>
                    <a:pt x="1110" y="28"/>
                  </a:cubicBezTo>
                  <a:cubicBezTo>
                    <a:pt x="1073" y="9"/>
                    <a:pt x="1045" y="0"/>
                    <a:pt x="1022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0"/>
            <p:cNvSpPr/>
            <p:nvPr/>
          </p:nvSpPr>
          <p:spPr>
            <a:xfrm>
              <a:off x="7117192" y="1814321"/>
              <a:ext cx="88097" cy="287866"/>
            </a:xfrm>
            <a:custGeom>
              <a:avLst/>
              <a:gdLst/>
              <a:ahLst/>
              <a:cxnLst/>
              <a:rect l="l" t="t" r="r" b="b"/>
              <a:pathLst>
                <a:path w="1760" h="5751" extrusionOk="0">
                  <a:moveTo>
                    <a:pt x="1129" y="1"/>
                  </a:moveTo>
                  <a:cubicBezTo>
                    <a:pt x="1095" y="1"/>
                    <a:pt x="1061" y="10"/>
                    <a:pt x="1026" y="29"/>
                  </a:cubicBezTo>
                  <a:cubicBezTo>
                    <a:pt x="582" y="288"/>
                    <a:pt x="213" y="1693"/>
                    <a:pt x="102" y="3283"/>
                  </a:cubicBezTo>
                  <a:cubicBezTo>
                    <a:pt x="0" y="4702"/>
                    <a:pt x="270" y="5751"/>
                    <a:pt x="656" y="5751"/>
                  </a:cubicBezTo>
                  <a:cubicBezTo>
                    <a:pt x="692" y="5751"/>
                    <a:pt x="729" y="5742"/>
                    <a:pt x="767" y="5723"/>
                  </a:cubicBezTo>
                  <a:cubicBezTo>
                    <a:pt x="1174" y="5501"/>
                    <a:pt x="1581" y="4059"/>
                    <a:pt x="1692" y="2506"/>
                  </a:cubicBezTo>
                  <a:cubicBezTo>
                    <a:pt x="1759" y="1053"/>
                    <a:pt x="1487" y="1"/>
                    <a:pt x="1129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0"/>
            <p:cNvSpPr/>
            <p:nvPr/>
          </p:nvSpPr>
          <p:spPr>
            <a:xfrm>
              <a:off x="6365367" y="1791796"/>
              <a:ext cx="782860" cy="473670"/>
            </a:xfrm>
            <a:custGeom>
              <a:avLst/>
              <a:gdLst/>
              <a:ahLst/>
              <a:cxnLst/>
              <a:rect l="l" t="t" r="r" b="b"/>
              <a:pathLst>
                <a:path w="15640" h="9463" extrusionOk="0">
                  <a:moveTo>
                    <a:pt x="4224" y="1"/>
                  </a:moveTo>
                  <a:cubicBezTo>
                    <a:pt x="3773" y="1"/>
                    <a:pt x="2970" y="330"/>
                    <a:pt x="2034" y="923"/>
                  </a:cubicBezTo>
                  <a:cubicBezTo>
                    <a:pt x="666" y="1773"/>
                    <a:pt x="75" y="2513"/>
                    <a:pt x="1" y="3030"/>
                  </a:cubicBezTo>
                  <a:cubicBezTo>
                    <a:pt x="1" y="3067"/>
                    <a:pt x="75" y="3104"/>
                    <a:pt x="112" y="3178"/>
                  </a:cubicBezTo>
                  <a:cubicBezTo>
                    <a:pt x="149" y="3215"/>
                    <a:pt x="149" y="3215"/>
                    <a:pt x="186" y="3215"/>
                  </a:cubicBezTo>
                  <a:lnTo>
                    <a:pt x="11277" y="9463"/>
                  </a:lnTo>
                  <a:lnTo>
                    <a:pt x="15639" y="6210"/>
                  </a:lnTo>
                  <a:lnTo>
                    <a:pt x="4511" y="72"/>
                  </a:lnTo>
                  <a:cubicBezTo>
                    <a:pt x="4511" y="35"/>
                    <a:pt x="4437" y="35"/>
                    <a:pt x="4437" y="35"/>
                  </a:cubicBezTo>
                  <a:cubicBezTo>
                    <a:pt x="4379" y="12"/>
                    <a:pt x="4308" y="1"/>
                    <a:pt x="422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0"/>
            <p:cNvSpPr/>
            <p:nvPr/>
          </p:nvSpPr>
          <p:spPr>
            <a:xfrm>
              <a:off x="6926082" y="2099333"/>
              <a:ext cx="225848" cy="167834"/>
            </a:xfrm>
            <a:custGeom>
              <a:avLst/>
              <a:gdLst/>
              <a:ahLst/>
              <a:cxnLst/>
              <a:rect l="l" t="t" r="r" b="b"/>
              <a:pathLst>
                <a:path w="4512" h="3353" extrusionOk="0">
                  <a:moveTo>
                    <a:pt x="4187" y="1"/>
                  </a:moveTo>
                  <a:cubicBezTo>
                    <a:pt x="3752" y="1"/>
                    <a:pt x="2926" y="314"/>
                    <a:pt x="1997" y="916"/>
                  </a:cubicBezTo>
                  <a:cubicBezTo>
                    <a:pt x="592" y="1803"/>
                    <a:pt x="1" y="2543"/>
                    <a:pt x="1" y="2986"/>
                  </a:cubicBezTo>
                  <a:cubicBezTo>
                    <a:pt x="1" y="3217"/>
                    <a:pt x="126" y="3353"/>
                    <a:pt x="390" y="3353"/>
                  </a:cubicBezTo>
                  <a:cubicBezTo>
                    <a:pt x="717" y="3353"/>
                    <a:pt x="1257" y="3145"/>
                    <a:pt x="2034" y="2654"/>
                  </a:cubicBezTo>
                  <a:cubicBezTo>
                    <a:pt x="3402" y="1803"/>
                    <a:pt x="4511" y="731"/>
                    <a:pt x="4511" y="213"/>
                  </a:cubicBezTo>
                  <a:cubicBezTo>
                    <a:pt x="4511" y="71"/>
                    <a:pt x="4393" y="1"/>
                    <a:pt x="4187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0"/>
            <p:cNvSpPr/>
            <p:nvPr/>
          </p:nvSpPr>
          <p:spPr>
            <a:xfrm>
              <a:off x="6106283" y="1682977"/>
              <a:ext cx="342426" cy="440034"/>
            </a:xfrm>
            <a:custGeom>
              <a:avLst/>
              <a:gdLst/>
              <a:ahLst/>
              <a:cxnLst/>
              <a:rect l="l" t="t" r="r" b="b"/>
              <a:pathLst>
                <a:path w="6841" h="8791" extrusionOk="0">
                  <a:moveTo>
                    <a:pt x="1055" y="0"/>
                  </a:moveTo>
                  <a:cubicBezTo>
                    <a:pt x="1036" y="0"/>
                    <a:pt x="1018" y="10"/>
                    <a:pt x="999" y="28"/>
                  </a:cubicBezTo>
                  <a:cubicBezTo>
                    <a:pt x="518" y="250"/>
                    <a:pt x="149" y="1692"/>
                    <a:pt x="112" y="3245"/>
                  </a:cubicBezTo>
                  <a:cubicBezTo>
                    <a:pt x="1" y="4613"/>
                    <a:pt x="260" y="5611"/>
                    <a:pt x="555" y="5722"/>
                  </a:cubicBezTo>
                  <a:lnTo>
                    <a:pt x="6249" y="8790"/>
                  </a:lnTo>
                  <a:lnTo>
                    <a:pt x="6840" y="3134"/>
                  </a:lnTo>
                  <a:lnTo>
                    <a:pt x="1221" y="65"/>
                  </a:lnTo>
                  <a:cubicBezTo>
                    <a:pt x="1184" y="65"/>
                    <a:pt x="1184" y="28"/>
                    <a:pt x="1110" y="28"/>
                  </a:cubicBezTo>
                  <a:cubicBezTo>
                    <a:pt x="1092" y="10"/>
                    <a:pt x="1073" y="0"/>
                    <a:pt x="1055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0"/>
            <p:cNvSpPr/>
            <p:nvPr/>
          </p:nvSpPr>
          <p:spPr>
            <a:xfrm>
              <a:off x="6391746" y="1840249"/>
              <a:ext cx="87947" cy="287866"/>
            </a:xfrm>
            <a:custGeom>
              <a:avLst/>
              <a:gdLst/>
              <a:ahLst/>
              <a:cxnLst/>
              <a:rect l="l" t="t" r="r" b="b"/>
              <a:pathLst>
                <a:path w="1757" h="5751" extrusionOk="0">
                  <a:moveTo>
                    <a:pt x="1129" y="0"/>
                  </a:moveTo>
                  <a:cubicBezTo>
                    <a:pt x="1096" y="0"/>
                    <a:pt x="1061" y="10"/>
                    <a:pt x="1027" y="29"/>
                  </a:cubicBezTo>
                  <a:cubicBezTo>
                    <a:pt x="546" y="251"/>
                    <a:pt x="139" y="1692"/>
                    <a:pt x="102" y="3282"/>
                  </a:cubicBezTo>
                  <a:cubicBezTo>
                    <a:pt x="1" y="4702"/>
                    <a:pt x="270" y="5750"/>
                    <a:pt x="628" y="5750"/>
                  </a:cubicBezTo>
                  <a:cubicBezTo>
                    <a:pt x="662" y="5750"/>
                    <a:pt x="696" y="5741"/>
                    <a:pt x="731" y="5722"/>
                  </a:cubicBezTo>
                  <a:cubicBezTo>
                    <a:pt x="1137" y="5500"/>
                    <a:pt x="1581" y="4059"/>
                    <a:pt x="1655" y="2469"/>
                  </a:cubicBezTo>
                  <a:cubicBezTo>
                    <a:pt x="1756" y="1049"/>
                    <a:pt x="1487" y="0"/>
                    <a:pt x="1129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0"/>
            <p:cNvSpPr/>
            <p:nvPr/>
          </p:nvSpPr>
          <p:spPr>
            <a:xfrm>
              <a:off x="5910168" y="1967639"/>
              <a:ext cx="510761" cy="321904"/>
            </a:xfrm>
            <a:custGeom>
              <a:avLst/>
              <a:gdLst/>
              <a:ahLst/>
              <a:cxnLst/>
              <a:rect l="l" t="t" r="r" b="b"/>
              <a:pathLst>
                <a:path w="10204" h="6431" extrusionOk="0">
                  <a:moveTo>
                    <a:pt x="4223" y="0"/>
                  </a:moveTo>
                  <a:cubicBezTo>
                    <a:pt x="3773" y="0"/>
                    <a:pt x="2969" y="330"/>
                    <a:pt x="2033" y="922"/>
                  </a:cubicBezTo>
                  <a:cubicBezTo>
                    <a:pt x="665" y="1772"/>
                    <a:pt x="37" y="2512"/>
                    <a:pt x="0" y="3066"/>
                  </a:cubicBezTo>
                  <a:cubicBezTo>
                    <a:pt x="0" y="3103"/>
                    <a:pt x="37" y="3177"/>
                    <a:pt x="111" y="3214"/>
                  </a:cubicBezTo>
                  <a:cubicBezTo>
                    <a:pt x="148" y="3251"/>
                    <a:pt x="148" y="3251"/>
                    <a:pt x="185" y="3251"/>
                  </a:cubicBezTo>
                  <a:lnTo>
                    <a:pt x="5878" y="6431"/>
                  </a:lnTo>
                  <a:lnTo>
                    <a:pt x="10204" y="3214"/>
                  </a:lnTo>
                  <a:lnTo>
                    <a:pt x="4473" y="72"/>
                  </a:lnTo>
                  <a:cubicBezTo>
                    <a:pt x="4473" y="35"/>
                    <a:pt x="4436" y="35"/>
                    <a:pt x="4436" y="35"/>
                  </a:cubicBezTo>
                  <a:cubicBezTo>
                    <a:pt x="4379" y="12"/>
                    <a:pt x="4307" y="0"/>
                    <a:pt x="422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0"/>
            <p:cNvSpPr/>
            <p:nvPr/>
          </p:nvSpPr>
          <p:spPr>
            <a:xfrm>
              <a:off x="6196983" y="2124461"/>
              <a:ext cx="229502" cy="168635"/>
            </a:xfrm>
            <a:custGeom>
              <a:avLst/>
              <a:gdLst/>
              <a:ahLst/>
              <a:cxnLst/>
              <a:rect l="l" t="t" r="r" b="b"/>
              <a:pathLst>
                <a:path w="4585" h="3369" extrusionOk="0">
                  <a:moveTo>
                    <a:pt x="4258" y="0"/>
                  </a:moveTo>
                  <a:cubicBezTo>
                    <a:pt x="3820" y="0"/>
                    <a:pt x="2987" y="330"/>
                    <a:pt x="2034" y="931"/>
                  </a:cubicBezTo>
                  <a:cubicBezTo>
                    <a:pt x="592" y="1745"/>
                    <a:pt x="0" y="2521"/>
                    <a:pt x="37" y="3002"/>
                  </a:cubicBezTo>
                  <a:cubicBezTo>
                    <a:pt x="37" y="3233"/>
                    <a:pt x="170" y="3368"/>
                    <a:pt x="439" y="3368"/>
                  </a:cubicBezTo>
                  <a:cubicBezTo>
                    <a:pt x="772" y="3368"/>
                    <a:pt x="1314" y="3160"/>
                    <a:pt x="2071" y="2669"/>
                  </a:cubicBezTo>
                  <a:cubicBezTo>
                    <a:pt x="3476" y="1782"/>
                    <a:pt x="4585" y="747"/>
                    <a:pt x="4585" y="229"/>
                  </a:cubicBezTo>
                  <a:cubicBezTo>
                    <a:pt x="4585" y="74"/>
                    <a:pt x="4466" y="0"/>
                    <a:pt x="4258" y="0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0"/>
            <p:cNvSpPr/>
            <p:nvPr/>
          </p:nvSpPr>
          <p:spPr>
            <a:xfrm>
              <a:off x="6456067" y="1869882"/>
              <a:ext cx="342376" cy="441886"/>
            </a:xfrm>
            <a:custGeom>
              <a:avLst/>
              <a:gdLst/>
              <a:ahLst/>
              <a:cxnLst/>
              <a:rect l="l" t="t" r="r" b="b"/>
              <a:pathLst>
                <a:path w="6840" h="8828" extrusionOk="0">
                  <a:moveTo>
                    <a:pt x="1049" y="1"/>
                  </a:moveTo>
                  <a:cubicBezTo>
                    <a:pt x="1026" y="1"/>
                    <a:pt x="999" y="10"/>
                    <a:pt x="962" y="28"/>
                  </a:cubicBezTo>
                  <a:cubicBezTo>
                    <a:pt x="518" y="287"/>
                    <a:pt x="111" y="1692"/>
                    <a:pt x="37" y="3282"/>
                  </a:cubicBezTo>
                  <a:cubicBezTo>
                    <a:pt x="0" y="4613"/>
                    <a:pt x="222" y="5611"/>
                    <a:pt x="555" y="5722"/>
                  </a:cubicBezTo>
                  <a:lnTo>
                    <a:pt x="6248" y="8827"/>
                  </a:lnTo>
                  <a:lnTo>
                    <a:pt x="6840" y="3134"/>
                  </a:lnTo>
                  <a:lnTo>
                    <a:pt x="1220" y="65"/>
                  </a:lnTo>
                  <a:cubicBezTo>
                    <a:pt x="1146" y="28"/>
                    <a:pt x="1146" y="28"/>
                    <a:pt x="1109" y="28"/>
                  </a:cubicBezTo>
                  <a:cubicBezTo>
                    <a:pt x="1091" y="10"/>
                    <a:pt x="1073" y="1"/>
                    <a:pt x="1049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0"/>
            <p:cNvSpPr/>
            <p:nvPr/>
          </p:nvSpPr>
          <p:spPr>
            <a:xfrm>
              <a:off x="6739527" y="2027154"/>
              <a:ext cx="86395" cy="287866"/>
            </a:xfrm>
            <a:custGeom>
              <a:avLst/>
              <a:gdLst/>
              <a:ahLst/>
              <a:cxnLst/>
              <a:rect l="l" t="t" r="r" b="b"/>
              <a:pathLst>
                <a:path w="1726" h="5751" extrusionOk="0">
                  <a:moveTo>
                    <a:pt x="1095" y="1"/>
                  </a:moveTo>
                  <a:cubicBezTo>
                    <a:pt x="1061" y="1"/>
                    <a:pt x="1027" y="10"/>
                    <a:pt x="992" y="29"/>
                  </a:cubicBezTo>
                  <a:cubicBezTo>
                    <a:pt x="585" y="288"/>
                    <a:pt x="179" y="1692"/>
                    <a:pt x="68" y="3282"/>
                  </a:cubicBezTo>
                  <a:cubicBezTo>
                    <a:pt x="0" y="4702"/>
                    <a:pt x="242" y="5751"/>
                    <a:pt x="623" y="5751"/>
                  </a:cubicBezTo>
                  <a:cubicBezTo>
                    <a:pt x="658" y="5751"/>
                    <a:pt x="695" y="5741"/>
                    <a:pt x="733" y="5722"/>
                  </a:cubicBezTo>
                  <a:cubicBezTo>
                    <a:pt x="1140" y="5500"/>
                    <a:pt x="1547" y="4059"/>
                    <a:pt x="1658" y="2506"/>
                  </a:cubicBezTo>
                  <a:cubicBezTo>
                    <a:pt x="1725" y="1052"/>
                    <a:pt x="1453" y="1"/>
                    <a:pt x="1095" y="1"/>
                  </a:cubicBez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0"/>
            <p:cNvSpPr/>
            <p:nvPr/>
          </p:nvSpPr>
          <p:spPr>
            <a:xfrm>
              <a:off x="6259902" y="2154544"/>
              <a:ext cx="512663" cy="323756"/>
            </a:xfrm>
            <a:custGeom>
              <a:avLst/>
              <a:gdLst/>
              <a:ahLst/>
              <a:cxnLst/>
              <a:rect l="l" t="t" r="r" b="b"/>
              <a:pathLst>
                <a:path w="10242" h="6468" extrusionOk="0">
                  <a:moveTo>
                    <a:pt x="4224" y="0"/>
                  </a:moveTo>
                  <a:cubicBezTo>
                    <a:pt x="3773" y="0"/>
                    <a:pt x="2969" y="330"/>
                    <a:pt x="2034" y="922"/>
                  </a:cubicBezTo>
                  <a:cubicBezTo>
                    <a:pt x="592" y="1772"/>
                    <a:pt x="0" y="2549"/>
                    <a:pt x="37" y="3103"/>
                  </a:cubicBezTo>
                  <a:cubicBezTo>
                    <a:pt x="37" y="3140"/>
                    <a:pt x="74" y="3177"/>
                    <a:pt x="148" y="3214"/>
                  </a:cubicBezTo>
                  <a:cubicBezTo>
                    <a:pt x="185" y="3214"/>
                    <a:pt x="185" y="3288"/>
                    <a:pt x="222" y="3288"/>
                  </a:cubicBezTo>
                  <a:lnTo>
                    <a:pt x="5916" y="6468"/>
                  </a:lnTo>
                  <a:lnTo>
                    <a:pt x="10241" y="3214"/>
                  </a:lnTo>
                  <a:lnTo>
                    <a:pt x="4474" y="72"/>
                  </a:lnTo>
                  <a:cubicBezTo>
                    <a:pt x="4474" y="35"/>
                    <a:pt x="4437" y="35"/>
                    <a:pt x="4437" y="35"/>
                  </a:cubicBezTo>
                  <a:cubicBezTo>
                    <a:pt x="4379" y="12"/>
                    <a:pt x="4307" y="0"/>
                    <a:pt x="4224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0"/>
            <p:cNvSpPr/>
            <p:nvPr/>
          </p:nvSpPr>
          <p:spPr>
            <a:xfrm>
              <a:off x="6546716" y="2312166"/>
              <a:ext cx="229552" cy="167834"/>
            </a:xfrm>
            <a:custGeom>
              <a:avLst/>
              <a:gdLst/>
              <a:ahLst/>
              <a:cxnLst/>
              <a:rect l="l" t="t" r="r" b="b"/>
              <a:pathLst>
                <a:path w="4586" h="3353" extrusionOk="0">
                  <a:moveTo>
                    <a:pt x="4252" y="1"/>
                  </a:moveTo>
                  <a:cubicBezTo>
                    <a:pt x="3806" y="1"/>
                    <a:pt x="2963" y="313"/>
                    <a:pt x="2034" y="916"/>
                  </a:cubicBezTo>
                  <a:cubicBezTo>
                    <a:pt x="592" y="1729"/>
                    <a:pt x="1" y="2542"/>
                    <a:pt x="38" y="2986"/>
                  </a:cubicBezTo>
                  <a:cubicBezTo>
                    <a:pt x="38" y="3217"/>
                    <a:pt x="171" y="3352"/>
                    <a:pt x="439" y="3352"/>
                  </a:cubicBezTo>
                  <a:cubicBezTo>
                    <a:pt x="772" y="3352"/>
                    <a:pt x="1314" y="3144"/>
                    <a:pt x="2071" y="2653"/>
                  </a:cubicBezTo>
                  <a:cubicBezTo>
                    <a:pt x="3476" y="1803"/>
                    <a:pt x="4585" y="731"/>
                    <a:pt x="4585" y="213"/>
                  </a:cubicBezTo>
                  <a:cubicBezTo>
                    <a:pt x="4585" y="71"/>
                    <a:pt x="4463" y="1"/>
                    <a:pt x="4252" y="1"/>
                  </a:cubicBezTo>
                  <a:close/>
                </a:path>
              </a:pathLst>
            </a:custGeom>
            <a:solidFill>
              <a:srgbClr val="3B7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0"/>
            <p:cNvSpPr/>
            <p:nvPr/>
          </p:nvSpPr>
          <p:spPr>
            <a:xfrm>
              <a:off x="5332785" y="2071152"/>
              <a:ext cx="449744" cy="447842"/>
            </a:xfrm>
            <a:custGeom>
              <a:avLst/>
              <a:gdLst/>
              <a:ahLst/>
              <a:cxnLst/>
              <a:rect l="l" t="t" r="r" b="b"/>
              <a:pathLst>
                <a:path w="8985" h="8947" extrusionOk="0">
                  <a:moveTo>
                    <a:pt x="8799" y="0"/>
                  </a:moveTo>
                  <a:lnTo>
                    <a:pt x="0" y="7061"/>
                  </a:lnTo>
                  <a:lnTo>
                    <a:pt x="3549" y="8947"/>
                  </a:lnTo>
                  <a:lnTo>
                    <a:pt x="8984" y="5583"/>
                  </a:lnTo>
                  <a:lnTo>
                    <a:pt x="8799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0"/>
            <p:cNvSpPr/>
            <p:nvPr/>
          </p:nvSpPr>
          <p:spPr>
            <a:xfrm>
              <a:off x="5686223" y="2185878"/>
              <a:ext cx="94454" cy="164731"/>
            </a:xfrm>
            <a:custGeom>
              <a:avLst/>
              <a:gdLst/>
              <a:ahLst/>
              <a:cxnLst/>
              <a:rect l="l" t="t" r="r" b="b"/>
              <a:pathLst>
                <a:path w="1887" h="3291" extrusionOk="0">
                  <a:moveTo>
                    <a:pt x="1" y="0"/>
                  </a:moveTo>
                  <a:lnTo>
                    <a:pt x="38" y="2329"/>
                  </a:lnTo>
                  <a:lnTo>
                    <a:pt x="1886" y="3291"/>
                  </a:lnTo>
                  <a:lnTo>
                    <a:pt x="1849" y="10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0"/>
            <p:cNvSpPr/>
            <p:nvPr/>
          </p:nvSpPr>
          <p:spPr>
            <a:xfrm>
              <a:off x="5778774" y="2167358"/>
              <a:ext cx="112924" cy="183251"/>
            </a:xfrm>
            <a:custGeom>
              <a:avLst/>
              <a:gdLst/>
              <a:ahLst/>
              <a:cxnLst/>
              <a:rect l="l" t="t" r="r" b="b"/>
              <a:pathLst>
                <a:path w="2256" h="3661" extrusionOk="0">
                  <a:moveTo>
                    <a:pt x="2181" y="1"/>
                  </a:moveTo>
                  <a:lnTo>
                    <a:pt x="0" y="1405"/>
                  </a:lnTo>
                  <a:lnTo>
                    <a:pt x="37" y="3661"/>
                  </a:lnTo>
                  <a:lnTo>
                    <a:pt x="2255" y="2330"/>
                  </a:lnTo>
                  <a:lnTo>
                    <a:pt x="2181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0"/>
            <p:cNvSpPr/>
            <p:nvPr/>
          </p:nvSpPr>
          <p:spPr>
            <a:xfrm>
              <a:off x="5686223" y="2119255"/>
              <a:ext cx="201772" cy="118480"/>
            </a:xfrm>
            <a:custGeom>
              <a:avLst/>
              <a:gdLst/>
              <a:ahLst/>
              <a:cxnLst/>
              <a:rect l="l" t="t" r="r" b="b"/>
              <a:pathLst>
                <a:path w="4031" h="2367" extrusionOk="0">
                  <a:moveTo>
                    <a:pt x="2182" y="0"/>
                  </a:moveTo>
                  <a:lnTo>
                    <a:pt x="1" y="1331"/>
                  </a:lnTo>
                  <a:lnTo>
                    <a:pt x="1849" y="2366"/>
                  </a:lnTo>
                  <a:lnTo>
                    <a:pt x="4030" y="962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0"/>
            <p:cNvSpPr/>
            <p:nvPr/>
          </p:nvSpPr>
          <p:spPr>
            <a:xfrm>
              <a:off x="5669554" y="2245293"/>
              <a:ext cx="138853" cy="230954"/>
            </a:xfrm>
            <a:custGeom>
              <a:avLst/>
              <a:gdLst/>
              <a:ahLst/>
              <a:cxnLst/>
              <a:rect l="l" t="t" r="r" b="b"/>
              <a:pathLst>
                <a:path w="2774" h="4614" extrusionOk="0">
                  <a:moveTo>
                    <a:pt x="1385" y="1"/>
                  </a:moveTo>
                  <a:cubicBezTo>
                    <a:pt x="1028" y="1"/>
                    <a:pt x="674" y="84"/>
                    <a:pt x="407" y="255"/>
                  </a:cubicBezTo>
                  <a:cubicBezTo>
                    <a:pt x="407" y="255"/>
                    <a:pt x="371" y="292"/>
                    <a:pt x="334" y="292"/>
                  </a:cubicBezTo>
                  <a:lnTo>
                    <a:pt x="1" y="292"/>
                  </a:lnTo>
                  <a:lnTo>
                    <a:pt x="112" y="3878"/>
                  </a:lnTo>
                  <a:cubicBezTo>
                    <a:pt x="112" y="4100"/>
                    <a:pt x="223" y="4285"/>
                    <a:pt x="518" y="4396"/>
                  </a:cubicBezTo>
                  <a:cubicBezTo>
                    <a:pt x="788" y="4539"/>
                    <a:pt x="1118" y="4613"/>
                    <a:pt x="1445" y="4613"/>
                  </a:cubicBezTo>
                  <a:cubicBezTo>
                    <a:pt x="1793" y="4613"/>
                    <a:pt x="2137" y="4530"/>
                    <a:pt x="2404" y="4359"/>
                  </a:cubicBezTo>
                  <a:cubicBezTo>
                    <a:pt x="2626" y="4248"/>
                    <a:pt x="2774" y="3989"/>
                    <a:pt x="2774" y="3804"/>
                  </a:cubicBezTo>
                  <a:lnTo>
                    <a:pt x="2700" y="255"/>
                  </a:lnTo>
                  <a:lnTo>
                    <a:pt x="2367" y="255"/>
                  </a:lnTo>
                  <a:lnTo>
                    <a:pt x="2330" y="218"/>
                  </a:lnTo>
                  <a:cubicBezTo>
                    <a:pt x="2061" y="75"/>
                    <a:pt x="1722" y="1"/>
                    <a:pt x="1385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0"/>
            <p:cNvSpPr/>
            <p:nvPr/>
          </p:nvSpPr>
          <p:spPr>
            <a:xfrm>
              <a:off x="5665850" y="2222819"/>
              <a:ext cx="148113" cy="77886"/>
            </a:xfrm>
            <a:custGeom>
              <a:avLst/>
              <a:gdLst/>
              <a:ahLst/>
              <a:cxnLst/>
              <a:rect l="l" t="t" r="r" b="b"/>
              <a:pathLst>
                <a:path w="2959" h="1556" extrusionOk="0">
                  <a:moveTo>
                    <a:pt x="1494" y="1"/>
                  </a:moveTo>
                  <a:cubicBezTo>
                    <a:pt x="1126" y="1"/>
                    <a:pt x="757" y="84"/>
                    <a:pt x="481" y="260"/>
                  </a:cubicBezTo>
                  <a:cubicBezTo>
                    <a:pt x="1" y="519"/>
                    <a:pt x="1" y="1037"/>
                    <a:pt x="555" y="1370"/>
                  </a:cubicBezTo>
                  <a:cubicBezTo>
                    <a:pt x="815" y="1491"/>
                    <a:pt x="1132" y="1555"/>
                    <a:pt x="1449" y="1555"/>
                  </a:cubicBezTo>
                  <a:cubicBezTo>
                    <a:pt x="1807" y="1555"/>
                    <a:pt x="2166" y="1472"/>
                    <a:pt x="2441" y="1296"/>
                  </a:cubicBezTo>
                  <a:cubicBezTo>
                    <a:pt x="2959" y="1000"/>
                    <a:pt x="2959" y="482"/>
                    <a:pt x="2404" y="187"/>
                  </a:cubicBezTo>
                  <a:cubicBezTo>
                    <a:pt x="2144" y="65"/>
                    <a:pt x="1819" y="1"/>
                    <a:pt x="1494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0"/>
            <p:cNvSpPr/>
            <p:nvPr/>
          </p:nvSpPr>
          <p:spPr>
            <a:xfrm>
              <a:off x="5684371" y="2227624"/>
              <a:ext cx="107368" cy="37842"/>
            </a:xfrm>
            <a:custGeom>
              <a:avLst/>
              <a:gdLst/>
              <a:ahLst/>
              <a:cxnLst/>
              <a:rect l="l" t="t" r="r" b="b"/>
              <a:pathLst>
                <a:path w="2145" h="756" extrusionOk="0">
                  <a:moveTo>
                    <a:pt x="1126" y="0"/>
                  </a:moveTo>
                  <a:cubicBezTo>
                    <a:pt x="829" y="0"/>
                    <a:pt x="523" y="78"/>
                    <a:pt x="296" y="201"/>
                  </a:cubicBezTo>
                  <a:cubicBezTo>
                    <a:pt x="75" y="386"/>
                    <a:pt x="1" y="608"/>
                    <a:pt x="38" y="756"/>
                  </a:cubicBezTo>
                  <a:cubicBezTo>
                    <a:pt x="75" y="645"/>
                    <a:pt x="185" y="571"/>
                    <a:pt x="296" y="460"/>
                  </a:cubicBezTo>
                  <a:cubicBezTo>
                    <a:pt x="517" y="340"/>
                    <a:pt x="813" y="274"/>
                    <a:pt x="1102" y="274"/>
                  </a:cubicBezTo>
                  <a:cubicBezTo>
                    <a:pt x="1348" y="274"/>
                    <a:pt x="1589" y="322"/>
                    <a:pt x="1775" y="423"/>
                  </a:cubicBezTo>
                  <a:cubicBezTo>
                    <a:pt x="1923" y="534"/>
                    <a:pt x="2034" y="608"/>
                    <a:pt x="2071" y="719"/>
                  </a:cubicBezTo>
                  <a:cubicBezTo>
                    <a:pt x="2145" y="534"/>
                    <a:pt x="2071" y="275"/>
                    <a:pt x="1775" y="164"/>
                  </a:cubicBezTo>
                  <a:cubicBezTo>
                    <a:pt x="1595" y="50"/>
                    <a:pt x="1364" y="0"/>
                    <a:pt x="11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0"/>
            <p:cNvSpPr/>
            <p:nvPr/>
          </p:nvSpPr>
          <p:spPr>
            <a:xfrm>
              <a:off x="5688075" y="2243341"/>
              <a:ext cx="101812" cy="45150"/>
            </a:xfrm>
            <a:custGeom>
              <a:avLst/>
              <a:gdLst/>
              <a:ahLst/>
              <a:cxnLst/>
              <a:rect l="l" t="t" r="r" b="b"/>
              <a:pathLst>
                <a:path w="2034" h="902" extrusionOk="0">
                  <a:moveTo>
                    <a:pt x="1113" y="1"/>
                  </a:moveTo>
                  <a:cubicBezTo>
                    <a:pt x="819" y="1"/>
                    <a:pt x="523" y="76"/>
                    <a:pt x="296" y="220"/>
                  </a:cubicBezTo>
                  <a:cubicBezTo>
                    <a:pt x="148" y="257"/>
                    <a:pt x="37" y="405"/>
                    <a:pt x="1" y="479"/>
                  </a:cubicBezTo>
                  <a:cubicBezTo>
                    <a:pt x="37" y="553"/>
                    <a:pt x="148" y="664"/>
                    <a:pt x="296" y="738"/>
                  </a:cubicBezTo>
                  <a:cubicBezTo>
                    <a:pt x="477" y="853"/>
                    <a:pt x="701" y="902"/>
                    <a:pt x="933" y="902"/>
                  </a:cubicBezTo>
                  <a:cubicBezTo>
                    <a:pt x="1224" y="902"/>
                    <a:pt x="1528" y="824"/>
                    <a:pt x="1775" y="701"/>
                  </a:cubicBezTo>
                  <a:cubicBezTo>
                    <a:pt x="1886" y="627"/>
                    <a:pt x="1997" y="516"/>
                    <a:pt x="2034" y="442"/>
                  </a:cubicBezTo>
                  <a:cubicBezTo>
                    <a:pt x="1997" y="331"/>
                    <a:pt x="1886" y="257"/>
                    <a:pt x="1775" y="146"/>
                  </a:cubicBezTo>
                  <a:cubicBezTo>
                    <a:pt x="1579" y="48"/>
                    <a:pt x="1346" y="1"/>
                    <a:pt x="1113" y="1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0"/>
            <p:cNvSpPr/>
            <p:nvPr/>
          </p:nvSpPr>
          <p:spPr>
            <a:xfrm>
              <a:off x="5825025" y="2258057"/>
              <a:ext cx="86996" cy="148063"/>
            </a:xfrm>
            <a:custGeom>
              <a:avLst/>
              <a:gdLst/>
              <a:ahLst/>
              <a:cxnLst/>
              <a:rect l="l" t="t" r="r" b="b"/>
              <a:pathLst>
                <a:path w="1738" h="2958" extrusionOk="0">
                  <a:moveTo>
                    <a:pt x="0" y="0"/>
                  </a:moveTo>
                  <a:lnTo>
                    <a:pt x="74" y="2070"/>
                  </a:lnTo>
                  <a:lnTo>
                    <a:pt x="1738" y="2958"/>
                  </a:lnTo>
                  <a:lnTo>
                    <a:pt x="1664" y="9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0"/>
            <p:cNvSpPr/>
            <p:nvPr/>
          </p:nvSpPr>
          <p:spPr>
            <a:xfrm>
              <a:off x="5908316" y="2241389"/>
              <a:ext cx="103664" cy="164731"/>
            </a:xfrm>
            <a:custGeom>
              <a:avLst/>
              <a:gdLst/>
              <a:ahLst/>
              <a:cxnLst/>
              <a:rect l="l" t="t" r="r" b="b"/>
              <a:pathLst>
                <a:path w="2071" h="3291" extrusionOk="0">
                  <a:moveTo>
                    <a:pt x="1996" y="0"/>
                  </a:moveTo>
                  <a:lnTo>
                    <a:pt x="0" y="1257"/>
                  </a:lnTo>
                  <a:lnTo>
                    <a:pt x="74" y="3291"/>
                  </a:lnTo>
                  <a:lnTo>
                    <a:pt x="2070" y="2108"/>
                  </a:lnTo>
                  <a:lnTo>
                    <a:pt x="1996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0"/>
            <p:cNvSpPr/>
            <p:nvPr/>
          </p:nvSpPr>
          <p:spPr>
            <a:xfrm>
              <a:off x="5825025" y="2196990"/>
              <a:ext cx="183251" cy="107368"/>
            </a:xfrm>
            <a:custGeom>
              <a:avLst/>
              <a:gdLst/>
              <a:ahLst/>
              <a:cxnLst/>
              <a:rect l="l" t="t" r="r" b="b"/>
              <a:pathLst>
                <a:path w="3661" h="2145" extrusionOk="0">
                  <a:moveTo>
                    <a:pt x="1997" y="0"/>
                  </a:moveTo>
                  <a:lnTo>
                    <a:pt x="0" y="1220"/>
                  </a:lnTo>
                  <a:lnTo>
                    <a:pt x="1664" y="2144"/>
                  </a:lnTo>
                  <a:lnTo>
                    <a:pt x="3660" y="887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0"/>
            <p:cNvSpPr/>
            <p:nvPr/>
          </p:nvSpPr>
          <p:spPr>
            <a:xfrm>
              <a:off x="5454919" y="2348707"/>
              <a:ext cx="105516" cy="192512"/>
            </a:xfrm>
            <a:custGeom>
              <a:avLst/>
              <a:gdLst/>
              <a:ahLst/>
              <a:cxnLst/>
              <a:rect l="l" t="t" r="r" b="b"/>
              <a:pathLst>
                <a:path w="2108" h="3846" extrusionOk="0">
                  <a:moveTo>
                    <a:pt x="0" y="1"/>
                  </a:moveTo>
                  <a:lnTo>
                    <a:pt x="74" y="2773"/>
                  </a:lnTo>
                  <a:lnTo>
                    <a:pt x="2108" y="3846"/>
                  </a:lnTo>
                  <a:lnTo>
                    <a:pt x="2071" y="111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0"/>
            <p:cNvSpPr/>
            <p:nvPr/>
          </p:nvSpPr>
          <p:spPr>
            <a:xfrm>
              <a:off x="5454919" y="2250649"/>
              <a:ext cx="260987" cy="153619"/>
            </a:xfrm>
            <a:custGeom>
              <a:avLst/>
              <a:gdLst/>
              <a:ahLst/>
              <a:cxnLst/>
              <a:rect l="l" t="t" r="r" b="b"/>
              <a:pathLst>
                <a:path w="5214" h="3069" extrusionOk="0">
                  <a:moveTo>
                    <a:pt x="3180" y="0"/>
                  </a:moveTo>
                  <a:lnTo>
                    <a:pt x="0" y="1960"/>
                  </a:lnTo>
                  <a:lnTo>
                    <a:pt x="2071" y="3069"/>
                  </a:lnTo>
                  <a:lnTo>
                    <a:pt x="5213" y="1072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0"/>
            <p:cNvSpPr/>
            <p:nvPr/>
          </p:nvSpPr>
          <p:spPr>
            <a:xfrm>
              <a:off x="5534456" y="2300604"/>
              <a:ext cx="103714" cy="50005"/>
            </a:xfrm>
            <a:custGeom>
              <a:avLst/>
              <a:gdLst/>
              <a:ahLst/>
              <a:cxnLst/>
              <a:rect l="l" t="t" r="r" b="b"/>
              <a:pathLst>
                <a:path w="2072" h="999" extrusionOk="0">
                  <a:moveTo>
                    <a:pt x="297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97" y="74"/>
                  </a:lnTo>
                  <a:lnTo>
                    <a:pt x="1960" y="999"/>
                  </a:lnTo>
                  <a:lnTo>
                    <a:pt x="2071" y="92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0"/>
            <p:cNvSpPr/>
            <p:nvPr/>
          </p:nvSpPr>
          <p:spPr>
            <a:xfrm>
              <a:off x="5540012" y="2304308"/>
              <a:ext cx="92602" cy="51857"/>
            </a:xfrm>
            <a:custGeom>
              <a:avLst/>
              <a:gdLst/>
              <a:ahLst/>
              <a:cxnLst/>
              <a:rect l="l" t="t" r="r" b="b"/>
              <a:pathLst>
                <a:path w="1850" h="1036" extrusionOk="0">
                  <a:moveTo>
                    <a:pt x="186" y="0"/>
                  </a:moveTo>
                  <a:lnTo>
                    <a:pt x="1" y="111"/>
                  </a:lnTo>
                  <a:lnTo>
                    <a:pt x="1702" y="1036"/>
                  </a:lnTo>
                  <a:lnTo>
                    <a:pt x="1849" y="92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0"/>
            <p:cNvSpPr/>
            <p:nvPr/>
          </p:nvSpPr>
          <p:spPr>
            <a:xfrm>
              <a:off x="5558533" y="2304308"/>
              <a:ext cx="161077" cy="236910"/>
            </a:xfrm>
            <a:custGeom>
              <a:avLst/>
              <a:gdLst/>
              <a:ahLst/>
              <a:cxnLst/>
              <a:rect l="l" t="t" r="r" b="b"/>
              <a:pathLst>
                <a:path w="3218" h="4733" extrusionOk="0">
                  <a:moveTo>
                    <a:pt x="3143" y="0"/>
                  </a:moveTo>
                  <a:lnTo>
                    <a:pt x="1" y="1997"/>
                  </a:lnTo>
                  <a:lnTo>
                    <a:pt x="38" y="4733"/>
                  </a:lnTo>
                  <a:lnTo>
                    <a:pt x="3217" y="2773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0"/>
            <p:cNvSpPr/>
            <p:nvPr/>
          </p:nvSpPr>
          <p:spPr>
            <a:xfrm>
              <a:off x="5577053" y="2359819"/>
              <a:ext cx="129592" cy="159175"/>
            </a:xfrm>
            <a:custGeom>
              <a:avLst/>
              <a:gdLst/>
              <a:ahLst/>
              <a:cxnLst/>
              <a:rect l="l" t="t" r="r" b="b"/>
              <a:pathLst>
                <a:path w="2589" h="3180" extrusionOk="0">
                  <a:moveTo>
                    <a:pt x="2514" y="1"/>
                  </a:moveTo>
                  <a:lnTo>
                    <a:pt x="2403" y="37"/>
                  </a:lnTo>
                  <a:lnTo>
                    <a:pt x="2440" y="1590"/>
                  </a:lnTo>
                  <a:lnTo>
                    <a:pt x="0" y="3106"/>
                  </a:lnTo>
                  <a:lnTo>
                    <a:pt x="0" y="3180"/>
                  </a:lnTo>
                  <a:lnTo>
                    <a:pt x="2588" y="1627"/>
                  </a:lnTo>
                  <a:lnTo>
                    <a:pt x="2514" y="1"/>
                  </a:lnTo>
                  <a:close/>
                </a:path>
              </a:pathLst>
            </a:custGeom>
            <a:solidFill>
              <a:srgbClr val="8066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0"/>
            <p:cNvSpPr/>
            <p:nvPr/>
          </p:nvSpPr>
          <p:spPr>
            <a:xfrm>
              <a:off x="5575201" y="2361671"/>
              <a:ext cx="124036" cy="153669"/>
            </a:xfrm>
            <a:custGeom>
              <a:avLst/>
              <a:gdLst/>
              <a:ahLst/>
              <a:cxnLst/>
              <a:rect l="l" t="t" r="r" b="b"/>
              <a:pathLst>
                <a:path w="2478" h="3070" extrusionOk="0">
                  <a:moveTo>
                    <a:pt x="2440" y="0"/>
                  </a:moveTo>
                  <a:lnTo>
                    <a:pt x="0" y="1553"/>
                  </a:lnTo>
                  <a:lnTo>
                    <a:pt x="37" y="3069"/>
                  </a:lnTo>
                  <a:lnTo>
                    <a:pt x="2477" y="1553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917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0"/>
            <p:cNvSpPr/>
            <p:nvPr/>
          </p:nvSpPr>
          <p:spPr>
            <a:xfrm>
              <a:off x="5573349" y="2400864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74" y="105"/>
                    <a:pt x="0" y="253"/>
                    <a:pt x="0" y="327"/>
                  </a:cubicBezTo>
                  <a:cubicBezTo>
                    <a:pt x="0" y="410"/>
                    <a:pt x="42" y="451"/>
                    <a:pt x="94" y="451"/>
                  </a:cubicBezTo>
                  <a:cubicBezTo>
                    <a:pt x="111" y="451"/>
                    <a:pt x="130" y="447"/>
                    <a:pt x="148" y="438"/>
                  </a:cubicBezTo>
                  <a:cubicBezTo>
                    <a:pt x="259" y="364"/>
                    <a:pt x="333" y="253"/>
                    <a:pt x="333" y="105"/>
                  </a:cubicBezTo>
                  <a:cubicBezTo>
                    <a:pt x="333" y="5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0"/>
            <p:cNvSpPr/>
            <p:nvPr/>
          </p:nvSpPr>
          <p:spPr>
            <a:xfrm>
              <a:off x="5575201" y="2404217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333" y="75"/>
                  </a:moveTo>
                  <a:lnTo>
                    <a:pt x="185" y="186"/>
                  </a:lnTo>
                  <a:lnTo>
                    <a:pt x="333" y="149"/>
                  </a:lnTo>
                  <a:lnTo>
                    <a:pt x="333" y="75"/>
                  </a:lnTo>
                  <a:close/>
                  <a:moveTo>
                    <a:pt x="185" y="1"/>
                  </a:moveTo>
                  <a:lnTo>
                    <a:pt x="111" y="38"/>
                  </a:lnTo>
                  <a:lnTo>
                    <a:pt x="111" y="186"/>
                  </a:lnTo>
                  <a:lnTo>
                    <a:pt x="0" y="260"/>
                  </a:lnTo>
                  <a:lnTo>
                    <a:pt x="0" y="334"/>
                  </a:lnTo>
                  <a:lnTo>
                    <a:pt x="111" y="223"/>
                  </a:lnTo>
                  <a:lnTo>
                    <a:pt x="111" y="371"/>
                  </a:lnTo>
                  <a:lnTo>
                    <a:pt x="185" y="371"/>
                  </a:lnTo>
                  <a:lnTo>
                    <a:pt x="185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0"/>
            <p:cNvSpPr/>
            <p:nvPr/>
          </p:nvSpPr>
          <p:spPr>
            <a:xfrm>
              <a:off x="5684371" y="2333240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40" y="0"/>
                  </a:moveTo>
                  <a:cubicBezTo>
                    <a:pt x="222" y="0"/>
                    <a:pt x="204" y="5"/>
                    <a:pt x="185" y="14"/>
                  </a:cubicBezTo>
                  <a:cubicBezTo>
                    <a:pt x="75" y="51"/>
                    <a:pt x="1" y="199"/>
                    <a:pt x="1" y="347"/>
                  </a:cubicBezTo>
                  <a:cubicBezTo>
                    <a:pt x="1" y="399"/>
                    <a:pt x="38" y="451"/>
                    <a:pt x="98" y="451"/>
                  </a:cubicBezTo>
                  <a:cubicBezTo>
                    <a:pt x="124" y="451"/>
                    <a:pt x="153" y="442"/>
                    <a:pt x="185" y="421"/>
                  </a:cubicBezTo>
                  <a:cubicBezTo>
                    <a:pt x="259" y="384"/>
                    <a:pt x="333" y="273"/>
                    <a:pt x="333" y="125"/>
                  </a:cubicBezTo>
                  <a:cubicBezTo>
                    <a:pt x="333" y="42"/>
                    <a:pt x="292" y="0"/>
                    <a:pt x="240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0"/>
            <p:cNvSpPr/>
            <p:nvPr/>
          </p:nvSpPr>
          <p:spPr>
            <a:xfrm>
              <a:off x="5686223" y="233944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259" y="1"/>
                  </a:moveTo>
                  <a:lnTo>
                    <a:pt x="1" y="186"/>
                  </a:lnTo>
                  <a:lnTo>
                    <a:pt x="1" y="223"/>
                  </a:ln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0"/>
            <p:cNvSpPr/>
            <p:nvPr/>
          </p:nvSpPr>
          <p:spPr>
            <a:xfrm>
              <a:off x="5519690" y="2341298"/>
              <a:ext cx="29633" cy="22725"/>
            </a:xfrm>
            <a:custGeom>
              <a:avLst/>
              <a:gdLst/>
              <a:ahLst/>
              <a:cxnLst/>
              <a:rect l="l" t="t" r="r" b="b"/>
              <a:pathLst>
                <a:path w="592" h="454" extrusionOk="0">
                  <a:moveTo>
                    <a:pt x="0" y="1"/>
                  </a:moveTo>
                  <a:lnTo>
                    <a:pt x="0" y="223"/>
                  </a:lnTo>
                  <a:cubicBezTo>
                    <a:pt x="0" y="297"/>
                    <a:pt x="37" y="334"/>
                    <a:pt x="74" y="371"/>
                  </a:cubicBezTo>
                  <a:cubicBezTo>
                    <a:pt x="148" y="426"/>
                    <a:pt x="231" y="454"/>
                    <a:pt x="310" y="454"/>
                  </a:cubicBezTo>
                  <a:cubicBezTo>
                    <a:pt x="388" y="454"/>
                    <a:pt x="462" y="426"/>
                    <a:pt x="518" y="371"/>
                  </a:cubicBezTo>
                  <a:cubicBezTo>
                    <a:pt x="555" y="334"/>
                    <a:pt x="592" y="297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0"/>
            <p:cNvSpPr/>
            <p:nvPr/>
          </p:nvSpPr>
          <p:spPr>
            <a:xfrm>
              <a:off x="5517838" y="2331788"/>
              <a:ext cx="33337" cy="17920"/>
            </a:xfrm>
            <a:custGeom>
              <a:avLst/>
              <a:gdLst/>
              <a:ahLst/>
              <a:cxnLst/>
              <a:rect l="l" t="t" r="r" b="b"/>
              <a:pathLst>
                <a:path w="666" h="358" extrusionOk="0">
                  <a:moveTo>
                    <a:pt x="349" y="0"/>
                  </a:moveTo>
                  <a:cubicBezTo>
                    <a:pt x="264" y="0"/>
                    <a:pt x="175" y="22"/>
                    <a:pt x="111" y="43"/>
                  </a:cubicBezTo>
                  <a:cubicBezTo>
                    <a:pt x="0" y="154"/>
                    <a:pt x="37" y="228"/>
                    <a:pt x="111" y="302"/>
                  </a:cubicBezTo>
                  <a:cubicBezTo>
                    <a:pt x="185" y="339"/>
                    <a:pt x="268" y="357"/>
                    <a:pt x="342" y="357"/>
                  </a:cubicBezTo>
                  <a:cubicBezTo>
                    <a:pt x="416" y="357"/>
                    <a:pt x="481" y="339"/>
                    <a:pt x="518" y="302"/>
                  </a:cubicBezTo>
                  <a:cubicBezTo>
                    <a:pt x="666" y="228"/>
                    <a:pt x="629" y="80"/>
                    <a:pt x="518" y="43"/>
                  </a:cubicBezTo>
                  <a:cubicBezTo>
                    <a:pt x="471" y="12"/>
                    <a:pt x="411" y="0"/>
                    <a:pt x="349" y="0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0"/>
            <p:cNvSpPr/>
            <p:nvPr/>
          </p:nvSpPr>
          <p:spPr>
            <a:xfrm>
              <a:off x="5614043" y="2283936"/>
              <a:ext cx="29683" cy="21323"/>
            </a:xfrm>
            <a:custGeom>
              <a:avLst/>
              <a:gdLst/>
              <a:ahLst/>
              <a:cxnLst/>
              <a:rect l="l" t="t" r="r" b="b"/>
              <a:pathLst>
                <a:path w="593" h="426" extrusionOk="0">
                  <a:moveTo>
                    <a:pt x="1" y="1"/>
                  </a:moveTo>
                  <a:lnTo>
                    <a:pt x="1" y="223"/>
                  </a:lnTo>
                  <a:cubicBezTo>
                    <a:pt x="1" y="260"/>
                    <a:pt x="38" y="333"/>
                    <a:pt x="112" y="370"/>
                  </a:cubicBezTo>
                  <a:cubicBezTo>
                    <a:pt x="167" y="407"/>
                    <a:pt x="241" y="426"/>
                    <a:pt x="315" y="426"/>
                  </a:cubicBezTo>
                  <a:cubicBezTo>
                    <a:pt x="389" y="426"/>
                    <a:pt x="463" y="407"/>
                    <a:pt x="518" y="370"/>
                  </a:cubicBezTo>
                  <a:cubicBezTo>
                    <a:pt x="555" y="333"/>
                    <a:pt x="592" y="260"/>
                    <a:pt x="592" y="223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0"/>
            <p:cNvSpPr/>
            <p:nvPr/>
          </p:nvSpPr>
          <p:spPr>
            <a:xfrm>
              <a:off x="5612191" y="2274425"/>
              <a:ext cx="35239" cy="16218"/>
            </a:xfrm>
            <a:custGeom>
              <a:avLst/>
              <a:gdLst/>
              <a:ahLst/>
              <a:cxnLst/>
              <a:rect l="l" t="t" r="r" b="b"/>
              <a:pathLst>
                <a:path w="704" h="324" extrusionOk="0">
                  <a:moveTo>
                    <a:pt x="359" y="0"/>
                  </a:moveTo>
                  <a:cubicBezTo>
                    <a:pt x="271" y="0"/>
                    <a:pt x="191" y="21"/>
                    <a:pt x="149" y="43"/>
                  </a:cubicBezTo>
                  <a:cubicBezTo>
                    <a:pt x="1" y="154"/>
                    <a:pt x="1" y="228"/>
                    <a:pt x="149" y="265"/>
                  </a:cubicBezTo>
                  <a:cubicBezTo>
                    <a:pt x="192" y="308"/>
                    <a:pt x="247" y="323"/>
                    <a:pt x="304" y="323"/>
                  </a:cubicBezTo>
                  <a:cubicBezTo>
                    <a:pt x="393" y="323"/>
                    <a:pt x="488" y="287"/>
                    <a:pt x="555" y="265"/>
                  </a:cubicBezTo>
                  <a:cubicBezTo>
                    <a:pt x="703" y="228"/>
                    <a:pt x="703" y="80"/>
                    <a:pt x="555" y="43"/>
                  </a:cubicBezTo>
                  <a:cubicBezTo>
                    <a:pt x="493" y="12"/>
                    <a:pt x="424" y="0"/>
                    <a:pt x="35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0"/>
            <p:cNvSpPr/>
            <p:nvPr/>
          </p:nvSpPr>
          <p:spPr>
            <a:xfrm>
              <a:off x="6258050" y="2413478"/>
              <a:ext cx="101812" cy="196216"/>
            </a:xfrm>
            <a:custGeom>
              <a:avLst/>
              <a:gdLst/>
              <a:ahLst/>
              <a:cxnLst/>
              <a:rect l="l" t="t" r="r" b="b"/>
              <a:pathLst>
                <a:path w="2034" h="3920" extrusionOk="0">
                  <a:moveTo>
                    <a:pt x="1923" y="1"/>
                  </a:moveTo>
                  <a:lnTo>
                    <a:pt x="0" y="1184"/>
                  </a:lnTo>
                  <a:lnTo>
                    <a:pt x="74" y="3920"/>
                  </a:lnTo>
                  <a:lnTo>
                    <a:pt x="2034" y="2736"/>
                  </a:lnTo>
                  <a:lnTo>
                    <a:pt x="19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0"/>
            <p:cNvSpPr/>
            <p:nvPr/>
          </p:nvSpPr>
          <p:spPr>
            <a:xfrm>
              <a:off x="6021190" y="2285788"/>
              <a:ext cx="333116" cy="186955"/>
            </a:xfrm>
            <a:custGeom>
              <a:avLst/>
              <a:gdLst/>
              <a:ahLst/>
              <a:cxnLst/>
              <a:rect l="l" t="t" r="r" b="b"/>
              <a:pathLst>
                <a:path w="6655" h="3735" extrusionOk="0">
                  <a:moveTo>
                    <a:pt x="1960" y="1"/>
                  </a:moveTo>
                  <a:lnTo>
                    <a:pt x="0" y="1221"/>
                  </a:lnTo>
                  <a:lnTo>
                    <a:pt x="4732" y="3735"/>
                  </a:lnTo>
                  <a:lnTo>
                    <a:pt x="6655" y="2552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0"/>
            <p:cNvSpPr/>
            <p:nvPr/>
          </p:nvSpPr>
          <p:spPr>
            <a:xfrm>
              <a:off x="6021190" y="2346855"/>
              <a:ext cx="240614" cy="262839"/>
            </a:xfrm>
            <a:custGeom>
              <a:avLst/>
              <a:gdLst/>
              <a:ahLst/>
              <a:cxnLst/>
              <a:rect l="l" t="t" r="r" b="b"/>
              <a:pathLst>
                <a:path w="4807" h="5251" extrusionOk="0">
                  <a:moveTo>
                    <a:pt x="0" y="1"/>
                  </a:moveTo>
                  <a:lnTo>
                    <a:pt x="111" y="2700"/>
                  </a:lnTo>
                  <a:lnTo>
                    <a:pt x="4806" y="5251"/>
                  </a:lnTo>
                  <a:lnTo>
                    <a:pt x="4732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0"/>
            <p:cNvSpPr/>
            <p:nvPr/>
          </p:nvSpPr>
          <p:spPr>
            <a:xfrm>
              <a:off x="6065589" y="2300604"/>
              <a:ext cx="87046" cy="64120"/>
            </a:xfrm>
            <a:custGeom>
              <a:avLst/>
              <a:gdLst/>
              <a:ahLst/>
              <a:cxnLst/>
              <a:rect l="l" t="t" r="r" b="b"/>
              <a:pathLst>
                <a:path w="1739" h="1281" extrusionOk="0">
                  <a:moveTo>
                    <a:pt x="1738" y="0"/>
                  </a:moveTo>
                  <a:lnTo>
                    <a:pt x="1" y="37"/>
                  </a:lnTo>
                  <a:lnTo>
                    <a:pt x="1" y="777"/>
                  </a:lnTo>
                  <a:cubicBezTo>
                    <a:pt x="1" y="925"/>
                    <a:pt x="74" y="1036"/>
                    <a:pt x="259" y="1147"/>
                  </a:cubicBezTo>
                  <a:cubicBezTo>
                    <a:pt x="418" y="1235"/>
                    <a:pt x="636" y="1281"/>
                    <a:pt x="856" y="1281"/>
                  </a:cubicBezTo>
                  <a:cubicBezTo>
                    <a:pt x="1098" y="1281"/>
                    <a:pt x="1342" y="1226"/>
                    <a:pt x="1516" y="1110"/>
                  </a:cubicBezTo>
                  <a:cubicBezTo>
                    <a:pt x="1664" y="999"/>
                    <a:pt x="1738" y="851"/>
                    <a:pt x="1738" y="703"/>
                  </a:cubicBezTo>
                  <a:lnTo>
                    <a:pt x="1738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0"/>
            <p:cNvSpPr/>
            <p:nvPr/>
          </p:nvSpPr>
          <p:spPr>
            <a:xfrm>
              <a:off x="6058180" y="2277228"/>
              <a:ext cx="100010" cy="52358"/>
            </a:xfrm>
            <a:custGeom>
              <a:avLst/>
              <a:gdLst/>
              <a:ahLst/>
              <a:cxnLst/>
              <a:rect l="l" t="t" r="r" b="b"/>
              <a:pathLst>
                <a:path w="1998" h="1046" extrusionOk="0">
                  <a:moveTo>
                    <a:pt x="1030" y="0"/>
                  </a:moveTo>
                  <a:cubicBezTo>
                    <a:pt x="789" y="0"/>
                    <a:pt x="544" y="56"/>
                    <a:pt x="370" y="172"/>
                  </a:cubicBezTo>
                  <a:cubicBezTo>
                    <a:pt x="1" y="357"/>
                    <a:pt x="38" y="689"/>
                    <a:pt x="370" y="911"/>
                  </a:cubicBezTo>
                  <a:cubicBezTo>
                    <a:pt x="529" y="999"/>
                    <a:pt x="747" y="1045"/>
                    <a:pt x="967" y="1045"/>
                  </a:cubicBezTo>
                  <a:cubicBezTo>
                    <a:pt x="1209" y="1045"/>
                    <a:pt x="1453" y="990"/>
                    <a:pt x="1627" y="874"/>
                  </a:cubicBezTo>
                  <a:cubicBezTo>
                    <a:pt x="1997" y="652"/>
                    <a:pt x="1997" y="320"/>
                    <a:pt x="1627" y="135"/>
                  </a:cubicBezTo>
                  <a:cubicBezTo>
                    <a:pt x="1469" y="46"/>
                    <a:pt x="1251" y="0"/>
                    <a:pt x="1030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0"/>
            <p:cNvSpPr/>
            <p:nvPr/>
          </p:nvSpPr>
          <p:spPr>
            <a:xfrm>
              <a:off x="6074849" y="2283485"/>
              <a:ext cx="66673" cy="28281"/>
            </a:xfrm>
            <a:custGeom>
              <a:avLst/>
              <a:gdLst/>
              <a:ahLst/>
              <a:cxnLst/>
              <a:rect l="l" t="t" r="r" b="b"/>
              <a:pathLst>
                <a:path w="1332" h="565" extrusionOk="0">
                  <a:moveTo>
                    <a:pt x="765" y="1"/>
                  </a:moveTo>
                  <a:cubicBezTo>
                    <a:pt x="568" y="1"/>
                    <a:pt x="355" y="54"/>
                    <a:pt x="222" y="121"/>
                  </a:cubicBezTo>
                  <a:cubicBezTo>
                    <a:pt x="37" y="232"/>
                    <a:pt x="0" y="379"/>
                    <a:pt x="74" y="564"/>
                  </a:cubicBezTo>
                  <a:cubicBezTo>
                    <a:pt x="74" y="453"/>
                    <a:pt x="148" y="416"/>
                    <a:pt x="222" y="379"/>
                  </a:cubicBezTo>
                  <a:cubicBezTo>
                    <a:pt x="339" y="282"/>
                    <a:pt x="518" y="236"/>
                    <a:pt x="694" y="236"/>
                  </a:cubicBezTo>
                  <a:cubicBezTo>
                    <a:pt x="851" y="236"/>
                    <a:pt x="1005" y="273"/>
                    <a:pt x="1110" y="342"/>
                  </a:cubicBezTo>
                  <a:cubicBezTo>
                    <a:pt x="1183" y="379"/>
                    <a:pt x="1220" y="416"/>
                    <a:pt x="1294" y="453"/>
                  </a:cubicBezTo>
                  <a:cubicBezTo>
                    <a:pt x="1331" y="342"/>
                    <a:pt x="1294" y="195"/>
                    <a:pt x="1110" y="84"/>
                  </a:cubicBezTo>
                  <a:cubicBezTo>
                    <a:pt x="1021" y="24"/>
                    <a:pt x="897" y="1"/>
                    <a:pt x="76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0"/>
            <p:cNvSpPr/>
            <p:nvPr/>
          </p:nvSpPr>
          <p:spPr>
            <a:xfrm>
              <a:off x="6078553" y="2294447"/>
              <a:ext cx="61117" cy="24977"/>
            </a:xfrm>
            <a:custGeom>
              <a:avLst/>
              <a:gdLst/>
              <a:ahLst/>
              <a:cxnLst/>
              <a:rect l="l" t="t" r="r" b="b"/>
              <a:pathLst>
                <a:path w="1221" h="499" extrusionOk="0">
                  <a:moveTo>
                    <a:pt x="677" y="1"/>
                  </a:moveTo>
                  <a:cubicBezTo>
                    <a:pt x="484" y="1"/>
                    <a:pt x="278" y="37"/>
                    <a:pt x="148" y="123"/>
                  </a:cubicBezTo>
                  <a:cubicBezTo>
                    <a:pt x="74" y="160"/>
                    <a:pt x="0" y="197"/>
                    <a:pt x="0" y="308"/>
                  </a:cubicBezTo>
                  <a:cubicBezTo>
                    <a:pt x="37" y="345"/>
                    <a:pt x="111" y="382"/>
                    <a:pt x="185" y="419"/>
                  </a:cubicBezTo>
                  <a:cubicBezTo>
                    <a:pt x="288" y="471"/>
                    <a:pt x="439" y="498"/>
                    <a:pt x="593" y="498"/>
                  </a:cubicBezTo>
                  <a:cubicBezTo>
                    <a:pt x="771" y="498"/>
                    <a:pt x="954" y="461"/>
                    <a:pt x="1072" y="382"/>
                  </a:cubicBezTo>
                  <a:cubicBezTo>
                    <a:pt x="1109" y="345"/>
                    <a:pt x="1146" y="234"/>
                    <a:pt x="1220" y="197"/>
                  </a:cubicBezTo>
                  <a:cubicBezTo>
                    <a:pt x="1183" y="160"/>
                    <a:pt x="1109" y="123"/>
                    <a:pt x="1036" y="50"/>
                  </a:cubicBezTo>
                  <a:cubicBezTo>
                    <a:pt x="944" y="19"/>
                    <a:pt x="814" y="1"/>
                    <a:pt x="67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0"/>
            <p:cNvSpPr/>
            <p:nvPr/>
          </p:nvSpPr>
          <p:spPr>
            <a:xfrm>
              <a:off x="6150732" y="2343150"/>
              <a:ext cx="88848" cy="65822"/>
            </a:xfrm>
            <a:custGeom>
              <a:avLst/>
              <a:gdLst/>
              <a:ahLst/>
              <a:cxnLst/>
              <a:rect l="l" t="t" r="r" b="b"/>
              <a:pathLst>
                <a:path w="1775" h="1315" extrusionOk="0">
                  <a:moveTo>
                    <a:pt x="1775" y="1"/>
                  </a:moveTo>
                  <a:lnTo>
                    <a:pt x="0" y="75"/>
                  </a:lnTo>
                  <a:lnTo>
                    <a:pt x="0" y="777"/>
                  </a:lnTo>
                  <a:cubicBezTo>
                    <a:pt x="0" y="925"/>
                    <a:pt x="111" y="1073"/>
                    <a:pt x="296" y="1184"/>
                  </a:cubicBezTo>
                  <a:cubicBezTo>
                    <a:pt x="431" y="1269"/>
                    <a:pt x="637" y="1314"/>
                    <a:pt x="848" y="1314"/>
                  </a:cubicBezTo>
                  <a:cubicBezTo>
                    <a:pt x="1098" y="1314"/>
                    <a:pt x="1356" y="1250"/>
                    <a:pt x="1516" y="1110"/>
                  </a:cubicBezTo>
                  <a:cubicBezTo>
                    <a:pt x="1664" y="1036"/>
                    <a:pt x="1775" y="888"/>
                    <a:pt x="1775" y="740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0"/>
            <p:cNvSpPr/>
            <p:nvPr/>
          </p:nvSpPr>
          <p:spPr>
            <a:xfrm>
              <a:off x="6143324" y="2321627"/>
              <a:ext cx="99960" cy="52358"/>
            </a:xfrm>
            <a:custGeom>
              <a:avLst/>
              <a:gdLst/>
              <a:ahLst/>
              <a:cxnLst/>
              <a:rect l="l" t="t" r="r" b="b"/>
              <a:pathLst>
                <a:path w="1997" h="1046" extrusionOk="0">
                  <a:moveTo>
                    <a:pt x="1030" y="1"/>
                  </a:moveTo>
                  <a:cubicBezTo>
                    <a:pt x="789" y="1"/>
                    <a:pt x="544" y="56"/>
                    <a:pt x="370" y="172"/>
                  </a:cubicBezTo>
                  <a:cubicBezTo>
                    <a:pt x="0" y="394"/>
                    <a:pt x="0" y="727"/>
                    <a:pt x="370" y="911"/>
                  </a:cubicBezTo>
                  <a:cubicBezTo>
                    <a:pt x="529" y="1000"/>
                    <a:pt x="747" y="1046"/>
                    <a:pt x="967" y="1046"/>
                  </a:cubicBezTo>
                  <a:cubicBezTo>
                    <a:pt x="1208" y="1046"/>
                    <a:pt x="1453" y="990"/>
                    <a:pt x="1627" y="874"/>
                  </a:cubicBezTo>
                  <a:cubicBezTo>
                    <a:pt x="1997" y="616"/>
                    <a:pt x="1997" y="320"/>
                    <a:pt x="1627" y="135"/>
                  </a:cubicBezTo>
                  <a:cubicBezTo>
                    <a:pt x="1468" y="47"/>
                    <a:pt x="1251" y="1"/>
                    <a:pt x="1030" y="1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0"/>
            <p:cNvSpPr/>
            <p:nvPr/>
          </p:nvSpPr>
          <p:spPr>
            <a:xfrm>
              <a:off x="6159992" y="2327333"/>
              <a:ext cx="66623" cy="28832"/>
            </a:xfrm>
            <a:custGeom>
              <a:avLst/>
              <a:gdLst/>
              <a:ahLst/>
              <a:cxnLst/>
              <a:rect l="l" t="t" r="r" b="b"/>
              <a:pathLst>
                <a:path w="1331" h="576" extrusionOk="0">
                  <a:moveTo>
                    <a:pt x="739" y="1"/>
                  </a:moveTo>
                  <a:cubicBezTo>
                    <a:pt x="559" y="1"/>
                    <a:pt x="367" y="49"/>
                    <a:pt x="222" y="132"/>
                  </a:cubicBezTo>
                  <a:cubicBezTo>
                    <a:pt x="37" y="243"/>
                    <a:pt x="0" y="391"/>
                    <a:pt x="111" y="576"/>
                  </a:cubicBezTo>
                  <a:cubicBezTo>
                    <a:pt x="111" y="465"/>
                    <a:pt x="148" y="428"/>
                    <a:pt x="222" y="391"/>
                  </a:cubicBezTo>
                  <a:cubicBezTo>
                    <a:pt x="364" y="269"/>
                    <a:pt x="552" y="214"/>
                    <a:pt x="728" y="214"/>
                  </a:cubicBezTo>
                  <a:cubicBezTo>
                    <a:pt x="872" y="214"/>
                    <a:pt x="1009" y="250"/>
                    <a:pt x="1109" y="317"/>
                  </a:cubicBezTo>
                  <a:cubicBezTo>
                    <a:pt x="1183" y="391"/>
                    <a:pt x="1257" y="428"/>
                    <a:pt x="1294" y="465"/>
                  </a:cubicBezTo>
                  <a:cubicBezTo>
                    <a:pt x="1331" y="317"/>
                    <a:pt x="1294" y="169"/>
                    <a:pt x="1109" y="95"/>
                  </a:cubicBezTo>
                  <a:cubicBezTo>
                    <a:pt x="1012" y="30"/>
                    <a:pt x="879" y="1"/>
                    <a:pt x="73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0"/>
            <p:cNvSpPr/>
            <p:nvPr/>
          </p:nvSpPr>
          <p:spPr>
            <a:xfrm>
              <a:off x="6165498" y="2336593"/>
              <a:ext cx="59315" cy="27230"/>
            </a:xfrm>
            <a:custGeom>
              <a:avLst/>
              <a:gdLst/>
              <a:ahLst/>
              <a:cxnLst/>
              <a:rect l="l" t="t" r="r" b="b"/>
              <a:pathLst>
                <a:path w="1185" h="544" extrusionOk="0">
                  <a:moveTo>
                    <a:pt x="629" y="1"/>
                  </a:moveTo>
                  <a:cubicBezTo>
                    <a:pt x="449" y="1"/>
                    <a:pt x="257" y="49"/>
                    <a:pt x="112" y="132"/>
                  </a:cubicBezTo>
                  <a:cubicBezTo>
                    <a:pt x="38" y="206"/>
                    <a:pt x="1" y="280"/>
                    <a:pt x="1" y="317"/>
                  </a:cubicBezTo>
                  <a:cubicBezTo>
                    <a:pt x="38" y="391"/>
                    <a:pt x="75" y="428"/>
                    <a:pt x="149" y="465"/>
                  </a:cubicBezTo>
                  <a:cubicBezTo>
                    <a:pt x="269" y="516"/>
                    <a:pt x="421" y="544"/>
                    <a:pt x="571" y="544"/>
                  </a:cubicBezTo>
                  <a:cubicBezTo>
                    <a:pt x="745" y="544"/>
                    <a:pt x="917" y="507"/>
                    <a:pt x="1036" y="428"/>
                  </a:cubicBezTo>
                  <a:cubicBezTo>
                    <a:pt x="1073" y="391"/>
                    <a:pt x="1147" y="280"/>
                    <a:pt x="1184" y="243"/>
                  </a:cubicBezTo>
                  <a:cubicBezTo>
                    <a:pt x="1147" y="206"/>
                    <a:pt x="1073" y="132"/>
                    <a:pt x="999" y="95"/>
                  </a:cubicBezTo>
                  <a:cubicBezTo>
                    <a:pt x="902" y="30"/>
                    <a:pt x="769" y="1"/>
                    <a:pt x="629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0"/>
            <p:cNvSpPr/>
            <p:nvPr/>
          </p:nvSpPr>
          <p:spPr>
            <a:xfrm>
              <a:off x="5773218" y="2304308"/>
              <a:ext cx="59265" cy="51857"/>
            </a:xfrm>
            <a:custGeom>
              <a:avLst/>
              <a:gdLst/>
              <a:ahLst/>
              <a:cxnLst/>
              <a:rect l="l" t="t" r="r" b="b"/>
              <a:pathLst>
                <a:path w="1184" h="1036" extrusionOk="0">
                  <a:moveTo>
                    <a:pt x="887" y="0"/>
                  </a:moveTo>
                  <a:lnTo>
                    <a:pt x="0" y="518"/>
                  </a:lnTo>
                  <a:lnTo>
                    <a:pt x="333" y="1036"/>
                  </a:lnTo>
                  <a:lnTo>
                    <a:pt x="1183" y="518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0"/>
            <p:cNvSpPr/>
            <p:nvPr/>
          </p:nvSpPr>
          <p:spPr>
            <a:xfrm>
              <a:off x="5715855" y="2330186"/>
              <a:ext cx="74031" cy="137001"/>
            </a:xfrm>
            <a:custGeom>
              <a:avLst/>
              <a:gdLst/>
              <a:ahLst/>
              <a:cxnLst/>
              <a:rect l="l" t="t" r="r" b="b"/>
              <a:pathLst>
                <a:path w="1479" h="2737" extrusionOk="0">
                  <a:moveTo>
                    <a:pt x="1146" y="1"/>
                  </a:moveTo>
                  <a:lnTo>
                    <a:pt x="0" y="629"/>
                  </a:lnTo>
                  <a:lnTo>
                    <a:pt x="1257" y="2737"/>
                  </a:lnTo>
                  <a:lnTo>
                    <a:pt x="739" y="925"/>
                  </a:lnTo>
                  <a:lnTo>
                    <a:pt x="1479" y="519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0"/>
            <p:cNvSpPr/>
            <p:nvPr/>
          </p:nvSpPr>
          <p:spPr>
            <a:xfrm>
              <a:off x="5756550" y="2293196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1"/>
                  </a:moveTo>
                  <a:lnTo>
                    <a:pt x="0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0"/>
            <p:cNvSpPr/>
            <p:nvPr/>
          </p:nvSpPr>
          <p:spPr>
            <a:xfrm>
              <a:off x="5717707" y="2311716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39" y="0"/>
                  </a:moveTo>
                  <a:lnTo>
                    <a:pt x="0" y="444"/>
                  </a:lnTo>
                  <a:lnTo>
                    <a:pt x="222" y="851"/>
                  </a:lnTo>
                  <a:lnTo>
                    <a:pt x="961" y="407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0"/>
            <p:cNvSpPr/>
            <p:nvPr/>
          </p:nvSpPr>
          <p:spPr>
            <a:xfrm>
              <a:off x="5706595" y="2343150"/>
              <a:ext cx="57413" cy="50005"/>
            </a:xfrm>
            <a:custGeom>
              <a:avLst/>
              <a:gdLst/>
              <a:ahLst/>
              <a:cxnLst/>
              <a:rect l="l" t="t" r="r" b="b"/>
              <a:pathLst>
                <a:path w="1147" h="999" extrusionOk="0">
                  <a:moveTo>
                    <a:pt x="851" y="1"/>
                  </a:moveTo>
                  <a:lnTo>
                    <a:pt x="0" y="481"/>
                  </a:lnTo>
                  <a:lnTo>
                    <a:pt x="259" y="999"/>
                  </a:lnTo>
                  <a:lnTo>
                    <a:pt x="1146" y="518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0"/>
            <p:cNvSpPr/>
            <p:nvPr/>
          </p:nvSpPr>
          <p:spPr>
            <a:xfrm>
              <a:off x="5649232" y="2367227"/>
              <a:ext cx="70377" cy="138853"/>
            </a:xfrm>
            <a:custGeom>
              <a:avLst/>
              <a:gdLst/>
              <a:ahLst/>
              <a:cxnLst/>
              <a:rect l="l" t="t" r="r" b="b"/>
              <a:pathLst>
                <a:path w="1406" h="2774" extrusionOk="0">
                  <a:moveTo>
                    <a:pt x="1146" y="0"/>
                  </a:moveTo>
                  <a:lnTo>
                    <a:pt x="0" y="703"/>
                  </a:lnTo>
                  <a:lnTo>
                    <a:pt x="1183" y="2773"/>
                  </a:lnTo>
                  <a:lnTo>
                    <a:pt x="740" y="962"/>
                  </a:lnTo>
                  <a:lnTo>
                    <a:pt x="1405" y="51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0"/>
            <p:cNvSpPr/>
            <p:nvPr/>
          </p:nvSpPr>
          <p:spPr>
            <a:xfrm>
              <a:off x="5689927" y="2332038"/>
              <a:ext cx="42597" cy="37091"/>
            </a:xfrm>
            <a:custGeom>
              <a:avLst/>
              <a:gdLst/>
              <a:ahLst/>
              <a:cxnLst/>
              <a:rect l="l" t="t" r="r" b="b"/>
              <a:pathLst>
                <a:path w="851" h="741" extrusionOk="0">
                  <a:moveTo>
                    <a:pt x="629" y="1"/>
                  </a:moveTo>
                  <a:lnTo>
                    <a:pt x="0" y="371"/>
                  </a:lnTo>
                  <a:lnTo>
                    <a:pt x="222" y="740"/>
                  </a:lnTo>
                  <a:lnTo>
                    <a:pt x="851" y="37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0"/>
            <p:cNvSpPr/>
            <p:nvPr/>
          </p:nvSpPr>
          <p:spPr>
            <a:xfrm>
              <a:off x="5651084" y="2350559"/>
              <a:ext cx="51857" cy="42597"/>
            </a:xfrm>
            <a:custGeom>
              <a:avLst/>
              <a:gdLst/>
              <a:ahLst/>
              <a:cxnLst/>
              <a:rect l="l" t="t" r="r" b="b"/>
              <a:pathLst>
                <a:path w="1036" h="851" extrusionOk="0">
                  <a:moveTo>
                    <a:pt x="776" y="1"/>
                  </a:moveTo>
                  <a:lnTo>
                    <a:pt x="0" y="481"/>
                  </a:lnTo>
                  <a:lnTo>
                    <a:pt x="222" y="851"/>
                  </a:lnTo>
                  <a:lnTo>
                    <a:pt x="1035" y="407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0"/>
            <p:cNvSpPr/>
            <p:nvPr/>
          </p:nvSpPr>
          <p:spPr>
            <a:xfrm>
              <a:off x="5827327" y="2328134"/>
              <a:ext cx="164281" cy="228301"/>
            </a:xfrm>
            <a:custGeom>
              <a:avLst/>
              <a:gdLst/>
              <a:ahLst/>
              <a:cxnLst/>
              <a:rect l="l" t="t" r="r" b="b"/>
              <a:pathLst>
                <a:path w="3282" h="4561" extrusionOk="0">
                  <a:moveTo>
                    <a:pt x="195" y="0"/>
                  </a:moveTo>
                  <a:cubicBezTo>
                    <a:pt x="77" y="0"/>
                    <a:pt x="1" y="125"/>
                    <a:pt x="28" y="375"/>
                  </a:cubicBezTo>
                  <a:lnTo>
                    <a:pt x="398" y="3000"/>
                  </a:lnTo>
                  <a:cubicBezTo>
                    <a:pt x="435" y="3184"/>
                    <a:pt x="583" y="3369"/>
                    <a:pt x="731" y="3443"/>
                  </a:cubicBezTo>
                  <a:lnTo>
                    <a:pt x="2579" y="4515"/>
                  </a:lnTo>
                  <a:cubicBezTo>
                    <a:pt x="2632" y="4547"/>
                    <a:pt x="2675" y="4560"/>
                    <a:pt x="2712" y="4560"/>
                  </a:cubicBezTo>
                  <a:cubicBezTo>
                    <a:pt x="2806" y="4560"/>
                    <a:pt x="2859" y="4474"/>
                    <a:pt x="2912" y="4368"/>
                  </a:cubicBezTo>
                  <a:lnTo>
                    <a:pt x="3282" y="2149"/>
                  </a:lnTo>
                  <a:cubicBezTo>
                    <a:pt x="3282" y="1964"/>
                    <a:pt x="3134" y="1669"/>
                    <a:pt x="2949" y="1558"/>
                  </a:cubicBezTo>
                  <a:lnTo>
                    <a:pt x="324" y="42"/>
                  </a:lnTo>
                  <a:cubicBezTo>
                    <a:pt x="278" y="14"/>
                    <a:pt x="234" y="0"/>
                    <a:pt x="195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0"/>
            <p:cNvSpPr/>
            <p:nvPr/>
          </p:nvSpPr>
          <p:spPr>
            <a:xfrm>
              <a:off x="5617748" y="2326132"/>
              <a:ext cx="225848" cy="131795"/>
            </a:xfrm>
            <a:custGeom>
              <a:avLst/>
              <a:gdLst/>
              <a:ahLst/>
              <a:cxnLst/>
              <a:rect l="l" t="t" r="r" b="b"/>
              <a:pathLst>
                <a:path w="4512" h="2633" extrusionOk="0">
                  <a:moveTo>
                    <a:pt x="4313" y="0"/>
                  </a:moveTo>
                  <a:cubicBezTo>
                    <a:pt x="4294" y="0"/>
                    <a:pt x="4273" y="3"/>
                    <a:pt x="4252" y="8"/>
                  </a:cubicBezTo>
                  <a:lnTo>
                    <a:pt x="1" y="2485"/>
                  </a:lnTo>
                  <a:lnTo>
                    <a:pt x="75" y="2633"/>
                  </a:lnTo>
                  <a:lnTo>
                    <a:pt x="4511" y="82"/>
                  </a:lnTo>
                  <a:cubicBezTo>
                    <a:pt x="4511" y="82"/>
                    <a:pt x="4430" y="0"/>
                    <a:pt x="431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0"/>
            <p:cNvSpPr/>
            <p:nvPr/>
          </p:nvSpPr>
          <p:spPr>
            <a:xfrm>
              <a:off x="5641824" y="2380191"/>
              <a:ext cx="57413" cy="51857"/>
            </a:xfrm>
            <a:custGeom>
              <a:avLst/>
              <a:gdLst/>
              <a:ahLst/>
              <a:cxnLst/>
              <a:rect l="l" t="t" r="r" b="b"/>
              <a:pathLst>
                <a:path w="1147" h="1036" extrusionOk="0">
                  <a:moveTo>
                    <a:pt x="888" y="0"/>
                  </a:moveTo>
                  <a:lnTo>
                    <a:pt x="0" y="481"/>
                  </a:lnTo>
                  <a:lnTo>
                    <a:pt x="333" y="1035"/>
                  </a:lnTo>
                  <a:lnTo>
                    <a:pt x="1146" y="518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0"/>
            <p:cNvSpPr/>
            <p:nvPr/>
          </p:nvSpPr>
          <p:spPr>
            <a:xfrm>
              <a:off x="5584461" y="2404217"/>
              <a:ext cx="74031" cy="138853"/>
            </a:xfrm>
            <a:custGeom>
              <a:avLst/>
              <a:gdLst/>
              <a:ahLst/>
              <a:cxnLst/>
              <a:rect l="l" t="t" r="r" b="b"/>
              <a:pathLst>
                <a:path w="1479" h="2774" extrusionOk="0">
                  <a:moveTo>
                    <a:pt x="1146" y="1"/>
                  </a:moveTo>
                  <a:lnTo>
                    <a:pt x="0" y="703"/>
                  </a:lnTo>
                  <a:lnTo>
                    <a:pt x="1183" y="2774"/>
                  </a:lnTo>
                  <a:lnTo>
                    <a:pt x="740" y="962"/>
                  </a:lnTo>
                  <a:lnTo>
                    <a:pt x="1479" y="555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0"/>
            <p:cNvSpPr/>
            <p:nvPr/>
          </p:nvSpPr>
          <p:spPr>
            <a:xfrm>
              <a:off x="5625156" y="2370931"/>
              <a:ext cx="44449" cy="38893"/>
            </a:xfrm>
            <a:custGeom>
              <a:avLst/>
              <a:gdLst/>
              <a:ahLst/>
              <a:cxnLst/>
              <a:rect l="l" t="t" r="r" b="b"/>
              <a:pathLst>
                <a:path w="888" h="777" extrusionOk="0">
                  <a:moveTo>
                    <a:pt x="629" y="0"/>
                  </a:moveTo>
                  <a:lnTo>
                    <a:pt x="1" y="370"/>
                  </a:lnTo>
                  <a:lnTo>
                    <a:pt x="222" y="777"/>
                  </a:lnTo>
                  <a:lnTo>
                    <a:pt x="888" y="407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0"/>
            <p:cNvSpPr/>
            <p:nvPr/>
          </p:nvSpPr>
          <p:spPr>
            <a:xfrm>
              <a:off x="5586313" y="2387599"/>
              <a:ext cx="48153" cy="42597"/>
            </a:xfrm>
            <a:custGeom>
              <a:avLst/>
              <a:gdLst/>
              <a:ahLst/>
              <a:cxnLst/>
              <a:rect l="l" t="t" r="r" b="b"/>
              <a:pathLst>
                <a:path w="962" h="851" extrusionOk="0">
                  <a:moveTo>
                    <a:pt x="740" y="0"/>
                  </a:moveTo>
                  <a:lnTo>
                    <a:pt x="0" y="444"/>
                  </a:lnTo>
                  <a:lnTo>
                    <a:pt x="222" y="850"/>
                  </a:lnTo>
                  <a:lnTo>
                    <a:pt x="961" y="407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0"/>
            <p:cNvSpPr/>
            <p:nvPr/>
          </p:nvSpPr>
          <p:spPr>
            <a:xfrm>
              <a:off x="5651084" y="2602234"/>
              <a:ext cx="90700" cy="98809"/>
            </a:xfrm>
            <a:custGeom>
              <a:avLst/>
              <a:gdLst/>
              <a:ahLst/>
              <a:cxnLst/>
              <a:rect l="l" t="t" r="r" b="b"/>
              <a:pathLst>
                <a:path w="1812" h="1974" extrusionOk="0">
                  <a:moveTo>
                    <a:pt x="0" y="1"/>
                  </a:moveTo>
                  <a:lnTo>
                    <a:pt x="0" y="851"/>
                  </a:lnTo>
                  <a:cubicBezTo>
                    <a:pt x="0" y="925"/>
                    <a:pt x="111" y="1073"/>
                    <a:pt x="185" y="1110"/>
                  </a:cubicBezTo>
                  <a:lnTo>
                    <a:pt x="1627" y="1960"/>
                  </a:lnTo>
                  <a:cubicBezTo>
                    <a:pt x="1645" y="1969"/>
                    <a:pt x="1666" y="1974"/>
                    <a:pt x="1687" y="1974"/>
                  </a:cubicBezTo>
                  <a:cubicBezTo>
                    <a:pt x="1749" y="1974"/>
                    <a:pt x="1812" y="1932"/>
                    <a:pt x="1812" y="1849"/>
                  </a:cubicBezTo>
                  <a:lnTo>
                    <a:pt x="1812" y="1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0"/>
            <p:cNvSpPr/>
            <p:nvPr/>
          </p:nvSpPr>
          <p:spPr>
            <a:xfrm>
              <a:off x="5741733" y="2565244"/>
              <a:ext cx="179547" cy="137001"/>
            </a:xfrm>
            <a:custGeom>
              <a:avLst/>
              <a:gdLst/>
              <a:ahLst/>
              <a:cxnLst/>
              <a:rect l="l" t="t" r="r" b="b"/>
              <a:pathLst>
                <a:path w="3587" h="2737" extrusionOk="0">
                  <a:moveTo>
                    <a:pt x="3587" y="0"/>
                  </a:moveTo>
                  <a:lnTo>
                    <a:pt x="1" y="1960"/>
                  </a:lnTo>
                  <a:lnTo>
                    <a:pt x="1" y="2736"/>
                  </a:lnTo>
                  <a:lnTo>
                    <a:pt x="3550" y="666"/>
                  </a:lnTo>
                  <a:cubicBezTo>
                    <a:pt x="3587" y="666"/>
                    <a:pt x="3587" y="629"/>
                    <a:pt x="3587" y="555"/>
                  </a:cubicBezTo>
                  <a:lnTo>
                    <a:pt x="35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0"/>
            <p:cNvSpPr/>
            <p:nvPr/>
          </p:nvSpPr>
          <p:spPr>
            <a:xfrm>
              <a:off x="5632564" y="2330186"/>
              <a:ext cx="342376" cy="198068"/>
            </a:xfrm>
            <a:custGeom>
              <a:avLst/>
              <a:gdLst/>
              <a:ahLst/>
              <a:cxnLst/>
              <a:rect l="l" t="t" r="r" b="b"/>
              <a:pathLst>
                <a:path w="6840" h="3957" extrusionOk="0">
                  <a:moveTo>
                    <a:pt x="4215" y="1"/>
                  </a:moveTo>
                  <a:lnTo>
                    <a:pt x="0" y="2441"/>
                  </a:lnTo>
                  <a:lnTo>
                    <a:pt x="2588" y="3957"/>
                  </a:lnTo>
                  <a:lnTo>
                    <a:pt x="6840" y="1517"/>
                  </a:lnTo>
                  <a:lnTo>
                    <a:pt x="421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0"/>
            <p:cNvSpPr/>
            <p:nvPr/>
          </p:nvSpPr>
          <p:spPr>
            <a:xfrm>
              <a:off x="5754698" y="2546724"/>
              <a:ext cx="218390" cy="129592"/>
            </a:xfrm>
            <a:custGeom>
              <a:avLst/>
              <a:gdLst/>
              <a:ahLst/>
              <a:cxnLst/>
              <a:rect l="l" t="t" r="r" b="b"/>
              <a:pathLst>
                <a:path w="4363" h="2589" extrusionOk="0">
                  <a:moveTo>
                    <a:pt x="4363" y="1"/>
                  </a:moveTo>
                  <a:lnTo>
                    <a:pt x="111" y="2478"/>
                  </a:lnTo>
                  <a:lnTo>
                    <a:pt x="0" y="2589"/>
                  </a:lnTo>
                  <a:lnTo>
                    <a:pt x="4252" y="148"/>
                  </a:lnTo>
                  <a:cubicBezTo>
                    <a:pt x="4363" y="111"/>
                    <a:pt x="4363" y="1"/>
                    <a:pt x="4363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0"/>
            <p:cNvSpPr/>
            <p:nvPr/>
          </p:nvSpPr>
          <p:spPr>
            <a:xfrm>
              <a:off x="5762106" y="2406069"/>
              <a:ext cx="231354" cy="153669"/>
            </a:xfrm>
            <a:custGeom>
              <a:avLst/>
              <a:gdLst/>
              <a:ahLst/>
              <a:cxnLst/>
              <a:rect l="l" t="t" r="r" b="b"/>
              <a:pathLst>
                <a:path w="4622" h="3070" extrusionOk="0">
                  <a:moveTo>
                    <a:pt x="4252" y="1"/>
                  </a:moveTo>
                  <a:lnTo>
                    <a:pt x="0" y="2441"/>
                  </a:lnTo>
                  <a:lnTo>
                    <a:pt x="333" y="3069"/>
                  </a:lnTo>
                  <a:lnTo>
                    <a:pt x="4585" y="592"/>
                  </a:lnTo>
                  <a:cubicBezTo>
                    <a:pt x="4585" y="592"/>
                    <a:pt x="4622" y="223"/>
                    <a:pt x="4252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0"/>
            <p:cNvSpPr/>
            <p:nvPr/>
          </p:nvSpPr>
          <p:spPr>
            <a:xfrm>
              <a:off x="5615345" y="2451019"/>
              <a:ext cx="165332" cy="227600"/>
            </a:xfrm>
            <a:custGeom>
              <a:avLst/>
              <a:gdLst/>
              <a:ahLst/>
              <a:cxnLst/>
              <a:rect l="l" t="t" r="r" b="b"/>
              <a:pathLst>
                <a:path w="3303" h="4547" extrusionOk="0">
                  <a:moveTo>
                    <a:pt x="205" y="1"/>
                  </a:moveTo>
                  <a:cubicBezTo>
                    <a:pt x="68" y="1"/>
                    <a:pt x="0" y="104"/>
                    <a:pt x="86" y="360"/>
                  </a:cubicBezTo>
                  <a:lnTo>
                    <a:pt x="455" y="2985"/>
                  </a:lnTo>
                  <a:cubicBezTo>
                    <a:pt x="492" y="3170"/>
                    <a:pt x="640" y="3354"/>
                    <a:pt x="751" y="3465"/>
                  </a:cubicBezTo>
                  <a:lnTo>
                    <a:pt x="2600" y="4501"/>
                  </a:lnTo>
                  <a:cubicBezTo>
                    <a:pt x="2654" y="4533"/>
                    <a:pt x="2702" y="4546"/>
                    <a:pt x="2743" y="4546"/>
                  </a:cubicBezTo>
                  <a:cubicBezTo>
                    <a:pt x="2843" y="4546"/>
                    <a:pt x="2906" y="4468"/>
                    <a:pt x="2932" y="4390"/>
                  </a:cubicBezTo>
                  <a:lnTo>
                    <a:pt x="3302" y="2171"/>
                  </a:lnTo>
                  <a:cubicBezTo>
                    <a:pt x="3302" y="1986"/>
                    <a:pt x="3154" y="1654"/>
                    <a:pt x="2969" y="1543"/>
                  </a:cubicBezTo>
                  <a:lnTo>
                    <a:pt x="344" y="27"/>
                  </a:lnTo>
                  <a:cubicBezTo>
                    <a:pt x="293" y="10"/>
                    <a:pt x="246" y="1"/>
                    <a:pt x="205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0"/>
            <p:cNvSpPr/>
            <p:nvPr/>
          </p:nvSpPr>
          <p:spPr>
            <a:xfrm>
              <a:off x="5625156" y="2461981"/>
              <a:ext cx="27831" cy="34788"/>
            </a:xfrm>
            <a:custGeom>
              <a:avLst/>
              <a:gdLst/>
              <a:ahLst/>
              <a:cxnLst/>
              <a:rect l="l" t="t" r="r" b="b"/>
              <a:pathLst>
                <a:path w="556" h="695" extrusionOk="0">
                  <a:moveTo>
                    <a:pt x="180" y="1"/>
                  </a:moveTo>
                  <a:cubicBezTo>
                    <a:pt x="80" y="1"/>
                    <a:pt x="1" y="69"/>
                    <a:pt x="1" y="178"/>
                  </a:cubicBezTo>
                  <a:cubicBezTo>
                    <a:pt x="1" y="326"/>
                    <a:pt x="148" y="547"/>
                    <a:pt x="296" y="658"/>
                  </a:cubicBezTo>
                  <a:cubicBezTo>
                    <a:pt x="343" y="682"/>
                    <a:pt x="386" y="694"/>
                    <a:pt x="423" y="694"/>
                  </a:cubicBezTo>
                  <a:cubicBezTo>
                    <a:pt x="503" y="694"/>
                    <a:pt x="555" y="637"/>
                    <a:pt x="555" y="510"/>
                  </a:cubicBezTo>
                  <a:cubicBezTo>
                    <a:pt x="555" y="363"/>
                    <a:pt x="444" y="141"/>
                    <a:pt x="296" y="30"/>
                  </a:cubicBezTo>
                  <a:cubicBezTo>
                    <a:pt x="257" y="10"/>
                    <a:pt x="217" y="1"/>
                    <a:pt x="180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0"/>
            <p:cNvSpPr/>
            <p:nvPr/>
          </p:nvSpPr>
          <p:spPr>
            <a:xfrm>
              <a:off x="5641824" y="2591122"/>
              <a:ext cx="18520" cy="24627"/>
            </a:xfrm>
            <a:custGeom>
              <a:avLst/>
              <a:gdLst/>
              <a:ahLst/>
              <a:cxnLst/>
              <a:rect l="l" t="t" r="r" b="b"/>
              <a:pathLst>
                <a:path w="370" h="492" extrusionOk="0">
                  <a:moveTo>
                    <a:pt x="113" y="1"/>
                  </a:moveTo>
                  <a:cubicBezTo>
                    <a:pt x="66" y="1"/>
                    <a:pt x="25" y="50"/>
                    <a:pt x="0" y="149"/>
                  </a:cubicBezTo>
                  <a:cubicBezTo>
                    <a:pt x="0" y="260"/>
                    <a:pt x="111" y="408"/>
                    <a:pt x="185" y="444"/>
                  </a:cubicBezTo>
                  <a:cubicBezTo>
                    <a:pt x="208" y="478"/>
                    <a:pt x="233" y="491"/>
                    <a:pt x="259" y="491"/>
                  </a:cubicBezTo>
                  <a:cubicBezTo>
                    <a:pt x="316" y="491"/>
                    <a:pt x="370" y="422"/>
                    <a:pt x="370" y="371"/>
                  </a:cubicBezTo>
                  <a:cubicBezTo>
                    <a:pt x="370" y="223"/>
                    <a:pt x="259" y="112"/>
                    <a:pt x="185" y="38"/>
                  </a:cubicBezTo>
                  <a:cubicBezTo>
                    <a:pt x="160" y="13"/>
                    <a:pt x="136" y="1"/>
                    <a:pt x="11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0"/>
            <p:cNvSpPr/>
            <p:nvPr/>
          </p:nvSpPr>
          <p:spPr>
            <a:xfrm>
              <a:off x="5732473" y="2644080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1" y="0"/>
                  </a:moveTo>
                  <a:cubicBezTo>
                    <a:pt x="55" y="0"/>
                    <a:pt x="28" y="35"/>
                    <a:pt x="1" y="89"/>
                  </a:cubicBezTo>
                  <a:cubicBezTo>
                    <a:pt x="1" y="237"/>
                    <a:pt x="75" y="385"/>
                    <a:pt x="186" y="422"/>
                  </a:cubicBezTo>
                  <a:cubicBezTo>
                    <a:pt x="210" y="459"/>
                    <a:pt x="239" y="475"/>
                    <a:pt x="266" y="475"/>
                  </a:cubicBezTo>
                  <a:cubicBezTo>
                    <a:pt x="321" y="475"/>
                    <a:pt x="371" y="409"/>
                    <a:pt x="371" y="311"/>
                  </a:cubicBezTo>
                  <a:cubicBezTo>
                    <a:pt x="371" y="200"/>
                    <a:pt x="260" y="52"/>
                    <a:pt x="186" y="15"/>
                  </a:cubicBezTo>
                  <a:cubicBezTo>
                    <a:pt x="156" y="5"/>
                    <a:pt x="132" y="0"/>
                    <a:pt x="111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0"/>
            <p:cNvSpPr/>
            <p:nvPr/>
          </p:nvSpPr>
          <p:spPr>
            <a:xfrm>
              <a:off x="5741733" y="2529605"/>
              <a:ext cx="27831" cy="33787"/>
            </a:xfrm>
            <a:custGeom>
              <a:avLst/>
              <a:gdLst/>
              <a:ahLst/>
              <a:cxnLst/>
              <a:rect l="l" t="t" r="r" b="b"/>
              <a:pathLst>
                <a:path w="556" h="675" extrusionOk="0">
                  <a:moveTo>
                    <a:pt x="157" y="1"/>
                  </a:moveTo>
                  <a:cubicBezTo>
                    <a:pt x="75" y="1"/>
                    <a:pt x="1" y="79"/>
                    <a:pt x="1" y="158"/>
                  </a:cubicBezTo>
                  <a:cubicBezTo>
                    <a:pt x="1" y="306"/>
                    <a:pt x="112" y="527"/>
                    <a:pt x="259" y="638"/>
                  </a:cubicBezTo>
                  <a:cubicBezTo>
                    <a:pt x="306" y="662"/>
                    <a:pt x="353" y="674"/>
                    <a:pt x="395" y="674"/>
                  </a:cubicBezTo>
                  <a:cubicBezTo>
                    <a:pt x="486" y="674"/>
                    <a:pt x="555" y="617"/>
                    <a:pt x="555" y="490"/>
                  </a:cubicBezTo>
                  <a:cubicBezTo>
                    <a:pt x="555" y="306"/>
                    <a:pt x="407" y="121"/>
                    <a:pt x="259" y="47"/>
                  </a:cubicBezTo>
                  <a:cubicBezTo>
                    <a:pt x="227" y="14"/>
                    <a:pt x="191" y="1"/>
                    <a:pt x="157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0"/>
            <p:cNvSpPr/>
            <p:nvPr/>
          </p:nvSpPr>
          <p:spPr>
            <a:xfrm>
              <a:off x="5660294" y="2321427"/>
              <a:ext cx="294323" cy="193913"/>
            </a:xfrm>
            <a:custGeom>
              <a:avLst/>
              <a:gdLst/>
              <a:ahLst/>
              <a:cxnLst/>
              <a:rect l="l" t="t" r="r" b="b"/>
              <a:pathLst>
                <a:path w="5880" h="3874" extrusionOk="0">
                  <a:moveTo>
                    <a:pt x="4317" y="0"/>
                  </a:moveTo>
                  <a:cubicBezTo>
                    <a:pt x="4280" y="0"/>
                    <a:pt x="4253" y="10"/>
                    <a:pt x="4253" y="28"/>
                  </a:cubicBezTo>
                  <a:lnTo>
                    <a:pt x="1" y="2468"/>
                  </a:lnTo>
                  <a:lnTo>
                    <a:pt x="1628" y="3873"/>
                  </a:lnTo>
                  <a:lnTo>
                    <a:pt x="5879" y="1433"/>
                  </a:lnTo>
                  <a:lnTo>
                    <a:pt x="5879" y="1211"/>
                  </a:lnTo>
                  <a:cubicBezTo>
                    <a:pt x="5879" y="1063"/>
                    <a:pt x="5731" y="768"/>
                    <a:pt x="5547" y="694"/>
                  </a:cubicBezTo>
                  <a:lnTo>
                    <a:pt x="4437" y="28"/>
                  </a:lnTo>
                  <a:cubicBezTo>
                    <a:pt x="4400" y="10"/>
                    <a:pt x="4354" y="0"/>
                    <a:pt x="4317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0"/>
            <p:cNvSpPr/>
            <p:nvPr/>
          </p:nvSpPr>
          <p:spPr>
            <a:xfrm>
              <a:off x="5652936" y="2443510"/>
              <a:ext cx="88848" cy="71829"/>
            </a:xfrm>
            <a:custGeom>
              <a:avLst/>
              <a:gdLst/>
              <a:ahLst/>
              <a:cxnLst/>
              <a:rect l="l" t="t" r="r" b="b"/>
              <a:pathLst>
                <a:path w="1775" h="1435" extrusionOk="0">
                  <a:moveTo>
                    <a:pt x="199" y="1"/>
                  </a:moveTo>
                  <a:cubicBezTo>
                    <a:pt x="81" y="1"/>
                    <a:pt x="0" y="77"/>
                    <a:pt x="0" y="214"/>
                  </a:cubicBezTo>
                  <a:lnTo>
                    <a:pt x="0" y="399"/>
                  </a:lnTo>
                  <a:lnTo>
                    <a:pt x="1775" y="1434"/>
                  </a:lnTo>
                  <a:lnTo>
                    <a:pt x="1775" y="1249"/>
                  </a:lnTo>
                  <a:cubicBezTo>
                    <a:pt x="1775" y="1064"/>
                    <a:pt x="1627" y="769"/>
                    <a:pt x="1442" y="695"/>
                  </a:cubicBezTo>
                  <a:lnTo>
                    <a:pt x="333" y="29"/>
                  </a:lnTo>
                  <a:cubicBezTo>
                    <a:pt x="285" y="10"/>
                    <a:pt x="240" y="1"/>
                    <a:pt x="199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0"/>
            <p:cNvSpPr/>
            <p:nvPr/>
          </p:nvSpPr>
          <p:spPr>
            <a:xfrm>
              <a:off x="5688075" y="2548876"/>
              <a:ext cx="18570" cy="23826"/>
            </a:xfrm>
            <a:custGeom>
              <a:avLst/>
              <a:gdLst/>
              <a:ahLst/>
              <a:cxnLst/>
              <a:rect l="l" t="t" r="r" b="b"/>
              <a:pathLst>
                <a:path w="371" h="476" extrusionOk="0">
                  <a:moveTo>
                    <a:pt x="115" y="1"/>
                  </a:moveTo>
                  <a:cubicBezTo>
                    <a:pt x="56" y="1"/>
                    <a:pt x="1" y="53"/>
                    <a:pt x="1" y="105"/>
                  </a:cubicBezTo>
                  <a:cubicBezTo>
                    <a:pt x="1" y="253"/>
                    <a:pt x="111" y="364"/>
                    <a:pt x="185" y="438"/>
                  </a:cubicBezTo>
                  <a:cubicBezTo>
                    <a:pt x="210" y="463"/>
                    <a:pt x="239" y="475"/>
                    <a:pt x="266" y="475"/>
                  </a:cubicBezTo>
                  <a:cubicBezTo>
                    <a:pt x="321" y="475"/>
                    <a:pt x="370" y="426"/>
                    <a:pt x="370" y="327"/>
                  </a:cubicBezTo>
                  <a:cubicBezTo>
                    <a:pt x="370" y="216"/>
                    <a:pt x="259" y="68"/>
                    <a:pt x="185" y="31"/>
                  </a:cubicBezTo>
                  <a:cubicBezTo>
                    <a:pt x="164" y="10"/>
                    <a:pt x="139" y="1"/>
                    <a:pt x="115" y="1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0"/>
            <p:cNvSpPr/>
            <p:nvPr/>
          </p:nvSpPr>
          <p:spPr>
            <a:xfrm>
              <a:off x="5669554" y="2470840"/>
              <a:ext cx="46351" cy="74081"/>
            </a:xfrm>
            <a:custGeom>
              <a:avLst/>
              <a:gdLst/>
              <a:ahLst/>
              <a:cxnLst/>
              <a:rect l="l" t="t" r="r" b="b"/>
              <a:pathLst>
                <a:path w="926" h="1480" extrusionOk="0">
                  <a:moveTo>
                    <a:pt x="186" y="1"/>
                  </a:moveTo>
                  <a:lnTo>
                    <a:pt x="1" y="75"/>
                  </a:lnTo>
                  <a:lnTo>
                    <a:pt x="592" y="1480"/>
                  </a:lnTo>
                  <a:lnTo>
                    <a:pt x="777" y="1406"/>
                  </a:lnTo>
                  <a:lnTo>
                    <a:pt x="925" y="703"/>
                  </a:lnTo>
                  <a:cubicBezTo>
                    <a:pt x="925" y="555"/>
                    <a:pt x="851" y="370"/>
                    <a:pt x="703" y="297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0"/>
            <p:cNvSpPr/>
            <p:nvPr/>
          </p:nvSpPr>
          <p:spPr>
            <a:xfrm>
              <a:off x="5634416" y="2470390"/>
              <a:ext cx="53709" cy="65272"/>
            </a:xfrm>
            <a:custGeom>
              <a:avLst/>
              <a:gdLst/>
              <a:ahLst/>
              <a:cxnLst/>
              <a:rect l="l" t="t" r="r" b="b"/>
              <a:pathLst>
                <a:path w="1073" h="1304" extrusionOk="0">
                  <a:moveTo>
                    <a:pt x="428" y="1"/>
                  </a:moveTo>
                  <a:cubicBezTo>
                    <a:pt x="408" y="1"/>
                    <a:pt x="389" y="4"/>
                    <a:pt x="370" y="10"/>
                  </a:cubicBezTo>
                  <a:lnTo>
                    <a:pt x="0" y="232"/>
                  </a:lnTo>
                  <a:lnTo>
                    <a:pt x="740" y="1304"/>
                  </a:lnTo>
                  <a:lnTo>
                    <a:pt x="1073" y="1119"/>
                  </a:lnTo>
                  <a:lnTo>
                    <a:pt x="703" y="232"/>
                  </a:lnTo>
                  <a:cubicBezTo>
                    <a:pt x="641" y="78"/>
                    <a:pt x="528" y="1"/>
                    <a:pt x="428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0"/>
            <p:cNvSpPr/>
            <p:nvPr/>
          </p:nvSpPr>
          <p:spPr>
            <a:xfrm>
              <a:off x="5623304" y="2505178"/>
              <a:ext cx="50005" cy="52708"/>
            </a:xfrm>
            <a:custGeom>
              <a:avLst/>
              <a:gdLst/>
              <a:ahLst/>
              <a:cxnLst/>
              <a:rect l="l" t="t" r="r" b="b"/>
              <a:pathLst>
                <a:path w="999" h="1053" extrusionOk="0">
                  <a:moveTo>
                    <a:pt x="233" y="1"/>
                  </a:moveTo>
                  <a:cubicBezTo>
                    <a:pt x="214" y="1"/>
                    <a:pt x="198" y="5"/>
                    <a:pt x="185" y="17"/>
                  </a:cubicBezTo>
                  <a:lnTo>
                    <a:pt x="1" y="91"/>
                  </a:lnTo>
                  <a:lnTo>
                    <a:pt x="999" y="1052"/>
                  </a:lnTo>
                  <a:lnTo>
                    <a:pt x="999" y="572"/>
                  </a:lnTo>
                  <a:lnTo>
                    <a:pt x="370" y="17"/>
                  </a:lnTo>
                  <a:cubicBezTo>
                    <a:pt x="321" y="17"/>
                    <a:pt x="272" y="1"/>
                    <a:pt x="23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0"/>
            <p:cNvSpPr/>
            <p:nvPr/>
          </p:nvSpPr>
          <p:spPr>
            <a:xfrm>
              <a:off x="5634416" y="2555984"/>
              <a:ext cx="53709" cy="61117"/>
            </a:xfrm>
            <a:custGeom>
              <a:avLst/>
              <a:gdLst/>
              <a:ahLst/>
              <a:cxnLst/>
              <a:rect l="l" t="t" r="r" b="b"/>
              <a:pathLst>
                <a:path w="1073" h="1221" extrusionOk="0">
                  <a:moveTo>
                    <a:pt x="740" y="0"/>
                  </a:moveTo>
                  <a:lnTo>
                    <a:pt x="185" y="111"/>
                  </a:lnTo>
                  <a:lnTo>
                    <a:pt x="0" y="185"/>
                  </a:lnTo>
                  <a:lnTo>
                    <a:pt x="370" y="1220"/>
                  </a:lnTo>
                  <a:lnTo>
                    <a:pt x="555" y="1110"/>
                  </a:lnTo>
                  <a:lnTo>
                    <a:pt x="1073" y="55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0"/>
            <p:cNvSpPr/>
            <p:nvPr/>
          </p:nvSpPr>
          <p:spPr>
            <a:xfrm>
              <a:off x="5678814" y="2580060"/>
              <a:ext cx="37091" cy="75883"/>
            </a:xfrm>
            <a:custGeom>
              <a:avLst/>
              <a:gdLst/>
              <a:ahLst/>
              <a:cxnLst/>
              <a:rect l="l" t="t" r="r" b="b"/>
              <a:pathLst>
                <a:path w="741" h="1516" extrusionOk="0">
                  <a:moveTo>
                    <a:pt x="149" y="0"/>
                  </a:moveTo>
                  <a:lnTo>
                    <a:pt x="1" y="665"/>
                  </a:lnTo>
                  <a:cubicBezTo>
                    <a:pt x="1" y="813"/>
                    <a:pt x="112" y="998"/>
                    <a:pt x="222" y="1109"/>
                  </a:cubicBezTo>
                  <a:lnTo>
                    <a:pt x="555" y="1516"/>
                  </a:lnTo>
                  <a:lnTo>
                    <a:pt x="740" y="1442"/>
                  </a:lnTo>
                  <a:lnTo>
                    <a:pt x="592" y="259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0"/>
            <p:cNvSpPr/>
            <p:nvPr/>
          </p:nvSpPr>
          <p:spPr>
            <a:xfrm>
              <a:off x="5706595" y="2585566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62" y="1196"/>
                    <a:pt x="554" y="1267"/>
                    <a:pt x="646" y="1267"/>
                  </a:cubicBezTo>
                  <a:cubicBezTo>
                    <a:pt x="665" y="1267"/>
                    <a:pt x="684" y="1264"/>
                    <a:pt x="703" y="1258"/>
                  </a:cubicBezTo>
                  <a:lnTo>
                    <a:pt x="1072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0"/>
            <p:cNvSpPr/>
            <p:nvPr/>
          </p:nvSpPr>
          <p:spPr>
            <a:xfrm>
              <a:off x="5719559" y="2565244"/>
              <a:ext cx="46301" cy="55561"/>
            </a:xfrm>
            <a:custGeom>
              <a:avLst/>
              <a:gdLst/>
              <a:ahLst/>
              <a:cxnLst/>
              <a:rect l="l" t="t" r="r" b="b"/>
              <a:pathLst>
                <a:path w="925" h="1110" extrusionOk="0">
                  <a:moveTo>
                    <a:pt x="185" y="0"/>
                  </a:moveTo>
                  <a:lnTo>
                    <a:pt x="0" y="111"/>
                  </a:lnTo>
                  <a:lnTo>
                    <a:pt x="665" y="925"/>
                  </a:lnTo>
                  <a:lnTo>
                    <a:pt x="702" y="1109"/>
                  </a:lnTo>
                  <a:lnTo>
                    <a:pt x="887" y="998"/>
                  </a:lnTo>
                  <a:cubicBezTo>
                    <a:pt x="887" y="998"/>
                    <a:pt x="924" y="925"/>
                    <a:pt x="924" y="851"/>
                  </a:cubicBezTo>
                  <a:lnTo>
                    <a:pt x="924" y="2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0"/>
            <p:cNvSpPr/>
            <p:nvPr/>
          </p:nvSpPr>
          <p:spPr>
            <a:xfrm>
              <a:off x="5723213" y="2509733"/>
              <a:ext cx="31535" cy="55561"/>
            </a:xfrm>
            <a:custGeom>
              <a:avLst/>
              <a:gdLst/>
              <a:ahLst/>
              <a:cxnLst/>
              <a:rect l="l" t="t" r="r" b="b"/>
              <a:pathLst>
                <a:path w="630" h="1110" extrusionOk="0">
                  <a:moveTo>
                    <a:pt x="186" y="0"/>
                  </a:moveTo>
                  <a:lnTo>
                    <a:pt x="1" y="111"/>
                  </a:lnTo>
                  <a:lnTo>
                    <a:pt x="371" y="1109"/>
                  </a:lnTo>
                  <a:lnTo>
                    <a:pt x="556" y="1035"/>
                  </a:lnTo>
                  <a:cubicBezTo>
                    <a:pt x="629" y="924"/>
                    <a:pt x="629" y="813"/>
                    <a:pt x="556" y="629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667702" y="2472692"/>
              <a:ext cx="38943" cy="72229"/>
            </a:xfrm>
            <a:custGeom>
              <a:avLst/>
              <a:gdLst/>
              <a:ahLst/>
              <a:cxnLst/>
              <a:rect l="l" t="t" r="r" b="b"/>
              <a:pathLst>
                <a:path w="778" h="1443" extrusionOk="0">
                  <a:moveTo>
                    <a:pt x="1" y="1"/>
                  </a:moveTo>
                  <a:lnTo>
                    <a:pt x="186" y="1184"/>
                  </a:lnTo>
                  <a:lnTo>
                    <a:pt x="629" y="1443"/>
                  </a:lnTo>
                  <a:lnTo>
                    <a:pt x="777" y="740"/>
                  </a:lnTo>
                  <a:cubicBezTo>
                    <a:pt x="777" y="629"/>
                    <a:pt x="703" y="444"/>
                    <a:pt x="518" y="29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630712" y="2474194"/>
              <a:ext cx="53709" cy="67024"/>
            </a:xfrm>
            <a:custGeom>
              <a:avLst/>
              <a:gdLst/>
              <a:ahLst/>
              <a:cxnLst/>
              <a:rect l="l" t="t" r="r" b="b"/>
              <a:pathLst>
                <a:path w="1073" h="1339" extrusionOk="0">
                  <a:moveTo>
                    <a:pt x="390" y="1"/>
                  </a:moveTo>
                  <a:cubicBezTo>
                    <a:pt x="382" y="1"/>
                    <a:pt x="375" y="3"/>
                    <a:pt x="370" y="8"/>
                  </a:cubicBezTo>
                  <a:lnTo>
                    <a:pt x="0" y="266"/>
                  </a:lnTo>
                  <a:lnTo>
                    <a:pt x="740" y="1339"/>
                  </a:lnTo>
                  <a:lnTo>
                    <a:pt x="1073" y="1154"/>
                  </a:lnTo>
                  <a:lnTo>
                    <a:pt x="703" y="266"/>
                  </a:lnTo>
                  <a:cubicBezTo>
                    <a:pt x="574" y="106"/>
                    <a:pt x="445" y="1"/>
                    <a:pt x="390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615896" y="2509032"/>
              <a:ext cx="46301" cy="54410"/>
            </a:xfrm>
            <a:custGeom>
              <a:avLst/>
              <a:gdLst/>
              <a:ahLst/>
              <a:cxnLst/>
              <a:rect l="l" t="t" r="r" b="b"/>
              <a:pathLst>
                <a:path w="925" h="1087" extrusionOk="0">
                  <a:moveTo>
                    <a:pt x="218" y="1"/>
                  </a:moveTo>
                  <a:cubicBezTo>
                    <a:pt x="135" y="1"/>
                    <a:pt x="57" y="49"/>
                    <a:pt x="1" y="162"/>
                  </a:cubicBezTo>
                  <a:lnTo>
                    <a:pt x="1" y="754"/>
                  </a:lnTo>
                  <a:lnTo>
                    <a:pt x="925" y="1086"/>
                  </a:lnTo>
                  <a:lnTo>
                    <a:pt x="925" y="569"/>
                  </a:lnTo>
                  <a:lnTo>
                    <a:pt x="296" y="14"/>
                  </a:lnTo>
                  <a:cubicBezTo>
                    <a:pt x="270" y="5"/>
                    <a:pt x="244" y="1"/>
                    <a:pt x="218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5630712" y="2561540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629" y="0"/>
                  </a:moveTo>
                  <a:lnTo>
                    <a:pt x="74" y="37"/>
                  </a:lnTo>
                  <a:cubicBezTo>
                    <a:pt x="0" y="111"/>
                    <a:pt x="0" y="259"/>
                    <a:pt x="74" y="444"/>
                  </a:cubicBezTo>
                  <a:lnTo>
                    <a:pt x="444" y="1109"/>
                  </a:lnTo>
                  <a:lnTo>
                    <a:pt x="962" y="555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5669554" y="2589270"/>
              <a:ext cx="37091" cy="68525"/>
            </a:xfrm>
            <a:custGeom>
              <a:avLst/>
              <a:gdLst/>
              <a:ahLst/>
              <a:cxnLst/>
              <a:rect l="l" t="t" r="r" b="b"/>
              <a:pathLst>
                <a:path w="741" h="1369" extrusionOk="0">
                  <a:moveTo>
                    <a:pt x="149" y="1"/>
                  </a:moveTo>
                  <a:lnTo>
                    <a:pt x="1" y="703"/>
                  </a:lnTo>
                  <a:cubicBezTo>
                    <a:pt x="1" y="814"/>
                    <a:pt x="75" y="999"/>
                    <a:pt x="223" y="1110"/>
                  </a:cubicBezTo>
                  <a:lnTo>
                    <a:pt x="740" y="1369"/>
                  </a:lnTo>
                  <a:lnTo>
                    <a:pt x="592" y="223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5697335" y="2591122"/>
              <a:ext cx="53709" cy="63470"/>
            </a:xfrm>
            <a:custGeom>
              <a:avLst/>
              <a:gdLst/>
              <a:ahLst/>
              <a:cxnLst/>
              <a:rect l="l" t="t" r="r" b="b"/>
              <a:pathLst>
                <a:path w="1073" h="1268" extrusionOk="0">
                  <a:moveTo>
                    <a:pt x="333" y="1"/>
                  </a:moveTo>
                  <a:lnTo>
                    <a:pt x="0" y="186"/>
                  </a:lnTo>
                  <a:lnTo>
                    <a:pt x="370" y="1073"/>
                  </a:lnTo>
                  <a:cubicBezTo>
                    <a:pt x="431" y="1196"/>
                    <a:pt x="543" y="1267"/>
                    <a:pt x="643" y="1267"/>
                  </a:cubicBezTo>
                  <a:cubicBezTo>
                    <a:pt x="664" y="1267"/>
                    <a:pt x="684" y="1264"/>
                    <a:pt x="703" y="1258"/>
                  </a:cubicBezTo>
                  <a:lnTo>
                    <a:pt x="1073" y="1036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5714003" y="2568948"/>
              <a:ext cx="46301" cy="54109"/>
            </a:xfrm>
            <a:custGeom>
              <a:avLst/>
              <a:gdLst/>
              <a:ahLst/>
              <a:cxnLst/>
              <a:rect l="l" t="t" r="r" b="b"/>
              <a:pathLst>
                <a:path w="925" h="1081" extrusionOk="0">
                  <a:moveTo>
                    <a:pt x="0" y="0"/>
                  </a:moveTo>
                  <a:lnTo>
                    <a:pt x="0" y="481"/>
                  </a:lnTo>
                  <a:lnTo>
                    <a:pt x="629" y="1035"/>
                  </a:lnTo>
                  <a:cubicBezTo>
                    <a:pt x="671" y="1067"/>
                    <a:pt x="709" y="1080"/>
                    <a:pt x="744" y="1080"/>
                  </a:cubicBezTo>
                  <a:cubicBezTo>
                    <a:pt x="830" y="1080"/>
                    <a:pt x="887" y="993"/>
                    <a:pt x="887" y="887"/>
                  </a:cubicBezTo>
                  <a:lnTo>
                    <a:pt x="924" y="887"/>
                  </a:lnTo>
                  <a:lnTo>
                    <a:pt x="924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5697335" y="2515289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518" y="0"/>
                  </a:moveTo>
                  <a:lnTo>
                    <a:pt x="0" y="555"/>
                  </a:lnTo>
                  <a:lnTo>
                    <a:pt x="333" y="1109"/>
                  </a:lnTo>
                  <a:lnTo>
                    <a:pt x="888" y="998"/>
                  </a:lnTo>
                  <a:cubicBezTo>
                    <a:pt x="962" y="924"/>
                    <a:pt x="962" y="776"/>
                    <a:pt x="888" y="592"/>
                  </a:cubicBezTo>
                  <a:lnTo>
                    <a:pt x="518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5656640" y="2522447"/>
              <a:ext cx="62969" cy="85744"/>
            </a:xfrm>
            <a:custGeom>
              <a:avLst/>
              <a:gdLst/>
              <a:ahLst/>
              <a:cxnLst/>
              <a:rect l="l" t="t" r="r" b="b"/>
              <a:pathLst>
                <a:path w="1258" h="1713" extrusionOk="0">
                  <a:moveTo>
                    <a:pt x="341" y="0"/>
                  </a:moveTo>
                  <a:cubicBezTo>
                    <a:pt x="132" y="0"/>
                    <a:pt x="0" y="159"/>
                    <a:pt x="0" y="449"/>
                  </a:cubicBezTo>
                  <a:cubicBezTo>
                    <a:pt x="0" y="855"/>
                    <a:pt x="259" y="1373"/>
                    <a:pt x="629" y="1595"/>
                  </a:cubicBezTo>
                  <a:cubicBezTo>
                    <a:pt x="744" y="1675"/>
                    <a:pt x="848" y="1713"/>
                    <a:pt x="938" y="1713"/>
                  </a:cubicBezTo>
                  <a:cubicBezTo>
                    <a:pt x="1135" y="1713"/>
                    <a:pt x="1257" y="1530"/>
                    <a:pt x="1257" y="1225"/>
                  </a:cubicBezTo>
                  <a:cubicBezTo>
                    <a:pt x="1257" y="818"/>
                    <a:pt x="998" y="301"/>
                    <a:pt x="629" y="79"/>
                  </a:cubicBezTo>
                  <a:cubicBezTo>
                    <a:pt x="522" y="26"/>
                    <a:pt x="425" y="0"/>
                    <a:pt x="3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5660294" y="2531907"/>
              <a:ext cx="51907" cy="69126"/>
            </a:xfrm>
            <a:custGeom>
              <a:avLst/>
              <a:gdLst/>
              <a:ahLst/>
              <a:cxnLst/>
              <a:rect l="l" t="t" r="r" b="b"/>
              <a:pathLst>
                <a:path w="1037" h="1381" extrusionOk="0">
                  <a:moveTo>
                    <a:pt x="149" y="1"/>
                  </a:moveTo>
                  <a:cubicBezTo>
                    <a:pt x="38" y="75"/>
                    <a:pt x="1" y="186"/>
                    <a:pt x="1" y="334"/>
                  </a:cubicBezTo>
                  <a:cubicBezTo>
                    <a:pt x="1" y="703"/>
                    <a:pt x="223" y="1147"/>
                    <a:pt x="556" y="1332"/>
                  </a:cubicBezTo>
                  <a:cubicBezTo>
                    <a:pt x="632" y="1362"/>
                    <a:pt x="709" y="1380"/>
                    <a:pt x="780" y="1380"/>
                  </a:cubicBezTo>
                  <a:cubicBezTo>
                    <a:pt x="881" y="1380"/>
                    <a:pt x="971" y="1344"/>
                    <a:pt x="1036" y="1258"/>
                  </a:cubicBezTo>
                  <a:lnTo>
                    <a:pt x="1036" y="1258"/>
                  </a:lnTo>
                  <a:cubicBezTo>
                    <a:pt x="986" y="1291"/>
                    <a:pt x="921" y="1309"/>
                    <a:pt x="852" y="1309"/>
                  </a:cubicBezTo>
                  <a:cubicBezTo>
                    <a:pt x="767" y="1309"/>
                    <a:pt x="674" y="1282"/>
                    <a:pt x="592" y="1221"/>
                  </a:cubicBezTo>
                  <a:cubicBezTo>
                    <a:pt x="297" y="1036"/>
                    <a:pt x="38" y="629"/>
                    <a:pt x="38" y="260"/>
                  </a:cubicBezTo>
                  <a:cubicBezTo>
                    <a:pt x="38" y="186"/>
                    <a:pt x="112" y="38"/>
                    <a:pt x="14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5662146" y="2529354"/>
              <a:ext cx="53759" cy="68125"/>
            </a:xfrm>
            <a:custGeom>
              <a:avLst/>
              <a:gdLst/>
              <a:ahLst/>
              <a:cxnLst/>
              <a:rect l="l" t="t" r="r" b="b"/>
              <a:pathLst>
                <a:path w="1074" h="1361" extrusionOk="0">
                  <a:moveTo>
                    <a:pt x="265" y="0"/>
                  </a:moveTo>
                  <a:cubicBezTo>
                    <a:pt x="201" y="0"/>
                    <a:pt x="145" y="19"/>
                    <a:pt x="112" y="52"/>
                  </a:cubicBezTo>
                  <a:cubicBezTo>
                    <a:pt x="75" y="89"/>
                    <a:pt x="1" y="163"/>
                    <a:pt x="1" y="311"/>
                  </a:cubicBezTo>
                  <a:cubicBezTo>
                    <a:pt x="1" y="680"/>
                    <a:pt x="260" y="1087"/>
                    <a:pt x="555" y="1272"/>
                  </a:cubicBezTo>
                  <a:cubicBezTo>
                    <a:pt x="657" y="1333"/>
                    <a:pt x="748" y="1360"/>
                    <a:pt x="827" y="1360"/>
                  </a:cubicBezTo>
                  <a:cubicBezTo>
                    <a:pt x="892" y="1360"/>
                    <a:pt x="949" y="1342"/>
                    <a:pt x="999" y="1309"/>
                  </a:cubicBezTo>
                  <a:cubicBezTo>
                    <a:pt x="1036" y="1272"/>
                    <a:pt x="1073" y="1198"/>
                    <a:pt x="1073" y="1050"/>
                  </a:cubicBezTo>
                  <a:cubicBezTo>
                    <a:pt x="1073" y="680"/>
                    <a:pt x="851" y="274"/>
                    <a:pt x="519" y="89"/>
                  </a:cubicBezTo>
                  <a:cubicBezTo>
                    <a:pt x="437" y="28"/>
                    <a:pt x="344" y="0"/>
                    <a:pt x="265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5676962" y="2553331"/>
              <a:ext cx="20422" cy="26779"/>
            </a:xfrm>
            <a:custGeom>
              <a:avLst/>
              <a:gdLst/>
              <a:ahLst/>
              <a:cxnLst/>
              <a:rect l="l" t="t" r="r" b="b"/>
              <a:pathLst>
                <a:path w="408" h="535" extrusionOk="0">
                  <a:moveTo>
                    <a:pt x="138" y="0"/>
                  </a:moveTo>
                  <a:cubicBezTo>
                    <a:pt x="120" y="0"/>
                    <a:pt x="99" y="4"/>
                    <a:pt x="75" y="16"/>
                  </a:cubicBezTo>
                  <a:lnTo>
                    <a:pt x="1" y="53"/>
                  </a:lnTo>
                  <a:lnTo>
                    <a:pt x="38" y="164"/>
                  </a:lnTo>
                  <a:cubicBezTo>
                    <a:pt x="38" y="238"/>
                    <a:pt x="75" y="349"/>
                    <a:pt x="112" y="386"/>
                  </a:cubicBezTo>
                  <a:lnTo>
                    <a:pt x="223" y="534"/>
                  </a:lnTo>
                  <a:lnTo>
                    <a:pt x="370" y="423"/>
                  </a:lnTo>
                  <a:cubicBezTo>
                    <a:pt x="407" y="423"/>
                    <a:pt x="407" y="386"/>
                    <a:pt x="407" y="349"/>
                  </a:cubicBezTo>
                  <a:cubicBezTo>
                    <a:pt x="407" y="201"/>
                    <a:pt x="333" y="53"/>
                    <a:pt x="223" y="16"/>
                  </a:cubicBezTo>
                  <a:cubicBezTo>
                    <a:pt x="198" y="16"/>
                    <a:pt x="173" y="0"/>
                    <a:pt x="138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5674009" y="2556434"/>
              <a:ext cx="19672" cy="25478"/>
            </a:xfrm>
            <a:custGeom>
              <a:avLst/>
              <a:gdLst/>
              <a:ahLst/>
              <a:cxnLst/>
              <a:rect l="l" t="t" r="r" b="b"/>
              <a:pathLst>
                <a:path w="393" h="509" extrusionOk="0">
                  <a:moveTo>
                    <a:pt x="69" y="1"/>
                  </a:moveTo>
                  <a:cubicBezTo>
                    <a:pt x="19" y="1"/>
                    <a:pt x="0" y="50"/>
                    <a:pt x="23" y="139"/>
                  </a:cubicBezTo>
                  <a:cubicBezTo>
                    <a:pt x="23" y="287"/>
                    <a:pt x="97" y="435"/>
                    <a:pt x="208" y="472"/>
                  </a:cubicBezTo>
                  <a:cubicBezTo>
                    <a:pt x="232" y="497"/>
                    <a:pt x="261" y="509"/>
                    <a:pt x="288" y="509"/>
                  </a:cubicBezTo>
                  <a:cubicBezTo>
                    <a:pt x="343" y="509"/>
                    <a:pt x="392" y="460"/>
                    <a:pt x="392" y="361"/>
                  </a:cubicBezTo>
                  <a:cubicBezTo>
                    <a:pt x="392" y="250"/>
                    <a:pt x="282" y="102"/>
                    <a:pt x="208" y="65"/>
                  </a:cubicBezTo>
                  <a:cubicBezTo>
                    <a:pt x="149" y="22"/>
                    <a:pt x="102" y="1"/>
                    <a:pt x="6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5760254" y="2435702"/>
              <a:ext cx="231354" cy="235058"/>
            </a:xfrm>
            <a:custGeom>
              <a:avLst/>
              <a:gdLst/>
              <a:ahLst/>
              <a:cxnLst/>
              <a:rect l="l" t="t" r="r" b="b"/>
              <a:pathLst>
                <a:path w="4622" h="4696" extrusionOk="0">
                  <a:moveTo>
                    <a:pt x="4622" y="0"/>
                  </a:moveTo>
                  <a:lnTo>
                    <a:pt x="370" y="2477"/>
                  </a:lnTo>
                  <a:lnTo>
                    <a:pt x="0" y="4696"/>
                  </a:lnTo>
                  <a:lnTo>
                    <a:pt x="0" y="4696"/>
                  </a:lnTo>
                  <a:lnTo>
                    <a:pt x="4252" y="2219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5945307" y="2398661"/>
              <a:ext cx="109220" cy="142557"/>
            </a:xfrm>
            <a:custGeom>
              <a:avLst/>
              <a:gdLst/>
              <a:ahLst/>
              <a:cxnLst/>
              <a:rect l="l" t="t" r="r" b="b"/>
              <a:pathLst>
                <a:path w="2182" h="2848" extrusionOk="0">
                  <a:moveTo>
                    <a:pt x="814" y="1"/>
                  </a:moveTo>
                  <a:lnTo>
                    <a:pt x="0" y="518"/>
                  </a:lnTo>
                  <a:lnTo>
                    <a:pt x="1294" y="2848"/>
                  </a:lnTo>
                  <a:lnTo>
                    <a:pt x="2182" y="233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5924934" y="2424590"/>
              <a:ext cx="85194" cy="149965"/>
            </a:xfrm>
            <a:custGeom>
              <a:avLst/>
              <a:gdLst/>
              <a:ahLst/>
              <a:cxnLst/>
              <a:rect l="l" t="t" r="r" b="b"/>
              <a:pathLst>
                <a:path w="1702" h="2996" extrusionOk="0">
                  <a:moveTo>
                    <a:pt x="407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701" y="233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5878684" y="2435702"/>
              <a:ext cx="111072" cy="142557"/>
            </a:xfrm>
            <a:custGeom>
              <a:avLst/>
              <a:gdLst/>
              <a:ahLst/>
              <a:cxnLst/>
              <a:rect l="l" t="t" r="r" b="b"/>
              <a:pathLst>
                <a:path w="2219" h="2848" extrusionOk="0">
                  <a:moveTo>
                    <a:pt x="851" y="0"/>
                  </a:moveTo>
                  <a:lnTo>
                    <a:pt x="1" y="518"/>
                  </a:lnTo>
                  <a:lnTo>
                    <a:pt x="1331" y="2847"/>
                  </a:lnTo>
                  <a:lnTo>
                    <a:pt x="2219" y="2329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5858311" y="2461580"/>
              <a:ext cx="87046" cy="149965"/>
            </a:xfrm>
            <a:custGeom>
              <a:avLst/>
              <a:gdLst/>
              <a:ahLst/>
              <a:cxnLst/>
              <a:rect l="l" t="t" r="r" b="b"/>
              <a:pathLst>
                <a:path w="1739" h="2996" extrusionOk="0">
                  <a:moveTo>
                    <a:pt x="408" y="1"/>
                  </a:moveTo>
                  <a:lnTo>
                    <a:pt x="1" y="223"/>
                  </a:lnTo>
                  <a:lnTo>
                    <a:pt x="334" y="851"/>
                  </a:lnTo>
                  <a:lnTo>
                    <a:pt x="1" y="2996"/>
                  </a:lnTo>
                  <a:lnTo>
                    <a:pt x="1738" y="23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5812061" y="2472692"/>
              <a:ext cx="112924" cy="140705"/>
            </a:xfrm>
            <a:custGeom>
              <a:avLst/>
              <a:gdLst/>
              <a:ahLst/>
              <a:cxnLst/>
              <a:rect l="l" t="t" r="r" b="b"/>
              <a:pathLst>
                <a:path w="2256" h="2811" extrusionOk="0">
                  <a:moveTo>
                    <a:pt x="888" y="1"/>
                  </a:moveTo>
                  <a:lnTo>
                    <a:pt x="1" y="518"/>
                  </a:lnTo>
                  <a:lnTo>
                    <a:pt x="1368" y="2810"/>
                  </a:lnTo>
                  <a:lnTo>
                    <a:pt x="2256" y="2330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5795392" y="2498621"/>
              <a:ext cx="85194" cy="149915"/>
            </a:xfrm>
            <a:custGeom>
              <a:avLst/>
              <a:gdLst/>
              <a:ahLst/>
              <a:cxnLst/>
              <a:rect l="l" t="t" r="r" b="b"/>
              <a:pathLst>
                <a:path w="1702" h="2995" extrusionOk="0">
                  <a:moveTo>
                    <a:pt x="334" y="0"/>
                  </a:moveTo>
                  <a:lnTo>
                    <a:pt x="1" y="222"/>
                  </a:lnTo>
                  <a:lnTo>
                    <a:pt x="297" y="851"/>
                  </a:lnTo>
                  <a:lnTo>
                    <a:pt x="1" y="2995"/>
                  </a:lnTo>
                  <a:lnTo>
                    <a:pt x="1" y="2995"/>
                  </a:lnTo>
                  <a:lnTo>
                    <a:pt x="1701" y="2292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5834285" y="2517141"/>
              <a:ext cx="46301" cy="64771"/>
            </a:xfrm>
            <a:custGeom>
              <a:avLst/>
              <a:gdLst/>
              <a:ahLst/>
              <a:cxnLst/>
              <a:rect l="l" t="t" r="r" b="b"/>
              <a:pathLst>
                <a:path w="925" h="1294" extrusionOk="0">
                  <a:moveTo>
                    <a:pt x="333" y="0"/>
                  </a:moveTo>
                  <a:lnTo>
                    <a:pt x="0" y="185"/>
                  </a:lnTo>
                  <a:lnTo>
                    <a:pt x="629" y="1294"/>
                  </a:lnTo>
                  <a:lnTo>
                    <a:pt x="924" y="110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5850903" y="2498621"/>
              <a:ext cx="61117" cy="74081"/>
            </a:xfrm>
            <a:custGeom>
              <a:avLst/>
              <a:gdLst/>
              <a:ahLst/>
              <a:cxnLst/>
              <a:rect l="l" t="t" r="r" b="b"/>
              <a:pathLst>
                <a:path w="1221" h="1480" extrusionOk="0">
                  <a:moveTo>
                    <a:pt x="629" y="0"/>
                  </a:moveTo>
                  <a:lnTo>
                    <a:pt x="1" y="370"/>
                  </a:lnTo>
                  <a:lnTo>
                    <a:pt x="592" y="1479"/>
                  </a:lnTo>
                  <a:lnTo>
                    <a:pt x="1221" y="1109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5899056" y="2480101"/>
              <a:ext cx="48153" cy="62969"/>
            </a:xfrm>
            <a:custGeom>
              <a:avLst/>
              <a:gdLst/>
              <a:ahLst/>
              <a:cxnLst/>
              <a:rect l="l" t="t" r="r" b="b"/>
              <a:pathLst>
                <a:path w="962" h="1258" extrusionOk="0">
                  <a:moveTo>
                    <a:pt x="333" y="1"/>
                  </a:moveTo>
                  <a:lnTo>
                    <a:pt x="0" y="148"/>
                  </a:lnTo>
                  <a:lnTo>
                    <a:pt x="629" y="1258"/>
                  </a:lnTo>
                  <a:lnTo>
                    <a:pt x="961" y="11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5915674" y="2459728"/>
              <a:ext cx="62969" cy="75933"/>
            </a:xfrm>
            <a:custGeom>
              <a:avLst/>
              <a:gdLst/>
              <a:ahLst/>
              <a:cxnLst/>
              <a:rect l="l" t="t" r="r" b="b"/>
              <a:pathLst>
                <a:path w="1258" h="1517" extrusionOk="0">
                  <a:moveTo>
                    <a:pt x="629" y="1"/>
                  </a:moveTo>
                  <a:lnTo>
                    <a:pt x="1" y="371"/>
                  </a:lnTo>
                  <a:lnTo>
                    <a:pt x="629" y="1517"/>
                  </a:lnTo>
                  <a:lnTo>
                    <a:pt x="1258" y="114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5965679" y="2441258"/>
              <a:ext cx="46301" cy="64821"/>
            </a:xfrm>
            <a:custGeom>
              <a:avLst/>
              <a:gdLst/>
              <a:ahLst/>
              <a:cxnLst/>
              <a:rect l="l" t="t" r="r" b="b"/>
              <a:pathLst>
                <a:path w="925" h="1295" extrusionOk="0">
                  <a:moveTo>
                    <a:pt x="296" y="0"/>
                  </a:moveTo>
                  <a:lnTo>
                    <a:pt x="0" y="185"/>
                  </a:lnTo>
                  <a:lnTo>
                    <a:pt x="592" y="1294"/>
                  </a:lnTo>
                  <a:lnTo>
                    <a:pt x="924" y="110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5978593" y="2422738"/>
              <a:ext cx="64821" cy="74081"/>
            </a:xfrm>
            <a:custGeom>
              <a:avLst/>
              <a:gdLst/>
              <a:ahLst/>
              <a:cxnLst/>
              <a:rect l="l" t="t" r="r" b="b"/>
              <a:pathLst>
                <a:path w="1295" h="1480" extrusionOk="0">
                  <a:moveTo>
                    <a:pt x="666" y="1"/>
                  </a:moveTo>
                  <a:lnTo>
                    <a:pt x="1" y="370"/>
                  </a:lnTo>
                  <a:lnTo>
                    <a:pt x="666" y="1479"/>
                  </a:lnTo>
                  <a:lnTo>
                    <a:pt x="1295" y="1110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5819469" y="2293196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29" y="315"/>
                  </a:moveTo>
                  <a:lnTo>
                    <a:pt x="29" y="315"/>
                  </a:lnTo>
                  <a:cubicBezTo>
                    <a:pt x="20" y="321"/>
                    <a:pt x="10" y="327"/>
                    <a:pt x="0" y="333"/>
                  </a:cubicBezTo>
                  <a:lnTo>
                    <a:pt x="29" y="315"/>
                  </a:lnTo>
                  <a:close/>
                  <a:moveTo>
                    <a:pt x="518" y="1"/>
                  </a:moveTo>
                  <a:lnTo>
                    <a:pt x="29" y="315"/>
                  </a:lnTo>
                  <a:lnTo>
                    <a:pt x="29" y="315"/>
                  </a:lnTo>
                  <a:cubicBezTo>
                    <a:pt x="69" y="290"/>
                    <a:pt x="100" y="278"/>
                    <a:pt x="130" y="278"/>
                  </a:cubicBezTo>
                  <a:cubicBezTo>
                    <a:pt x="167" y="278"/>
                    <a:pt x="204" y="296"/>
                    <a:pt x="259" y="333"/>
                  </a:cubicBezTo>
                  <a:lnTo>
                    <a:pt x="814" y="629"/>
                  </a:lnTo>
                  <a:lnTo>
                    <a:pt x="814" y="740"/>
                  </a:lnTo>
                  <a:lnTo>
                    <a:pt x="888" y="666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8"/>
                  </a:lnTo>
                  <a:cubicBezTo>
                    <a:pt x="666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5811210" y="2309514"/>
              <a:ext cx="45300" cy="44799"/>
            </a:xfrm>
            <a:custGeom>
              <a:avLst/>
              <a:gdLst/>
              <a:ahLst/>
              <a:cxnLst/>
              <a:rect l="l" t="t" r="r" b="b"/>
              <a:pathLst>
                <a:path w="905" h="895" extrusionOk="0">
                  <a:moveTo>
                    <a:pt x="207" y="1"/>
                  </a:moveTo>
                  <a:cubicBezTo>
                    <a:pt x="85" y="1"/>
                    <a:pt x="0" y="104"/>
                    <a:pt x="55" y="266"/>
                  </a:cubicBezTo>
                  <a:lnTo>
                    <a:pt x="55" y="858"/>
                  </a:lnTo>
                  <a:lnTo>
                    <a:pt x="128" y="895"/>
                  </a:lnTo>
                  <a:lnTo>
                    <a:pt x="498" y="673"/>
                  </a:lnTo>
                  <a:lnTo>
                    <a:pt x="905" y="895"/>
                  </a:lnTo>
                  <a:lnTo>
                    <a:pt x="905" y="340"/>
                  </a:lnTo>
                  <a:lnTo>
                    <a:pt x="350" y="44"/>
                  </a:lnTo>
                  <a:cubicBezTo>
                    <a:pt x="301" y="15"/>
                    <a:pt x="251" y="1"/>
                    <a:pt x="207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5856459" y="2311716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333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5778774" y="2315420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0" y="333"/>
                  </a:lnTo>
                  <a:cubicBezTo>
                    <a:pt x="37" y="314"/>
                    <a:pt x="74" y="305"/>
                    <a:pt x="111" y="305"/>
                  </a:cubicBezTo>
                  <a:cubicBezTo>
                    <a:pt x="148" y="305"/>
                    <a:pt x="185" y="314"/>
                    <a:pt x="222" y="333"/>
                  </a:cubicBezTo>
                  <a:lnTo>
                    <a:pt x="776" y="666"/>
                  </a:lnTo>
                  <a:lnTo>
                    <a:pt x="776" y="740"/>
                  </a:lnTo>
                  <a:lnTo>
                    <a:pt x="887" y="703"/>
                  </a:lnTo>
                  <a:lnTo>
                    <a:pt x="1294" y="924"/>
                  </a:lnTo>
                  <a:lnTo>
                    <a:pt x="1294" y="370"/>
                  </a:lnTo>
                  <a:lnTo>
                    <a:pt x="739" y="74"/>
                  </a:lnTo>
                  <a:cubicBezTo>
                    <a:pt x="666" y="0"/>
                    <a:pt x="592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5771816" y="2332539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26" y="0"/>
                  </a:moveTo>
                  <a:cubicBezTo>
                    <a:pt x="97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15" y="9"/>
                    <a:pt x="268" y="0"/>
                    <a:pt x="22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5817617" y="2333890"/>
              <a:ext cx="27831" cy="44499"/>
            </a:xfrm>
            <a:custGeom>
              <a:avLst/>
              <a:gdLst/>
              <a:ahLst/>
              <a:cxnLst/>
              <a:rect l="l" t="t" r="r" b="b"/>
              <a:pathLst>
                <a:path w="556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5741733" y="2336393"/>
              <a:ext cx="64821" cy="45700"/>
            </a:xfrm>
            <a:custGeom>
              <a:avLst/>
              <a:gdLst/>
              <a:ahLst/>
              <a:cxnLst/>
              <a:rect l="l" t="t" r="r" b="b"/>
              <a:pathLst>
                <a:path w="1295" h="913" extrusionOk="0">
                  <a:moveTo>
                    <a:pt x="621" y="1"/>
                  </a:moveTo>
                  <a:cubicBezTo>
                    <a:pt x="586" y="1"/>
                    <a:pt x="549" y="10"/>
                    <a:pt x="518" y="25"/>
                  </a:cubicBezTo>
                  <a:lnTo>
                    <a:pt x="1" y="321"/>
                  </a:lnTo>
                  <a:cubicBezTo>
                    <a:pt x="38" y="302"/>
                    <a:pt x="75" y="293"/>
                    <a:pt x="112" y="293"/>
                  </a:cubicBezTo>
                  <a:cubicBezTo>
                    <a:pt x="149" y="293"/>
                    <a:pt x="186" y="302"/>
                    <a:pt x="222" y="321"/>
                  </a:cubicBezTo>
                  <a:lnTo>
                    <a:pt x="777" y="653"/>
                  </a:lnTo>
                  <a:lnTo>
                    <a:pt x="777" y="727"/>
                  </a:lnTo>
                  <a:lnTo>
                    <a:pt x="888" y="690"/>
                  </a:lnTo>
                  <a:lnTo>
                    <a:pt x="1295" y="912"/>
                  </a:lnTo>
                  <a:lnTo>
                    <a:pt x="1295" y="395"/>
                  </a:lnTo>
                  <a:lnTo>
                    <a:pt x="740" y="62"/>
                  </a:lnTo>
                  <a:cubicBezTo>
                    <a:pt x="718" y="19"/>
                    <a:pt x="671" y="1"/>
                    <a:pt x="621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5734826" y="2353962"/>
              <a:ext cx="45850" cy="44749"/>
            </a:xfrm>
            <a:custGeom>
              <a:avLst/>
              <a:gdLst/>
              <a:ahLst/>
              <a:cxnLst/>
              <a:rect l="l" t="t" r="r" b="b"/>
              <a:pathLst>
                <a:path w="916" h="894" extrusionOk="0">
                  <a:moveTo>
                    <a:pt x="216" y="0"/>
                  </a:moveTo>
                  <a:cubicBezTo>
                    <a:pt x="93" y="0"/>
                    <a:pt x="1" y="103"/>
                    <a:pt x="28" y="265"/>
                  </a:cubicBezTo>
                  <a:lnTo>
                    <a:pt x="28" y="857"/>
                  </a:lnTo>
                  <a:lnTo>
                    <a:pt x="139" y="894"/>
                  </a:lnTo>
                  <a:lnTo>
                    <a:pt x="508" y="672"/>
                  </a:lnTo>
                  <a:lnTo>
                    <a:pt x="915" y="894"/>
                  </a:lnTo>
                  <a:lnTo>
                    <a:pt x="915" y="339"/>
                  </a:lnTo>
                  <a:lnTo>
                    <a:pt x="360" y="44"/>
                  </a:lnTo>
                  <a:cubicBezTo>
                    <a:pt x="311" y="14"/>
                    <a:pt x="261" y="0"/>
                    <a:pt x="216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5780626" y="2356115"/>
              <a:ext cx="27781" cy="42597"/>
            </a:xfrm>
            <a:custGeom>
              <a:avLst/>
              <a:gdLst/>
              <a:ahLst/>
              <a:cxnLst/>
              <a:rect l="l" t="t" r="r" b="b"/>
              <a:pathLst>
                <a:path w="555" h="851" extrusionOk="0">
                  <a:moveTo>
                    <a:pt x="555" y="1"/>
                  </a:moveTo>
                  <a:lnTo>
                    <a:pt x="0" y="296"/>
                  </a:lnTo>
                  <a:lnTo>
                    <a:pt x="0" y="851"/>
                  </a:lnTo>
                  <a:lnTo>
                    <a:pt x="555" y="59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5704743" y="2359819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1"/>
                  </a:moveTo>
                  <a:lnTo>
                    <a:pt x="0" y="333"/>
                  </a:lnTo>
                  <a:cubicBezTo>
                    <a:pt x="37" y="315"/>
                    <a:pt x="74" y="306"/>
                    <a:pt x="111" y="306"/>
                  </a:cubicBezTo>
                  <a:cubicBezTo>
                    <a:pt x="148" y="306"/>
                    <a:pt x="185" y="315"/>
                    <a:pt x="222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4" y="925"/>
                  </a:lnTo>
                  <a:lnTo>
                    <a:pt x="1294" y="370"/>
                  </a:lnTo>
                  <a:lnTo>
                    <a:pt x="740" y="37"/>
                  </a:lnTo>
                  <a:cubicBezTo>
                    <a:pt x="629" y="1"/>
                    <a:pt x="555" y="1"/>
                    <a:pt x="518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5695933" y="2374585"/>
              <a:ext cx="45850" cy="44499"/>
            </a:xfrm>
            <a:custGeom>
              <a:avLst/>
              <a:gdLst/>
              <a:ahLst/>
              <a:cxnLst/>
              <a:rect l="l" t="t" r="r" b="b"/>
              <a:pathLst>
                <a:path w="916" h="889" extrusionOk="0">
                  <a:moveTo>
                    <a:pt x="247" y="0"/>
                  </a:moveTo>
                  <a:cubicBezTo>
                    <a:pt x="122" y="0"/>
                    <a:pt x="0" y="119"/>
                    <a:pt x="28" y="260"/>
                  </a:cubicBezTo>
                  <a:lnTo>
                    <a:pt x="28" y="852"/>
                  </a:lnTo>
                  <a:lnTo>
                    <a:pt x="139" y="889"/>
                  </a:lnTo>
                  <a:lnTo>
                    <a:pt x="509" y="667"/>
                  </a:lnTo>
                  <a:lnTo>
                    <a:pt x="916" y="889"/>
                  </a:lnTo>
                  <a:lnTo>
                    <a:pt x="916" y="371"/>
                  </a:lnTo>
                  <a:lnTo>
                    <a:pt x="361" y="38"/>
                  </a:lnTo>
                  <a:cubicBezTo>
                    <a:pt x="326" y="12"/>
                    <a:pt x="286" y="0"/>
                    <a:pt x="247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5741733" y="2378339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555" y="0"/>
                  </a:moveTo>
                  <a:lnTo>
                    <a:pt x="1" y="296"/>
                  </a:lnTo>
                  <a:lnTo>
                    <a:pt x="1" y="888"/>
                  </a:lnTo>
                  <a:lnTo>
                    <a:pt x="555" y="555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5667702" y="2380191"/>
              <a:ext cx="64821" cy="46301"/>
            </a:xfrm>
            <a:custGeom>
              <a:avLst/>
              <a:gdLst/>
              <a:ahLst/>
              <a:cxnLst/>
              <a:rect l="l" t="t" r="r" b="b"/>
              <a:pathLst>
                <a:path w="1295" h="925" extrusionOk="0">
                  <a:moveTo>
                    <a:pt x="518" y="0"/>
                  </a:moveTo>
                  <a:lnTo>
                    <a:pt x="1" y="333"/>
                  </a:lnTo>
                  <a:cubicBezTo>
                    <a:pt x="38" y="314"/>
                    <a:pt x="75" y="305"/>
                    <a:pt x="112" y="305"/>
                  </a:cubicBezTo>
                  <a:cubicBezTo>
                    <a:pt x="149" y="305"/>
                    <a:pt x="186" y="314"/>
                    <a:pt x="223" y="333"/>
                  </a:cubicBezTo>
                  <a:lnTo>
                    <a:pt x="777" y="666"/>
                  </a:lnTo>
                  <a:lnTo>
                    <a:pt x="777" y="740"/>
                  </a:lnTo>
                  <a:lnTo>
                    <a:pt x="888" y="703"/>
                  </a:lnTo>
                  <a:lnTo>
                    <a:pt x="1295" y="924"/>
                  </a:lnTo>
                  <a:lnTo>
                    <a:pt x="1295" y="370"/>
                  </a:lnTo>
                  <a:lnTo>
                    <a:pt x="740" y="37"/>
                  </a:lnTo>
                  <a:cubicBezTo>
                    <a:pt x="629" y="0"/>
                    <a:pt x="555" y="0"/>
                    <a:pt x="518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0"/>
            <p:cNvSpPr/>
            <p:nvPr/>
          </p:nvSpPr>
          <p:spPr>
            <a:xfrm>
              <a:off x="5658943" y="239731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916" h="916" extrusionOk="0">
                  <a:moveTo>
                    <a:pt x="241" y="0"/>
                  </a:moveTo>
                  <a:cubicBezTo>
                    <a:pt x="118" y="0"/>
                    <a:pt x="0" y="83"/>
                    <a:pt x="28" y="250"/>
                  </a:cubicBezTo>
                  <a:lnTo>
                    <a:pt x="28" y="878"/>
                  </a:lnTo>
                  <a:lnTo>
                    <a:pt x="139" y="915"/>
                  </a:lnTo>
                  <a:lnTo>
                    <a:pt x="509" y="693"/>
                  </a:lnTo>
                  <a:lnTo>
                    <a:pt x="915" y="915"/>
                  </a:lnTo>
                  <a:lnTo>
                    <a:pt x="915" y="361"/>
                  </a:lnTo>
                  <a:lnTo>
                    <a:pt x="361" y="28"/>
                  </a:lnTo>
                  <a:cubicBezTo>
                    <a:pt x="324" y="9"/>
                    <a:pt x="282" y="0"/>
                    <a:pt x="241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0"/>
            <p:cNvSpPr/>
            <p:nvPr/>
          </p:nvSpPr>
          <p:spPr>
            <a:xfrm>
              <a:off x="5704743" y="2398661"/>
              <a:ext cx="27781" cy="44499"/>
            </a:xfrm>
            <a:custGeom>
              <a:avLst/>
              <a:gdLst/>
              <a:ahLst/>
              <a:cxnLst/>
              <a:rect l="l" t="t" r="r" b="b"/>
              <a:pathLst>
                <a:path w="555" h="889" extrusionOk="0">
                  <a:moveTo>
                    <a:pt x="555" y="1"/>
                  </a:moveTo>
                  <a:lnTo>
                    <a:pt x="0" y="334"/>
                  </a:lnTo>
                  <a:lnTo>
                    <a:pt x="0" y="888"/>
                  </a:lnTo>
                  <a:lnTo>
                    <a:pt x="555" y="55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0"/>
            <p:cNvSpPr/>
            <p:nvPr/>
          </p:nvSpPr>
          <p:spPr>
            <a:xfrm>
              <a:off x="5873128" y="2332038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1"/>
                  </a:lnTo>
                  <a:cubicBezTo>
                    <a:pt x="1" y="408"/>
                    <a:pt x="38" y="519"/>
                    <a:pt x="148" y="556"/>
                  </a:cubicBezTo>
                  <a:cubicBezTo>
                    <a:pt x="241" y="611"/>
                    <a:pt x="370" y="639"/>
                    <a:pt x="500" y="639"/>
                  </a:cubicBezTo>
                  <a:cubicBezTo>
                    <a:pt x="629" y="639"/>
                    <a:pt x="758" y="611"/>
                    <a:pt x="851" y="556"/>
                  </a:cubicBezTo>
                  <a:cubicBezTo>
                    <a:pt x="925" y="519"/>
                    <a:pt x="962" y="482"/>
                    <a:pt x="962" y="371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0"/>
            <p:cNvSpPr/>
            <p:nvPr/>
          </p:nvSpPr>
          <p:spPr>
            <a:xfrm>
              <a:off x="5871276" y="2316772"/>
              <a:ext cx="53709" cy="28732"/>
            </a:xfrm>
            <a:custGeom>
              <a:avLst/>
              <a:gdLst/>
              <a:ahLst/>
              <a:cxnLst/>
              <a:rect l="l" t="t" r="r" b="b"/>
              <a:pathLst>
                <a:path w="1073" h="574" extrusionOk="0">
                  <a:moveTo>
                    <a:pt x="537" y="1"/>
                  </a:moveTo>
                  <a:cubicBezTo>
                    <a:pt x="407" y="1"/>
                    <a:pt x="278" y="29"/>
                    <a:pt x="185" y="84"/>
                  </a:cubicBezTo>
                  <a:cubicBezTo>
                    <a:pt x="1" y="232"/>
                    <a:pt x="1" y="343"/>
                    <a:pt x="185" y="491"/>
                  </a:cubicBezTo>
                  <a:cubicBezTo>
                    <a:pt x="278" y="546"/>
                    <a:pt x="407" y="574"/>
                    <a:pt x="537" y="574"/>
                  </a:cubicBezTo>
                  <a:cubicBezTo>
                    <a:pt x="666" y="574"/>
                    <a:pt x="795" y="546"/>
                    <a:pt x="888" y="491"/>
                  </a:cubicBezTo>
                  <a:cubicBezTo>
                    <a:pt x="1073" y="343"/>
                    <a:pt x="1073" y="158"/>
                    <a:pt x="888" y="84"/>
                  </a:cubicBezTo>
                  <a:cubicBezTo>
                    <a:pt x="795" y="29"/>
                    <a:pt x="666" y="1"/>
                    <a:pt x="537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0"/>
            <p:cNvSpPr/>
            <p:nvPr/>
          </p:nvSpPr>
          <p:spPr>
            <a:xfrm>
              <a:off x="5828729" y="2356115"/>
              <a:ext cx="50005" cy="32436"/>
            </a:xfrm>
            <a:custGeom>
              <a:avLst/>
              <a:gdLst/>
              <a:ahLst/>
              <a:cxnLst/>
              <a:rect l="l" t="t" r="r" b="b"/>
              <a:pathLst>
                <a:path w="999" h="648" extrusionOk="0">
                  <a:moveTo>
                    <a:pt x="0" y="1"/>
                  </a:moveTo>
                  <a:lnTo>
                    <a:pt x="0" y="407"/>
                  </a:lnTo>
                  <a:cubicBezTo>
                    <a:pt x="0" y="444"/>
                    <a:pt x="74" y="555"/>
                    <a:pt x="148" y="592"/>
                  </a:cubicBezTo>
                  <a:cubicBezTo>
                    <a:pt x="241" y="629"/>
                    <a:pt x="370" y="648"/>
                    <a:pt x="499" y="648"/>
                  </a:cubicBezTo>
                  <a:cubicBezTo>
                    <a:pt x="629" y="648"/>
                    <a:pt x="758" y="629"/>
                    <a:pt x="851" y="592"/>
                  </a:cubicBezTo>
                  <a:cubicBezTo>
                    <a:pt x="925" y="555"/>
                    <a:pt x="999" y="481"/>
                    <a:pt x="999" y="407"/>
                  </a:cubicBezTo>
                  <a:lnTo>
                    <a:pt x="99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5826877" y="2342700"/>
              <a:ext cx="53709" cy="25478"/>
            </a:xfrm>
            <a:custGeom>
              <a:avLst/>
              <a:gdLst/>
              <a:ahLst/>
              <a:cxnLst/>
              <a:rect l="l" t="t" r="r" b="b"/>
              <a:pathLst>
                <a:path w="1073" h="509" extrusionOk="0">
                  <a:moveTo>
                    <a:pt x="536" y="1"/>
                  </a:moveTo>
                  <a:cubicBezTo>
                    <a:pt x="407" y="1"/>
                    <a:pt x="278" y="28"/>
                    <a:pt x="185" y="84"/>
                  </a:cubicBezTo>
                  <a:cubicBezTo>
                    <a:pt x="0" y="195"/>
                    <a:pt x="0" y="343"/>
                    <a:pt x="185" y="453"/>
                  </a:cubicBezTo>
                  <a:cubicBezTo>
                    <a:pt x="278" y="490"/>
                    <a:pt x="407" y="509"/>
                    <a:pt x="536" y="509"/>
                  </a:cubicBezTo>
                  <a:cubicBezTo>
                    <a:pt x="666" y="509"/>
                    <a:pt x="795" y="490"/>
                    <a:pt x="888" y="453"/>
                  </a:cubicBezTo>
                  <a:cubicBezTo>
                    <a:pt x="1072" y="343"/>
                    <a:pt x="1072" y="158"/>
                    <a:pt x="888" y="84"/>
                  </a:cubicBezTo>
                  <a:cubicBezTo>
                    <a:pt x="795" y="28"/>
                    <a:pt x="666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5786132" y="2382043"/>
              <a:ext cx="48203" cy="32436"/>
            </a:xfrm>
            <a:custGeom>
              <a:avLst/>
              <a:gdLst/>
              <a:ahLst/>
              <a:cxnLst/>
              <a:rect l="l" t="t" r="r" b="b"/>
              <a:pathLst>
                <a:path w="963" h="648" extrusionOk="0">
                  <a:moveTo>
                    <a:pt x="1" y="0"/>
                  </a:moveTo>
                  <a:lnTo>
                    <a:pt x="1" y="407"/>
                  </a:lnTo>
                  <a:cubicBezTo>
                    <a:pt x="1" y="444"/>
                    <a:pt x="38" y="518"/>
                    <a:pt x="112" y="592"/>
                  </a:cubicBezTo>
                  <a:cubicBezTo>
                    <a:pt x="204" y="629"/>
                    <a:pt x="334" y="647"/>
                    <a:pt x="463" y="647"/>
                  </a:cubicBezTo>
                  <a:cubicBezTo>
                    <a:pt x="592" y="647"/>
                    <a:pt x="722" y="629"/>
                    <a:pt x="814" y="592"/>
                  </a:cubicBezTo>
                  <a:cubicBezTo>
                    <a:pt x="925" y="518"/>
                    <a:pt x="962" y="481"/>
                    <a:pt x="962" y="407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5782478" y="2368128"/>
              <a:ext cx="53709" cy="27831"/>
            </a:xfrm>
            <a:custGeom>
              <a:avLst/>
              <a:gdLst/>
              <a:ahLst/>
              <a:cxnLst/>
              <a:rect l="l" t="t" r="r" b="b"/>
              <a:pathLst>
                <a:path w="1073" h="556" extrusionOk="0">
                  <a:moveTo>
                    <a:pt x="536" y="1"/>
                  </a:moveTo>
                  <a:cubicBezTo>
                    <a:pt x="407" y="1"/>
                    <a:pt x="277" y="19"/>
                    <a:pt x="185" y="56"/>
                  </a:cubicBezTo>
                  <a:cubicBezTo>
                    <a:pt x="0" y="167"/>
                    <a:pt x="0" y="352"/>
                    <a:pt x="185" y="500"/>
                  </a:cubicBezTo>
                  <a:cubicBezTo>
                    <a:pt x="277" y="537"/>
                    <a:pt x="407" y="555"/>
                    <a:pt x="536" y="555"/>
                  </a:cubicBezTo>
                  <a:cubicBezTo>
                    <a:pt x="665" y="555"/>
                    <a:pt x="795" y="537"/>
                    <a:pt x="887" y="500"/>
                  </a:cubicBezTo>
                  <a:cubicBezTo>
                    <a:pt x="1072" y="352"/>
                    <a:pt x="1072" y="167"/>
                    <a:pt x="887" y="56"/>
                  </a:cubicBezTo>
                  <a:cubicBezTo>
                    <a:pt x="795" y="19"/>
                    <a:pt x="665" y="1"/>
                    <a:pt x="536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5741733" y="2407921"/>
              <a:ext cx="48153" cy="31985"/>
            </a:xfrm>
            <a:custGeom>
              <a:avLst/>
              <a:gdLst/>
              <a:ahLst/>
              <a:cxnLst/>
              <a:rect l="l" t="t" r="r" b="b"/>
              <a:pathLst>
                <a:path w="962" h="639" extrusionOk="0">
                  <a:moveTo>
                    <a:pt x="1" y="1"/>
                  </a:moveTo>
                  <a:lnTo>
                    <a:pt x="1" y="370"/>
                  </a:lnTo>
                  <a:cubicBezTo>
                    <a:pt x="1" y="407"/>
                    <a:pt x="38" y="518"/>
                    <a:pt x="112" y="555"/>
                  </a:cubicBezTo>
                  <a:cubicBezTo>
                    <a:pt x="204" y="611"/>
                    <a:pt x="333" y="638"/>
                    <a:pt x="463" y="638"/>
                  </a:cubicBezTo>
                  <a:cubicBezTo>
                    <a:pt x="592" y="638"/>
                    <a:pt x="722" y="611"/>
                    <a:pt x="814" y="555"/>
                  </a:cubicBezTo>
                  <a:cubicBezTo>
                    <a:pt x="925" y="518"/>
                    <a:pt x="962" y="481"/>
                    <a:pt x="962" y="370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5739881" y="2394056"/>
              <a:ext cx="51857" cy="25478"/>
            </a:xfrm>
            <a:custGeom>
              <a:avLst/>
              <a:gdLst/>
              <a:ahLst/>
              <a:cxnLst/>
              <a:rect l="l" t="t" r="r" b="b"/>
              <a:pathLst>
                <a:path w="1036" h="509" extrusionOk="0">
                  <a:moveTo>
                    <a:pt x="518" y="0"/>
                  </a:moveTo>
                  <a:cubicBezTo>
                    <a:pt x="398" y="0"/>
                    <a:pt x="278" y="19"/>
                    <a:pt x="186" y="56"/>
                  </a:cubicBezTo>
                  <a:cubicBezTo>
                    <a:pt x="1" y="167"/>
                    <a:pt x="1" y="352"/>
                    <a:pt x="186" y="426"/>
                  </a:cubicBezTo>
                  <a:cubicBezTo>
                    <a:pt x="278" y="481"/>
                    <a:pt x="398" y="509"/>
                    <a:pt x="518" y="509"/>
                  </a:cubicBezTo>
                  <a:cubicBezTo>
                    <a:pt x="638" y="509"/>
                    <a:pt x="759" y="481"/>
                    <a:pt x="851" y="426"/>
                  </a:cubicBezTo>
                  <a:cubicBezTo>
                    <a:pt x="1036" y="352"/>
                    <a:pt x="1036" y="167"/>
                    <a:pt x="851" y="56"/>
                  </a:cubicBezTo>
                  <a:cubicBezTo>
                    <a:pt x="759" y="19"/>
                    <a:pt x="638" y="0"/>
                    <a:pt x="51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5697335" y="2433850"/>
              <a:ext cx="48153" cy="30584"/>
            </a:xfrm>
            <a:custGeom>
              <a:avLst/>
              <a:gdLst/>
              <a:ahLst/>
              <a:cxnLst/>
              <a:rect l="l" t="t" r="r" b="b"/>
              <a:pathLst>
                <a:path w="962" h="611" extrusionOk="0">
                  <a:moveTo>
                    <a:pt x="0" y="0"/>
                  </a:moveTo>
                  <a:lnTo>
                    <a:pt x="0" y="370"/>
                  </a:lnTo>
                  <a:cubicBezTo>
                    <a:pt x="0" y="407"/>
                    <a:pt x="37" y="518"/>
                    <a:pt x="148" y="555"/>
                  </a:cubicBezTo>
                  <a:cubicBezTo>
                    <a:pt x="241" y="592"/>
                    <a:pt x="370" y="610"/>
                    <a:pt x="499" y="610"/>
                  </a:cubicBezTo>
                  <a:cubicBezTo>
                    <a:pt x="629" y="610"/>
                    <a:pt x="758" y="592"/>
                    <a:pt x="851" y="555"/>
                  </a:cubicBezTo>
                  <a:cubicBezTo>
                    <a:pt x="925" y="518"/>
                    <a:pt x="962" y="444"/>
                    <a:pt x="962" y="370"/>
                  </a:cubicBezTo>
                  <a:lnTo>
                    <a:pt x="962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5695483" y="2418583"/>
              <a:ext cx="51857" cy="28732"/>
            </a:xfrm>
            <a:custGeom>
              <a:avLst/>
              <a:gdLst/>
              <a:ahLst/>
              <a:cxnLst/>
              <a:rect l="l" t="t" r="r" b="b"/>
              <a:pathLst>
                <a:path w="1036" h="574" extrusionOk="0">
                  <a:moveTo>
                    <a:pt x="536" y="0"/>
                  </a:moveTo>
                  <a:cubicBezTo>
                    <a:pt x="407" y="0"/>
                    <a:pt x="278" y="28"/>
                    <a:pt x="185" y="84"/>
                  </a:cubicBezTo>
                  <a:cubicBezTo>
                    <a:pt x="0" y="157"/>
                    <a:pt x="0" y="342"/>
                    <a:pt x="185" y="490"/>
                  </a:cubicBezTo>
                  <a:cubicBezTo>
                    <a:pt x="278" y="546"/>
                    <a:pt x="407" y="573"/>
                    <a:pt x="536" y="573"/>
                  </a:cubicBezTo>
                  <a:cubicBezTo>
                    <a:pt x="666" y="573"/>
                    <a:pt x="795" y="546"/>
                    <a:pt x="888" y="490"/>
                  </a:cubicBezTo>
                  <a:cubicBezTo>
                    <a:pt x="1036" y="342"/>
                    <a:pt x="1036" y="157"/>
                    <a:pt x="888" y="84"/>
                  </a:cubicBezTo>
                  <a:cubicBezTo>
                    <a:pt x="795" y="28"/>
                    <a:pt x="666" y="0"/>
                    <a:pt x="536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0"/>
            <p:cNvSpPr/>
            <p:nvPr/>
          </p:nvSpPr>
          <p:spPr>
            <a:xfrm>
              <a:off x="5893500" y="2333890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5" y="1554"/>
                  </a:lnTo>
                  <a:lnTo>
                    <a:pt x="1405" y="888"/>
                  </a:lnTo>
                  <a:cubicBezTo>
                    <a:pt x="1405" y="703"/>
                    <a:pt x="1257" y="445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0"/>
            <p:cNvSpPr/>
            <p:nvPr/>
          </p:nvSpPr>
          <p:spPr>
            <a:xfrm>
              <a:off x="5891648" y="2350559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79"/>
                  </a:lnTo>
                  <a:lnTo>
                    <a:pt x="888" y="851"/>
                  </a:lnTo>
                  <a:cubicBezTo>
                    <a:pt x="888" y="629"/>
                    <a:pt x="740" y="407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0"/>
            <p:cNvSpPr/>
            <p:nvPr/>
          </p:nvSpPr>
          <p:spPr>
            <a:xfrm>
              <a:off x="5856459" y="2354263"/>
              <a:ext cx="70377" cy="92602"/>
            </a:xfrm>
            <a:custGeom>
              <a:avLst/>
              <a:gdLst/>
              <a:ahLst/>
              <a:cxnLst/>
              <a:rect l="l" t="t" r="r" b="b"/>
              <a:pathLst>
                <a:path w="1406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406" y="1553"/>
                  </a:lnTo>
                  <a:lnTo>
                    <a:pt x="1406" y="888"/>
                  </a:lnTo>
                  <a:cubicBezTo>
                    <a:pt x="1406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854607" y="2370931"/>
              <a:ext cx="44499" cy="77785"/>
            </a:xfrm>
            <a:custGeom>
              <a:avLst/>
              <a:gdLst/>
              <a:ahLst/>
              <a:cxnLst/>
              <a:rect l="l" t="t" r="r" b="b"/>
              <a:pathLst>
                <a:path w="889" h="1554" extrusionOk="0">
                  <a:moveTo>
                    <a:pt x="1" y="0"/>
                  </a:moveTo>
                  <a:lnTo>
                    <a:pt x="1" y="555"/>
                  </a:lnTo>
                  <a:lnTo>
                    <a:pt x="223" y="703"/>
                  </a:lnTo>
                  <a:cubicBezTo>
                    <a:pt x="371" y="814"/>
                    <a:pt x="482" y="925"/>
                    <a:pt x="482" y="1072"/>
                  </a:cubicBezTo>
                  <a:lnTo>
                    <a:pt x="482" y="1294"/>
                  </a:lnTo>
                  <a:lnTo>
                    <a:pt x="888" y="1553"/>
                  </a:lnTo>
                  <a:lnTo>
                    <a:pt x="888" y="888"/>
                  </a:lnTo>
                  <a:cubicBezTo>
                    <a:pt x="888" y="666"/>
                    <a:pt x="740" y="444"/>
                    <a:pt x="555" y="33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817617" y="2376487"/>
              <a:ext cx="68525" cy="92552"/>
            </a:xfrm>
            <a:custGeom>
              <a:avLst/>
              <a:gdLst/>
              <a:ahLst/>
              <a:cxnLst/>
              <a:rect l="l" t="t" r="r" b="b"/>
              <a:pathLst>
                <a:path w="1369" h="1849" extrusionOk="0">
                  <a:moveTo>
                    <a:pt x="555" y="0"/>
                  </a:moveTo>
                  <a:lnTo>
                    <a:pt x="0" y="296"/>
                  </a:lnTo>
                  <a:lnTo>
                    <a:pt x="666" y="925"/>
                  </a:lnTo>
                  <a:lnTo>
                    <a:pt x="814" y="1849"/>
                  </a:lnTo>
                  <a:lnTo>
                    <a:pt x="1368" y="1516"/>
                  </a:lnTo>
                  <a:lnTo>
                    <a:pt x="1368" y="851"/>
                  </a:lnTo>
                  <a:cubicBezTo>
                    <a:pt x="1368" y="703"/>
                    <a:pt x="1257" y="407"/>
                    <a:pt x="1073" y="333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817617" y="2394957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6"/>
                  </a:lnTo>
                  <a:lnTo>
                    <a:pt x="222" y="666"/>
                  </a:lnTo>
                  <a:cubicBezTo>
                    <a:pt x="370" y="777"/>
                    <a:pt x="481" y="925"/>
                    <a:pt x="481" y="1073"/>
                  </a:cubicBezTo>
                  <a:lnTo>
                    <a:pt x="481" y="1258"/>
                  </a:lnTo>
                  <a:lnTo>
                    <a:pt x="888" y="1480"/>
                  </a:lnTo>
                  <a:lnTo>
                    <a:pt x="888" y="814"/>
                  </a:lnTo>
                  <a:cubicBezTo>
                    <a:pt x="888" y="629"/>
                    <a:pt x="740" y="371"/>
                    <a:pt x="555" y="2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780626" y="2398661"/>
              <a:ext cx="70327" cy="92602"/>
            </a:xfrm>
            <a:custGeom>
              <a:avLst/>
              <a:gdLst/>
              <a:ahLst/>
              <a:cxnLst/>
              <a:rect l="l" t="t" r="r" b="b"/>
              <a:pathLst>
                <a:path w="1405" h="1850" extrusionOk="0">
                  <a:moveTo>
                    <a:pt x="555" y="1"/>
                  </a:moveTo>
                  <a:lnTo>
                    <a:pt x="0" y="334"/>
                  </a:lnTo>
                  <a:lnTo>
                    <a:pt x="666" y="925"/>
                  </a:lnTo>
                  <a:lnTo>
                    <a:pt x="850" y="1849"/>
                  </a:lnTo>
                  <a:lnTo>
                    <a:pt x="1405" y="1517"/>
                  </a:lnTo>
                  <a:lnTo>
                    <a:pt x="1405" y="888"/>
                  </a:lnTo>
                  <a:cubicBezTo>
                    <a:pt x="1405" y="703"/>
                    <a:pt x="1257" y="408"/>
                    <a:pt x="1072" y="334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5778774" y="2417182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0" y="1"/>
                  </a:moveTo>
                  <a:lnTo>
                    <a:pt x="0" y="555"/>
                  </a:lnTo>
                  <a:lnTo>
                    <a:pt x="222" y="703"/>
                  </a:lnTo>
                  <a:cubicBezTo>
                    <a:pt x="370" y="814"/>
                    <a:pt x="444" y="925"/>
                    <a:pt x="444" y="1073"/>
                  </a:cubicBezTo>
                  <a:lnTo>
                    <a:pt x="444" y="1258"/>
                  </a:lnTo>
                  <a:lnTo>
                    <a:pt x="887" y="1479"/>
                  </a:lnTo>
                  <a:lnTo>
                    <a:pt x="887" y="851"/>
                  </a:lnTo>
                  <a:cubicBezTo>
                    <a:pt x="887" y="629"/>
                    <a:pt x="739" y="370"/>
                    <a:pt x="555" y="33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743586" y="2419034"/>
              <a:ext cx="68525" cy="92602"/>
            </a:xfrm>
            <a:custGeom>
              <a:avLst/>
              <a:gdLst/>
              <a:ahLst/>
              <a:cxnLst/>
              <a:rect l="l" t="t" r="r" b="b"/>
              <a:pathLst>
                <a:path w="1369" h="1850" extrusionOk="0">
                  <a:moveTo>
                    <a:pt x="555" y="1"/>
                  </a:moveTo>
                  <a:lnTo>
                    <a:pt x="1" y="333"/>
                  </a:lnTo>
                  <a:lnTo>
                    <a:pt x="666" y="925"/>
                  </a:lnTo>
                  <a:lnTo>
                    <a:pt x="851" y="1849"/>
                  </a:lnTo>
                  <a:lnTo>
                    <a:pt x="1369" y="1553"/>
                  </a:lnTo>
                  <a:lnTo>
                    <a:pt x="1369" y="888"/>
                  </a:lnTo>
                  <a:cubicBezTo>
                    <a:pt x="1369" y="703"/>
                    <a:pt x="1258" y="444"/>
                    <a:pt x="1073" y="333"/>
                  </a:cubicBezTo>
                  <a:lnTo>
                    <a:pt x="55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741733" y="2439406"/>
              <a:ext cx="44449" cy="74081"/>
            </a:xfrm>
            <a:custGeom>
              <a:avLst/>
              <a:gdLst/>
              <a:ahLst/>
              <a:cxnLst/>
              <a:rect l="l" t="t" r="r" b="b"/>
              <a:pathLst>
                <a:path w="888" h="1480" extrusionOk="0">
                  <a:moveTo>
                    <a:pt x="1" y="0"/>
                  </a:moveTo>
                  <a:lnTo>
                    <a:pt x="1" y="518"/>
                  </a:lnTo>
                  <a:lnTo>
                    <a:pt x="222" y="666"/>
                  </a:lnTo>
                  <a:cubicBezTo>
                    <a:pt x="370" y="777"/>
                    <a:pt x="444" y="925"/>
                    <a:pt x="444" y="1035"/>
                  </a:cubicBezTo>
                  <a:lnTo>
                    <a:pt x="444" y="1220"/>
                  </a:lnTo>
                  <a:lnTo>
                    <a:pt x="888" y="1479"/>
                  </a:lnTo>
                  <a:lnTo>
                    <a:pt x="888" y="814"/>
                  </a:lnTo>
                  <a:cubicBezTo>
                    <a:pt x="888" y="629"/>
                    <a:pt x="740" y="370"/>
                    <a:pt x="555" y="29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5852755" y="2604287"/>
              <a:ext cx="151817" cy="168235"/>
            </a:xfrm>
            <a:custGeom>
              <a:avLst/>
              <a:gdLst/>
              <a:ahLst/>
              <a:cxnLst/>
              <a:rect l="l" t="t" r="r" b="b"/>
              <a:pathLst>
                <a:path w="3033" h="3361" extrusionOk="0">
                  <a:moveTo>
                    <a:pt x="1215" y="1"/>
                  </a:moveTo>
                  <a:cubicBezTo>
                    <a:pt x="1108" y="1"/>
                    <a:pt x="1009" y="24"/>
                    <a:pt x="925" y="71"/>
                  </a:cubicBezTo>
                  <a:lnTo>
                    <a:pt x="1" y="625"/>
                  </a:lnTo>
                  <a:cubicBezTo>
                    <a:pt x="86" y="578"/>
                    <a:pt x="186" y="555"/>
                    <a:pt x="295" y="555"/>
                  </a:cubicBezTo>
                  <a:cubicBezTo>
                    <a:pt x="611" y="555"/>
                    <a:pt x="1002" y="748"/>
                    <a:pt x="1332" y="1106"/>
                  </a:cubicBezTo>
                  <a:cubicBezTo>
                    <a:pt x="1886" y="1771"/>
                    <a:pt x="2108" y="2696"/>
                    <a:pt x="1849" y="3176"/>
                  </a:cubicBezTo>
                  <a:cubicBezTo>
                    <a:pt x="1812" y="3250"/>
                    <a:pt x="1702" y="3287"/>
                    <a:pt x="1665" y="3361"/>
                  </a:cubicBezTo>
                  <a:lnTo>
                    <a:pt x="2589" y="2806"/>
                  </a:lnTo>
                  <a:cubicBezTo>
                    <a:pt x="2663" y="2732"/>
                    <a:pt x="2737" y="2696"/>
                    <a:pt x="2774" y="2622"/>
                  </a:cubicBezTo>
                  <a:cubicBezTo>
                    <a:pt x="3033" y="2104"/>
                    <a:pt x="2811" y="1217"/>
                    <a:pt x="2256" y="588"/>
                  </a:cubicBezTo>
                  <a:cubicBezTo>
                    <a:pt x="1925" y="202"/>
                    <a:pt x="1532" y="1"/>
                    <a:pt x="121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013782" y="2502525"/>
              <a:ext cx="153619" cy="168235"/>
            </a:xfrm>
            <a:custGeom>
              <a:avLst/>
              <a:gdLst/>
              <a:ahLst/>
              <a:cxnLst/>
              <a:rect l="l" t="t" r="r" b="b"/>
              <a:pathLst>
                <a:path w="3069" h="3361" extrusionOk="0">
                  <a:moveTo>
                    <a:pt x="1215" y="0"/>
                  </a:moveTo>
                  <a:cubicBezTo>
                    <a:pt x="1107" y="0"/>
                    <a:pt x="1009" y="23"/>
                    <a:pt x="925" y="70"/>
                  </a:cubicBezTo>
                  <a:lnTo>
                    <a:pt x="0" y="625"/>
                  </a:lnTo>
                  <a:cubicBezTo>
                    <a:pt x="86" y="577"/>
                    <a:pt x="186" y="554"/>
                    <a:pt x="295" y="554"/>
                  </a:cubicBezTo>
                  <a:cubicBezTo>
                    <a:pt x="613" y="554"/>
                    <a:pt x="1011" y="748"/>
                    <a:pt x="1368" y="1105"/>
                  </a:cubicBezTo>
                  <a:cubicBezTo>
                    <a:pt x="1923" y="1771"/>
                    <a:pt x="2145" y="2695"/>
                    <a:pt x="1849" y="3139"/>
                  </a:cubicBezTo>
                  <a:cubicBezTo>
                    <a:pt x="1812" y="3250"/>
                    <a:pt x="1738" y="3287"/>
                    <a:pt x="1664" y="3361"/>
                  </a:cubicBezTo>
                  <a:lnTo>
                    <a:pt x="2588" y="2806"/>
                  </a:lnTo>
                  <a:cubicBezTo>
                    <a:pt x="2699" y="2732"/>
                    <a:pt x="2736" y="2695"/>
                    <a:pt x="2773" y="2621"/>
                  </a:cubicBezTo>
                  <a:cubicBezTo>
                    <a:pt x="3069" y="2104"/>
                    <a:pt x="2847" y="1216"/>
                    <a:pt x="2293" y="588"/>
                  </a:cubicBezTo>
                  <a:cubicBezTo>
                    <a:pt x="1934" y="201"/>
                    <a:pt x="1533" y="0"/>
                    <a:pt x="121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5899056" y="2530255"/>
              <a:ext cx="222094" cy="210832"/>
            </a:xfrm>
            <a:custGeom>
              <a:avLst/>
              <a:gdLst/>
              <a:ahLst/>
              <a:cxnLst/>
              <a:rect l="l" t="t" r="r" b="b"/>
              <a:pathLst>
                <a:path w="4437" h="4212" extrusionOk="0">
                  <a:moveTo>
                    <a:pt x="2587" y="0"/>
                  </a:moveTo>
                  <a:cubicBezTo>
                    <a:pt x="2478" y="0"/>
                    <a:pt x="2378" y="23"/>
                    <a:pt x="2292" y="71"/>
                  </a:cubicBezTo>
                  <a:lnTo>
                    <a:pt x="924" y="958"/>
                  </a:lnTo>
                  <a:lnTo>
                    <a:pt x="0" y="1476"/>
                  </a:lnTo>
                  <a:cubicBezTo>
                    <a:pt x="84" y="1429"/>
                    <a:pt x="183" y="1406"/>
                    <a:pt x="290" y="1406"/>
                  </a:cubicBezTo>
                  <a:cubicBezTo>
                    <a:pt x="607" y="1406"/>
                    <a:pt x="1000" y="1607"/>
                    <a:pt x="1331" y="1993"/>
                  </a:cubicBezTo>
                  <a:cubicBezTo>
                    <a:pt x="1886" y="2659"/>
                    <a:pt x="2108" y="3583"/>
                    <a:pt x="1849" y="4027"/>
                  </a:cubicBezTo>
                  <a:cubicBezTo>
                    <a:pt x="1812" y="4138"/>
                    <a:pt x="1701" y="4175"/>
                    <a:pt x="1664" y="4211"/>
                  </a:cubicBezTo>
                  <a:lnTo>
                    <a:pt x="3956" y="2807"/>
                  </a:lnTo>
                  <a:cubicBezTo>
                    <a:pt x="4067" y="2733"/>
                    <a:pt x="4104" y="2696"/>
                    <a:pt x="4141" y="2585"/>
                  </a:cubicBezTo>
                  <a:cubicBezTo>
                    <a:pt x="4437" y="2104"/>
                    <a:pt x="4215" y="1217"/>
                    <a:pt x="3660" y="551"/>
                  </a:cubicBezTo>
                  <a:cubicBezTo>
                    <a:pt x="3303" y="194"/>
                    <a:pt x="2905" y="0"/>
                    <a:pt x="2587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0"/>
            <p:cNvSpPr/>
            <p:nvPr/>
          </p:nvSpPr>
          <p:spPr>
            <a:xfrm>
              <a:off x="5828729" y="2630565"/>
              <a:ext cx="129592" cy="145510"/>
            </a:xfrm>
            <a:custGeom>
              <a:avLst/>
              <a:gdLst/>
              <a:ahLst/>
              <a:cxnLst/>
              <a:rect l="l" t="t" r="r" b="b"/>
              <a:pathLst>
                <a:path w="2589" h="2907" extrusionOk="0">
                  <a:moveTo>
                    <a:pt x="784" y="0"/>
                  </a:moveTo>
                  <a:cubicBezTo>
                    <a:pt x="575" y="0"/>
                    <a:pt x="400" y="92"/>
                    <a:pt x="296" y="285"/>
                  </a:cubicBezTo>
                  <a:cubicBezTo>
                    <a:pt x="0" y="803"/>
                    <a:pt x="259" y="1653"/>
                    <a:pt x="814" y="2318"/>
                  </a:cubicBezTo>
                  <a:cubicBezTo>
                    <a:pt x="1152" y="2702"/>
                    <a:pt x="1532" y="2907"/>
                    <a:pt x="1844" y="2907"/>
                  </a:cubicBezTo>
                  <a:cubicBezTo>
                    <a:pt x="2043" y="2907"/>
                    <a:pt x="2214" y="2824"/>
                    <a:pt x="2329" y="2651"/>
                  </a:cubicBezTo>
                  <a:cubicBezTo>
                    <a:pt x="2588" y="2134"/>
                    <a:pt x="2366" y="1246"/>
                    <a:pt x="1812" y="581"/>
                  </a:cubicBezTo>
                  <a:cubicBezTo>
                    <a:pt x="1480" y="204"/>
                    <a:pt x="1095" y="0"/>
                    <a:pt x="784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0"/>
            <p:cNvSpPr/>
            <p:nvPr/>
          </p:nvSpPr>
          <p:spPr>
            <a:xfrm>
              <a:off x="5839841" y="2654041"/>
              <a:ext cx="88848" cy="106417"/>
            </a:xfrm>
            <a:custGeom>
              <a:avLst/>
              <a:gdLst/>
              <a:ahLst/>
              <a:cxnLst/>
              <a:rect l="l" t="t" r="r" b="b"/>
              <a:pathLst>
                <a:path w="1775" h="2126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33" y="38"/>
                    <a:pt x="296" y="75"/>
                    <a:pt x="222" y="149"/>
                  </a:cubicBezTo>
                  <a:cubicBezTo>
                    <a:pt x="0" y="445"/>
                    <a:pt x="222" y="1147"/>
                    <a:pt x="629" y="1665"/>
                  </a:cubicBezTo>
                  <a:cubicBezTo>
                    <a:pt x="872" y="1974"/>
                    <a:pt x="1155" y="2125"/>
                    <a:pt x="1391" y="2125"/>
                  </a:cubicBezTo>
                  <a:cubicBezTo>
                    <a:pt x="1549" y="2125"/>
                    <a:pt x="1686" y="2057"/>
                    <a:pt x="1775" y="1923"/>
                  </a:cubicBezTo>
                  <a:lnTo>
                    <a:pt x="1775" y="1923"/>
                  </a:lnTo>
                  <a:cubicBezTo>
                    <a:pt x="1707" y="1980"/>
                    <a:pt x="1621" y="2009"/>
                    <a:pt x="1525" y="2009"/>
                  </a:cubicBezTo>
                  <a:cubicBezTo>
                    <a:pt x="1307" y="2009"/>
                    <a:pt x="1033" y="1861"/>
                    <a:pt x="777" y="1554"/>
                  </a:cubicBezTo>
                  <a:cubicBezTo>
                    <a:pt x="333" y="1073"/>
                    <a:pt x="148" y="371"/>
                    <a:pt x="370" y="1"/>
                  </a:cubicBez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5847249" y="2651238"/>
              <a:ext cx="92552" cy="100110"/>
            </a:xfrm>
            <a:custGeom>
              <a:avLst/>
              <a:gdLst/>
              <a:ahLst/>
              <a:cxnLst/>
              <a:rect l="l" t="t" r="r" b="b"/>
              <a:pathLst>
                <a:path w="1849" h="2000" extrusionOk="0">
                  <a:moveTo>
                    <a:pt x="470" y="0"/>
                  </a:moveTo>
                  <a:cubicBezTo>
                    <a:pt x="382" y="0"/>
                    <a:pt x="298" y="19"/>
                    <a:pt x="222" y="57"/>
                  </a:cubicBezTo>
                  <a:cubicBezTo>
                    <a:pt x="0" y="464"/>
                    <a:pt x="185" y="1166"/>
                    <a:pt x="665" y="1573"/>
                  </a:cubicBezTo>
                  <a:cubicBezTo>
                    <a:pt x="885" y="1847"/>
                    <a:pt x="1186" y="1999"/>
                    <a:pt x="1432" y="1999"/>
                  </a:cubicBezTo>
                  <a:cubicBezTo>
                    <a:pt x="1518" y="1999"/>
                    <a:pt x="1597" y="1981"/>
                    <a:pt x="1664" y="1942"/>
                  </a:cubicBezTo>
                  <a:cubicBezTo>
                    <a:pt x="1849" y="1610"/>
                    <a:pt x="1664" y="944"/>
                    <a:pt x="1257" y="427"/>
                  </a:cubicBezTo>
                  <a:cubicBezTo>
                    <a:pt x="1010" y="152"/>
                    <a:pt x="723" y="0"/>
                    <a:pt x="470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6010078" y="2472692"/>
              <a:ext cx="53709" cy="89448"/>
            </a:xfrm>
            <a:custGeom>
              <a:avLst/>
              <a:gdLst/>
              <a:ahLst/>
              <a:cxnLst/>
              <a:rect l="l" t="t" r="r" b="b"/>
              <a:pathLst>
                <a:path w="1073" h="1787" extrusionOk="0">
                  <a:moveTo>
                    <a:pt x="476" y="1"/>
                  </a:moveTo>
                  <a:cubicBezTo>
                    <a:pt x="342" y="1"/>
                    <a:pt x="222" y="38"/>
                    <a:pt x="148" y="112"/>
                  </a:cubicBezTo>
                  <a:lnTo>
                    <a:pt x="0" y="149"/>
                  </a:lnTo>
                  <a:lnTo>
                    <a:pt x="37" y="1480"/>
                  </a:lnTo>
                  <a:cubicBezTo>
                    <a:pt x="37" y="1590"/>
                    <a:pt x="74" y="1664"/>
                    <a:pt x="185" y="1738"/>
                  </a:cubicBezTo>
                  <a:cubicBezTo>
                    <a:pt x="277" y="1769"/>
                    <a:pt x="388" y="1787"/>
                    <a:pt x="500" y="1787"/>
                  </a:cubicBezTo>
                  <a:cubicBezTo>
                    <a:pt x="657" y="1787"/>
                    <a:pt x="816" y="1751"/>
                    <a:pt x="925" y="1664"/>
                  </a:cubicBezTo>
                  <a:cubicBezTo>
                    <a:pt x="999" y="1590"/>
                    <a:pt x="1073" y="1553"/>
                    <a:pt x="1073" y="1443"/>
                  </a:cubicBezTo>
                  <a:lnTo>
                    <a:pt x="999" y="112"/>
                  </a:lnTo>
                  <a:lnTo>
                    <a:pt x="888" y="112"/>
                  </a:lnTo>
                  <a:cubicBezTo>
                    <a:pt x="758" y="38"/>
                    <a:pt x="610" y="1"/>
                    <a:pt x="476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6008226" y="2463432"/>
              <a:ext cx="57413" cy="31785"/>
            </a:xfrm>
            <a:custGeom>
              <a:avLst/>
              <a:gdLst/>
              <a:ahLst/>
              <a:cxnLst/>
              <a:rect l="l" t="t" r="r" b="b"/>
              <a:pathLst>
                <a:path w="1147" h="635" extrusionOk="0">
                  <a:moveTo>
                    <a:pt x="513" y="1"/>
                  </a:moveTo>
                  <a:cubicBezTo>
                    <a:pt x="379" y="1"/>
                    <a:pt x="259" y="38"/>
                    <a:pt x="185" y="112"/>
                  </a:cubicBezTo>
                  <a:cubicBezTo>
                    <a:pt x="0" y="223"/>
                    <a:pt x="0" y="445"/>
                    <a:pt x="185" y="555"/>
                  </a:cubicBezTo>
                  <a:cubicBezTo>
                    <a:pt x="288" y="607"/>
                    <a:pt x="415" y="634"/>
                    <a:pt x="540" y="634"/>
                  </a:cubicBezTo>
                  <a:cubicBezTo>
                    <a:pt x="684" y="634"/>
                    <a:pt x="826" y="598"/>
                    <a:pt x="925" y="518"/>
                  </a:cubicBezTo>
                  <a:cubicBezTo>
                    <a:pt x="1147" y="371"/>
                    <a:pt x="1110" y="186"/>
                    <a:pt x="925" y="112"/>
                  </a:cubicBezTo>
                  <a:cubicBezTo>
                    <a:pt x="795" y="38"/>
                    <a:pt x="647" y="1"/>
                    <a:pt x="513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6013782" y="2468087"/>
              <a:ext cx="42597" cy="13915"/>
            </a:xfrm>
            <a:custGeom>
              <a:avLst/>
              <a:gdLst/>
              <a:ahLst/>
              <a:cxnLst/>
              <a:rect l="l" t="t" r="r" b="b"/>
              <a:pathLst>
                <a:path w="851" h="278" extrusionOk="0">
                  <a:moveTo>
                    <a:pt x="426" y="0"/>
                  </a:moveTo>
                  <a:cubicBezTo>
                    <a:pt x="324" y="0"/>
                    <a:pt x="222" y="19"/>
                    <a:pt x="148" y="56"/>
                  </a:cubicBezTo>
                  <a:cubicBezTo>
                    <a:pt x="74" y="93"/>
                    <a:pt x="0" y="204"/>
                    <a:pt x="74" y="278"/>
                  </a:cubicBezTo>
                  <a:cubicBezTo>
                    <a:pt x="74" y="241"/>
                    <a:pt x="111" y="241"/>
                    <a:pt x="148" y="204"/>
                  </a:cubicBezTo>
                  <a:cubicBezTo>
                    <a:pt x="222" y="148"/>
                    <a:pt x="324" y="120"/>
                    <a:pt x="426" y="120"/>
                  </a:cubicBezTo>
                  <a:cubicBezTo>
                    <a:pt x="527" y="120"/>
                    <a:pt x="629" y="148"/>
                    <a:pt x="703" y="204"/>
                  </a:cubicBezTo>
                  <a:cubicBezTo>
                    <a:pt x="740" y="204"/>
                    <a:pt x="777" y="241"/>
                    <a:pt x="777" y="278"/>
                  </a:cubicBezTo>
                  <a:cubicBezTo>
                    <a:pt x="851" y="204"/>
                    <a:pt x="777" y="93"/>
                    <a:pt x="703" y="56"/>
                  </a:cubicBezTo>
                  <a:cubicBezTo>
                    <a:pt x="629" y="19"/>
                    <a:pt x="527" y="0"/>
                    <a:pt x="426" y="0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6017486" y="2471791"/>
              <a:ext cx="35189" cy="16218"/>
            </a:xfrm>
            <a:custGeom>
              <a:avLst/>
              <a:gdLst/>
              <a:ahLst/>
              <a:cxnLst/>
              <a:rect l="l" t="t" r="r" b="b"/>
              <a:pathLst>
                <a:path w="703" h="324" extrusionOk="0">
                  <a:moveTo>
                    <a:pt x="352" y="0"/>
                  </a:moveTo>
                  <a:cubicBezTo>
                    <a:pt x="250" y="0"/>
                    <a:pt x="148" y="19"/>
                    <a:pt x="74" y="56"/>
                  </a:cubicBezTo>
                  <a:lnTo>
                    <a:pt x="0" y="167"/>
                  </a:lnTo>
                  <a:cubicBezTo>
                    <a:pt x="0" y="204"/>
                    <a:pt x="37" y="204"/>
                    <a:pt x="74" y="241"/>
                  </a:cubicBezTo>
                  <a:cubicBezTo>
                    <a:pt x="148" y="296"/>
                    <a:pt x="250" y="324"/>
                    <a:pt x="352" y="324"/>
                  </a:cubicBezTo>
                  <a:cubicBezTo>
                    <a:pt x="453" y="324"/>
                    <a:pt x="555" y="296"/>
                    <a:pt x="629" y="241"/>
                  </a:cubicBezTo>
                  <a:cubicBezTo>
                    <a:pt x="666" y="241"/>
                    <a:pt x="703" y="204"/>
                    <a:pt x="703" y="167"/>
                  </a:cubicBezTo>
                  <a:cubicBezTo>
                    <a:pt x="703" y="130"/>
                    <a:pt x="666" y="130"/>
                    <a:pt x="629" y="56"/>
                  </a:cubicBezTo>
                  <a:cubicBezTo>
                    <a:pt x="555" y="19"/>
                    <a:pt x="453" y="0"/>
                    <a:pt x="352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6113691" y="2535611"/>
              <a:ext cx="55561" cy="138853"/>
            </a:xfrm>
            <a:custGeom>
              <a:avLst/>
              <a:gdLst/>
              <a:ahLst/>
              <a:cxnLst/>
              <a:rect l="l" t="t" r="r" b="b"/>
              <a:pathLst>
                <a:path w="1110" h="2774" extrusionOk="0">
                  <a:moveTo>
                    <a:pt x="1" y="1"/>
                  </a:moveTo>
                  <a:lnTo>
                    <a:pt x="112" y="2219"/>
                  </a:lnTo>
                  <a:lnTo>
                    <a:pt x="1110" y="2774"/>
                  </a:lnTo>
                  <a:lnTo>
                    <a:pt x="1110" y="2774"/>
                  </a:lnTo>
                  <a:lnTo>
                    <a:pt x="1036" y="5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0"/>
            <p:cNvSpPr/>
            <p:nvPr/>
          </p:nvSpPr>
          <p:spPr>
            <a:xfrm>
              <a:off x="6165498" y="2524499"/>
              <a:ext cx="64821" cy="149965"/>
            </a:xfrm>
            <a:custGeom>
              <a:avLst/>
              <a:gdLst/>
              <a:ahLst/>
              <a:cxnLst/>
              <a:rect l="l" t="t" r="r" b="b"/>
              <a:pathLst>
                <a:path w="1295" h="2996" extrusionOk="0">
                  <a:moveTo>
                    <a:pt x="1184" y="1"/>
                  </a:moveTo>
                  <a:lnTo>
                    <a:pt x="1" y="777"/>
                  </a:lnTo>
                  <a:lnTo>
                    <a:pt x="75" y="2996"/>
                  </a:lnTo>
                  <a:lnTo>
                    <a:pt x="1295" y="2219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0"/>
            <p:cNvSpPr/>
            <p:nvPr/>
          </p:nvSpPr>
          <p:spPr>
            <a:xfrm>
              <a:off x="6113691" y="2498621"/>
              <a:ext cx="111122" cy="64821"/>
            </a:xfrm>
            <a:custGeom>
              <a:avLst/>
              <a:gdLst/>
              <a:ahLst/>
              <a:cxnLst/>
              <a:rect l="l" t="t" r="r" b="b"/>
              <a:pathLst>
                <a:path w="2220" h="1295" extrusionOk="0">
                  <a:moveTo>
                    <a:pt x="1221" y="0"/>
                  </a:moveTo>
                  <a:lnTo>
                    <a:pt x="1" y="740"/>
                  </a:lnTo>
                  <a:lnTo>
                    <a:pt x="1036" y="1294"/>
                  </a:lnTo>
                  <a:lnTo>
                    <a:pt x="2219" y="518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0"/>
            <p:cNvSpPr/>
            <p:nvPr/>
          </p:nvSpPr>
          <p:spPr>
            <a:xfrm>
              <a:off x="6041512" y="2596678"/>
              <a:ext cx="55611" cy="135149"/>
            </a:xfrm>
            <a:custGeom>
              <a:avLst/>
              <a:gdLst/>
              <a:ahLst/>
              <a:cxnLst/>
              <a:rect l="l" t="t" r="r" b="b"/>
              <a:pathLst>
                <a:path w="1111" h="2700" extrusionOk="0">
                  <a:moveTo>
                    <a:pt x="1" y="1"/>
                  </a:moveTo>
                  <a:lnTo>
                    <a:pt x="112" y="2145"/>
                  </a:lnTo>
                  <a:lnTo>
                    <a:pt x="1110" y="2700"/>
                  </a:lnTo>
                  <a:lnTo>
                    <a:pt x="1036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0"/>
            <p:cNvSpPr/>
            <p:nvPr/>
          </p:nvSpPr>
          <p:spPr>
            <a:xfrm>
              <a:off x="6093369" y="2583714"/>
              <a:ext cx="64821" cy="148113"/>
            </a:xfrm>
            <a:custGeom>
              <a:avLst/>
              <a:gdLst/>
              <a:ahLst/>
              <a:cxnLst/>
              <a:rect l="l" t="t" r="r" b="b"/>
              <a:pathLst>
                <a:path w="1295" h="2959" extrusionOk="0">
                  <a:moveTo>
                    <a:pt x="1257" y="1"/>
                  </a:moveTo>
                  <a:lnTo>
                    <a:pt x="0" y="740"/>
                  </a:lnTo>
                  <a:lnTo>
                    <a:pt x="74" y="2959"/>
                  </a:lnTo>
                  <a:lnTo>
                    <a:pt x="1294" y="2219"/>
                  </a:lnTo>
                  <a:lnTo>
                    <a:pt x="1257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0"/>
            <p:cNvSpPr/>
            <p:nvPr/>
          </p:nvSpPr>
          <p:spPr>
            <a:xfrm>
              <a:off x="6041512" y="2555984"/>
              <a:ext cx="114826" cy="64821"/>
            </a:xfrm>
            <a:custGeom>
              <a:avLst/>
              <a:gdLst/>
              <a:ahLst/>
              <a:cxnLst/>
              <a:rect l="l" t="t" r="r" b="b"/>
              <a:pathLst>
                <a:path w="2294" h="1295" extrusionOk="0">
                  <a:moveTo>
                    <a:pt x="1221" y="0"/>
                  </a:moveTo>
                  <a:lnTo>
                    <a:pt x="1" y="814"/>
                  </a:lnTo>
                  <a:lnTo>
                    <a:pt x="1036" y="1294"/>
                  </a:lnTo>
                  <a:lnTo>
                    <a:pt x="2293" y="555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0"/>
            <p:cNvSpPr/>
            <p:nvPr/>
          </p:nvSpPr>
          <p:spPr>
            <a:xfrm>
              <a:off x="5841693" y="2359919"/>
              <a:ext cx="305386" cy="175343"/>
            </a:xfrm>
            <a:custGeom>
              <a:avLst/>
              <a:gdLst/>
              <a:ahLst/>
              <a:cxnLst/>
              <a:rect l="l" t="t" r="r" b="b"/>
              <a:pathLst>
                <a:path w="6101" h="3503" extrusionOk="0">
                  <a:moveTo>
                    <a:pt x="3158" y="1"/>
                  </a:moveTo>
                  <a:cubicBezTo>
                    <a:pt x="2324" y="1"/>
                    <a:pt x="1482" y="195"/>
                    <a:pt x="850" y="590"/>
                  </a:cubicBezTo>
                  <a:cubicBezTo>
                    <a:pt x="826" y="590"/>
                    <a:pt x="801" y="623"/>
                    <a:pt x="776" y="623"/>
                  </a:cubicBezTo>
                  <a:cubicBezTo>
                    <a:pt x="764" y="623"/>
                    <a:pt x="752" y="615"/>
                    <a:pt x="740" y="590"/>
                  </a:cubicBezTo>
                  <a:lnTo>
                    <a:pt x="0" y="664"/>
                  </a:lnTo>
                  <a:lnTo>
                    <a:pt x="37" y="1810"/>
                  </a:lnTo>
                  <a:cubicBezTo>
                    <a:pt x="37" y="2254"/>
                    <a:pt x="370" y="2734"/>
                    <a:pt x="961" y="3030"/>
                  </a:cubicBezTo>
                  <a:cubicBezTo>
                    <a:pt x="1522" y="3345"/>
                    <a:pt x="2256" y="3503"/>
                    <a:pt x="2996" y="3503"/>
                  </a:cubicBezTo>
                  <a:cubicBezTo>
                    <a:pt x="3818" y="3503"/>
                    <a:pt x="4647" y="3308"/>
                    <a:pt x="5250" y="2919"/>
                  </a:cubicBezTo>
                  <a:cubicBezTo>
                    <a:pt x="5804" y="2586"/>
                    <a:pt x="6100" y="2106"/>
                    <a:pt x="6100" y="1662"/>
                  </a:cubicBezTo>
                  <a:lnTo>
                    <a:pt x="6026" y="516"/>
                  </a:lnTo>
                  <a:lnTo>
                    <a:pt x="5287" y="553"/>
                  </a:lnTo>
                  <a:cubicBezTo>
                    <a:pt x="5250" y="516"/>
                    <a:pt x="5213" y="516"/>
                    <a:pt x="5176" y="442"/>
                  </a:cubicBezTo>
                  <a:cubicBezTo>
                    <a:pt x="4607" y="149"/>
                    <a:pt x="3886" y="1"/>
                    <a:pt x="3158" y="1"/>
                  </a:cubicBez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0"/>
            <p:cNvSpPr/>
            <p:nvPr/>
          </p:nvSpPr>
          <p:spPr>
            <a:xfrm>
              <a:off x="5825025" y="2304408"/>
              <a:ext cx="335018" cy="177495"/>
            </a:xfrm>
            <a:custGeom>
              <a:avLst/>
              <a:gdLst/>
              <a:ahLst/>
              <a:cxnLst/>
              <a:rect l="l" t="t" r="r" b="b"/>
              <a:pathLst>
                <a:path w="6693" h="3546" extrusionOk="0">
                  <a:moveTo>
                    <a:pt x="3435" y="1"/>
                  </a:moveTo>
                  <a:cubicBezTo>
                    <a:pt x="2602" y="1"/>
                    <a:pt x="1758" y="195"/>
                    <a:pt x="1146" y="590"/>
                  </a:cubicBezTo>
                  <a:cubicBezTo>
                    <a:pt x="0" y="1292"/>
                    <a:pt x="37" y="2401"/>
                    <a:pt x="1220" y="3104"/>
                  </a:cubicBezTo>
                  <a:cubicBezTo>
                    <a:pt x="1789" y="3397"/>
                    <a:pt x="2511" y="3545"/>
                    <a:pt x="3239" y="3545"/>
                  </a:cubicBezTo>
                  <a:cubicBezTo>
                    <a:pt x="4072" y="3545"/>
                    <a:pt x="4914" y="3351"/>
                    <a:pt x="5546" y="2956"/>
                  </a:cubicBezTo>
                  <a:cubicBezTo>
                    <a:pt x="6692" y="2217"/>
                    <a:pt x="6655" y="1108"/>
                    <a:pt x="5435" y="442"/>
                  </a:cubicBezTo>
                  <a:cubicBezTo>
                    <a:pt x="4884" y="149"/>
                    <a:pt x="4163" y="1"/>
                    <a:pt x="34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0"/>
            <p:cNvSpPr/>
            <p:nvPr/>
          </p:nvSpPr>
          <p:spPr>
            <a:xfrm>
              <a:off x="5862015" y="2319274"/>
              <a:ext cx="260987" cy="136900"/>
            </a:xfrm>
            <a:custGeom>
              <a:avLst/>
              <a:gdLst/>
              <a:ahLst/>
              <a:cxnLst/>
              <a:rect l="l" t="t" r="r" b="b"/>
              <a:pathLst>
                <a:path w="5214" h="2735" extrusionOk="0">
                  <a:moveTo>
                    <a:pt x="2682" y="1"/>
                  </a:moveTo>
                  <a:cubicBezTo>
                    <a:pt x="2050" y="1"/>
                    <a:pt x="1411" y="149"/>
                    <a:pt x="925" y="441"/>
                  </a:cubicBezTo>
                  <a:cubicBezTo>
                    <a:pt x="1" y="995"/>
                    <a:pt x="38" y="1883"/>
                    <a:pt x="962" y="2400"/>
                  </a:cubicBezTo>
                  <a:cubicBezTo>
                    <a:pt x="1391" y="2623"/>
                    <a:pt x="1940" y="2735"/>
                    <a:pt x="2497" y="2735"/>
                  </a:cubicBezTo>
                  <a:cubicBezTo>
                    <a:pt x="3140" y="2735"/>
                    <a:pt x="3794" y="2586"/>
                    <a:pt x="4289" y="2289"/>
                  </a:cubicBezTo>
                  <a:cubicBezTo>
                    <a:pt x="5214" y="1735"/>
                    <a:pt x="5177" y="847"/>
                    <a:pt x="4252" y="367"/>
                  </a:cubicBezTo>
                  <a:cubicBezTo>
                    <a:pt x="3814" y="121"/>
                    <a:pt x="3251" y="1"/>
                    <a:pt x="268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0"/>
            <p:cNvSpPr/>
            <p:nvPr/>
          </p:nvSpPr>
          <p:spPr>
            <a:xfrm>
              <a:off x="5362368" y="2426442"/>
              <a:ext cx="57413" cy="99960"/>
            </a:xfrm>
            <a:custGeom>
              <a:avLst/>
              <a:gdLst/>
              <a:ahLst/>
              <a:cxnLst/>
              <a:rect l="l" t="t" r="r" b="b"/>
              <a:pathLst>
                <a:path w="1147" h="1997" extrusionOk="0">
                  <a:moveTo>
                    <a:pt x="1" y="0"/>
                  </a:moveTo>
                  <a:lnTo>
                    <a:pt x="38" y="1405"/>
                  </a:lnTo>
                  <a:lnTo>
                    <a:pt x="1147" y="1997"/>
                  </a:lnTo>
                  <a:lnTo>
                    <a:pt x="1110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0"/>
            <p:cNvSpPr/>
            <p:nvPr/>
          </p:nvSpPr>
          <p:spPr>
            <a:xfrm>
              <a:off x="5417878" y="2402365"/>
              <a:ext cx="94454" cy="124036"/>
            </a:xfrm>
            <a:custGeom>
              <a:avLst/>
              <a:gdLst/>
              <a:ahLst/>
              <a:cxnLst/>
              <a:rect l="l" t="t" r="r" b="b"/>
              <a:pathLst>
                <a:path w="1887" h="2478" extrusionOk="0">
                  <a:moveTo>
                    <a:pt x="1849" y="1"/>
                  </a:moveTo>
                  <a:lnTo>
                    <a:pt x="1" y="1110"/>
                  </a:lnTo>
                  <a:lnTo>
                    <a:pt x="38" y="2478"/>
                  </a:lnTo>
                  <a:lnTo>
                    <a:pt x="1886" y="1332"/>
                  </a:lnTo>
                  <a:lnTo>
                    <a:pt x="1849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0"/>
            <p:cNvSpPr/>
            <p:nvPr/>
          </p:nvSpPr>
          <p:spPr>
            <a:xfrm>
              <a:off x="5362368" y="2370931"/>
              <a:ext cx="148113" cy="86996"/>
            </a:xfrm>
            <a:custGeom>
              <a:avLst/>
              <a:gdLst/>
              <a:ahLst/>
              <a:cxnLst/>
              <a:rect l="l" t="t" r="r" b="b"/>
              <a:pathLst>
                <a:path w="2959" h="1738" extrusionOk="0">
                  <a:moveTo>
                    <a:pt x="1849" y="0"/>
                  </a:moveTo>
                  <a:lnTo>
                    <a:pt x="1" y="1109"/>
                  </a:lnTo>
                  <a:lnTo>
                    <a:pt x="1110" y="1738"/>
                  </a:lnTo>
                  <a:lnTo>
                    <a:pt x="2958" y="629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0"/>
            <p:cNvSpPr/>
            <p:nvPr/>
          </p:nvSpPr>
          <p:spPr>
            <a:xfrm>
              <a:off x="5380888" y="241533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59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3"/>
                    <a:pt x="231" y="490"/>
                    <a:pt x="315" y="490"/>
                  </a:cubicBezTo>
                  <a:cubicBezTo>
                    <a:pt x="398" y="490"/>
                    <a:pt x="481" y="463"/>
                    <a:pt x="555" y="407"/>
                  </a:cubicBezTo>
                  <a:cubicBezTo>
                    <a:pt x="592" y="370"/>
                    <a:pt x="629" y="333"/>
                    <a:pt x="629" y="259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0"/>
            <p:cNvSpPr/>
            <p:nvPr/>
          </p:nvSpPr>
          <p:spPr>
            <a:xfrm>
              <a:off x="5375332" y="2405168"/>
              <a:ext cx="37041" cy="20372"/>
            </a:xfrm>
            <a:custGeom>
              <a:avLst/>
              <a:gdLst/>
              <a:ahLst/>
              <a:cxnLst/>
              <a:rect l="l" t="t" r="r" b="b"/>
              <a:pathLst>
                <a:path w="740" h="407" extrusionOk="0">
                  <a:moveTo>
                    <a:pt x="389" y="0"/>
                  </a:moveTo>
                  <a:cubicBezTo>
                    <a:pt x="305" y="0"/>
                    <a:pt x="222" y="19"/>
                    <a:pt x="148" y="56"/>
                  </a:cubicBezTo>
                  <a:cubicBezTo>
                    <a:pt x="0" y="167"/>
                    <a:pt x="74" y="315"/>
                    <a:pt x="148" y="352"/>
                  </a:cubicBezTo>
                  <a:cubicBezTo>
                    <a:pt x="204" y="388"/>
                    <a:pt x="287" y="407"/>
                    <a:pt x="375" y="407"/>
                  </a:cubicBezTo>
                  <a:cubicBezTo>
                    <a:pt x="463" y="407"/>
                    <a:pt x="555" y="388"/>
                    <a:pt x="629" y="352"/>
                  </a:cubicBezTo>
                  <a:cubicBezTo>
                    <a:pt x="740" y="241"/>
                    <a:pt x="740" y="167"/>
                    <a:pt x="629" y="56"/>
                  </a:cubicBezTo>
                  <a:cubicBezTo>
                    <a:pt x="555" y="19"/>
                    <a:pt x="472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0"/>
            <p:cNvSpPr/>
            <p:nvPr/>
          </p:nvSpPr>
          <p:spPr>
            <a:xfrm>
              <a:off x="5954567" y="1667710"/>
              <a:ext cx="1761786" cy="1365751"/>
            </a:xfrm>
            <a:custGeom>
              <a:avLst/>
              <a:gdLst/>
              <a:ahLst/>
              <a:cxnLst/>
              <a:rect l="l" t="t" r="r" b="b"/>
              <a:pathLst>
                <a:path w="35197" h="27285" extrusionOk="0">
                  <a:moveTo>
                    <a:pt x="23551" y="1405"/>
                  </a:moveTo>
                  <a:lnTo>
                    <a:pt x="26508" y="3993"/>
                  </a:lnTo>
                  <a:lnTo>
                    <a:pt x="19521" y="8319"/>
                  </a:lnTo>
                  <a:lnTo>
                    <a:pt x="19410" y="3993"/>
                  </a:lnTo>
                  <a:lnTo>
                    <a:pt x="23551" y="1405"/>
                  </a:lnTo>
                  <a:close/>
                  <a:moveTo>
                    <a:pt x="18855" y="4326"/>
                  </a:moveTo>
                  <a:lnTo>
                    <a:pt x="19003" y="8652"/>
                  </a:lnTo>
                  <a:lnTo>
                    <a:pt x="10907" y="13680"/>
                  </a:lnTo>
                  <a:lnTo>
                    <a:pt x="10907" y="13680"/>
                  </a:lnTo>
                  <a:lnTo>
                    <a:pt x="14308" y="7136"/>
                  </a:lnTo>
                  <a:lnTo>
                    <a:pt x="18855" y="4326"/>
                  </a:lnTo>
                  <a:close/>
                  <a:moveTo>
                    <a:pt x="35012" y="0"/>
                  </a:moveTo>
                  <a:lnTo>
                    <a:pt x="28246" y="3069"/>
                  </a:lnTo>
                  <a:lnTo>
                    <a:pt x="24549" y="148"/>
                  </a:lnTo>
                  <a:lnTo>
                    <a:pt x="14234" y="6581"/>
                  </a:lnTo>
                  <a:lnTo>
                    <a:pt x="9871" y="14419"/>
                  </a:lnTo>
                  <a:lnTo>
                    <a:pt x="0" y="22331"/>
                  </a:lnTo>
                  <a:lnTo>
                    <a:pt x="185" y="27285"/>
                  </a:lnTo>
                  <a:lnTo>
                    <a:pt x="3365" y="25288"/>
                  </a:lnTo>
                  <a:cubicBezTo>
                    <a:pt x="3328" y="23329"/>
                    <a:pt x="4622" y="20889"/>
                    <a:pt x="6285" y="19891"/>
                  </a:cubicBezTo>
                  <a:cubicBezTo>
                    <a:pt x="6795" y="19574"/>
                    <a:pt x="7277" y="19423"/>
                    <a:pt x="7703" y="19423"/>
                  </a:cubicBezTo>
                  <a:cubicBezTo>
                    <a:pt x="8669" y="19423"/>
                    <a:pt x="9351" y="20195"/>
                    <a:pt x="9428" y="21554"/>
                  </a:cubicBezTo>
                  <a:lnTo>
                    <a:pt x="25843" y="11387"/>
                  </a:lnTo>
                  <a:cubicBezTo>
                    <a:pt x="25769" y="9428"/>
                    <a:pt x="27063" y="6988"/>
                    <a:pt x="28727" y="5953"/>
                  </a:cubicBezTo>
                  <a:cubicBezTo>
                    <a:pt x="29229" y="5652"/>
                    <a:pt x="29707" y="5509"/>
                    <a:pt x="30133" y="5509"/>
                  </a:cubicBezTo>
                  <a:cubicBezTo>
                    <a:pt x="31117" y="5509"/>
                    <a:pt x="31817" y="6274"/>
                    <a:pt x="31869" y="7616"/>
                  </a:cubicBezTo>
                  <a:lnTo>
                    <a:pt x="35196" y="5583"/>
                  </a:lnTo>
                  <a:lnTo>
                    <a:pt x="350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0"/>
            <p:cNvSpPr/>
            <p:nvPr/>
          </p:nvSpPr>
          <p:spPr>
            <a:xfrm>
              <a:off x="7627451" y="1869431"/>
              <a:ext cx="125888" cy="149915"/>
            </a:xfrm>
            <a:custGeom>
              <a:avLst/>
              <a:gdLst/>
              <a:ahLst/>
              <a:cxnLst/>
              <a:rect l="l" t="t" r="r" b="b"/>
              <a:pathLst>
                <a:path w="2515" h="2995" extrusionOk="0">
                  <a:moveTo>
                    <a:pt x="2478" y="0"/>
                  </a:moveTo>
                  <a:lnTo>
                    <a:pt x="1" y="1516"/>
                  </a:lnTo>
                  <a:lnTo>
                    <a:pt x="38" y="2995"/>
                  </a:lnTo>
                  <a:lnTo>
                    <a:pt x="2515" y="1479"/>
                  </a:lnTo>
                  <a:lnTo>
                    <a:pt x="2478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0"/>
            <p:cNvSpPr/>
            <p:nvPr/>
          </p:nvSpPr>
          <p:spPr>
            <a:xfrm>
              <a:off x="7601573" y="1849059"/>
              <a:ext cx="149915" cy="96306"/>
            </a:xfrm>
            <a:custGeom>
              <a:avLst/>
              <a:gdLst/>
              <a:ahLst/>
              <a:cxnLst/>
              <a:rect l="l" t="t" r="r" b="b"/>
              <a:pathLst>
                <a:path w="2995" h="1924" extrusionOk="0">
                  <a:moveTo>
                    <a:pt x="2182" y="1"/>
                  </a:moveTo>
                  <a:lnTo>
                    <a:pt x="2182" y="333"/>
                  </a:lnTo>
                  <a:lnTo>
                    <a:pt x="0" y="1664"/>
                  </a:lnTo>
                  <a:lnTo>
                    <a:pt x="518" y="1923"/>
                  </a:lnTo>
                  <a:lnTo>
                    <a:pt x="2995" y="407"/>
                  </a:lnTo>
                  <a:lnTo>
                    <a:pt x="2182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0"/>
            <p:cNvSpPr/>
            <p:nvPr/>
          </p:nvSpPr>
          <p:spPr>
            <a:xfrm>
              <a:off x="7601573" y="1932350"/>
              <a:ext cx="27781" cy="86996"/>
            </a:xfrm>
            <a:custGeom>
              <a:avLst/>
              <a:gdLst/>
              <a:ahLst/>
              <a:cxnLst/>
              <a:rect l="l" t="t" r="r" b="b"/>
              <a:pathLst>
                <a:path w="555" h="1738" extrusionOk="0">
                  <a:moveTo>
                    <a:pt x="0" y="0"/>
                  </a:moveTo>
                  <a:lnTo>
                    <a:pt x="37" y="1479"/>
                  </a:lnTo>
                  <a:lnTo>
                    <a:pt x="555" y="1738"/>
                  </a:lnTo>
                  <a:lnTo>
                    <a:pt x="555" y="1738"/>
                  </a:lnTo>
                  <a:lnTo>
                    <a:pt x="518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0"/>
            <p:cNvSpPr/>
            <p:nvPr/>
          </p:nvSpPr>
          <p:spPr>
            <a:xfrm>
              <a:off x="6933490" y="1738037"/>
              <a:ext cx="351686" cy="346080"/>
            </a:xfrm>
            <a:custGeom>
              <a:avLst/>
              <a:gdLst/>
              <a:ahLst/>
              <a:cxnLst/>
              <a:rect l="l" t="t" r="r" b="b"/>
              <a:pathLst>
                <a:path w="7026" h="6914" extrusionOk="0">
                  <a:moveTo>
                    <a:pt x="3994" y="0"/>
                  </a:moveTo>
                  <a:lnTo>
                    <a:pt x="3920" y="37"/>
                  </a:lnTo>
                  <a:lnTo>
                    <a:pt x="6693" y="2477"/>
                  </a:lnTo>
                  <a:lnTo>
                    <a:pt x="1" y="6655"/>
                  </a:lnTo>
                  <a:lnTo>
                    <a:pt x="1" y="6914"/>
                  </a:lnTo>
                  <a:lnTo>
                    <a:pt x="7025" y="2588"/>
                  </a:lnTo>
                  <a:lnTo>
                    <a:pt x="3994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0"/>
            <p:cNvSpPr/>
            <p:nvPr/>
          </p:nvSpPr>
          <p:spPr>
            <a:xfrm>
              <a:off x="6926082" y="1739889"/>
              <a:ext cx="342426" cy="331314"/>
            </a:xfrm>
            <a:custGeom>
              <a:avLst/>
              <a:gdLst/>
              <a:ahLst/>
              <a:cxnLst/>
              <a:rect l="l" t="t" r="r" b="b"/>
              <a:pathLst>
                <a:path w="6841" h="6619" extrusionOk="0">
                  <a:moveTo>
                    <a:pt x="4068" y="0"/>
                  </a:moveTo>
                  <a:lnTo>
                    <a:pt x="1" y="2551"/>
                  </a:lnTo>
                  <a:lnTo>
                    <a:pt x="149" y="6618"/>
                  </a:lnTo>
                  <a:lnTo>
                    <a:pt x="6841" y="2440"/>
                  </a:lnTo>
                  <a:lnTo>
                    <a:pt x="4068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6500465" y="1884248"/>
              <a:ext cx="405345" cy="468214"/>
            </a:xfrm>
            <a:custGeom>
              <a:avLst/>
              <a:gdLst/>
              <a:ahLst/>
              <a:cxnLst/>
              <a:rect l="l" t="t" r="r" b="b"/>
              <a:pathLst>
                <a:path w="8098" h="9354" extrusionOk="0">
                  <a:moveTo>
                    <a:pt x="7949" y="0"/>
                  </a:moveTo>
                  <a:lnTo>
                    <a:pt x="7617" y="185"/>
                  </a:lnTo>
                  <a:lnTo>
                    <a:pt x="7765" y="4252"/>
                  </a:lnTo>
                  <a:lnTo>
                    <a:pt x="222" y="8910"/>
                  </a:lnTo>
                  <a:lnTo>
                    <a:pt x="1" y="9354"/>
                  </a:lnTo>
                  <a:lnTo>
                    <a:pt x="1" y="9354"/>
                  </a:lnTo>
                  <a:lnTo>
                    <a:pt x="8097" y="4363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6511578" y="1893458"/>
              <a:ext cx="377565" cy="436780"/>
            </a:xfrm>
            <a:custGeom>
              <a:avLst/>
              <a:gdLst/>
              <a:ahLst/>
              <a:cxnLst/>
              <a:rect l="l" t="t" r="r" b="b"/>
              <a:pathLst>
                <a:path w="7543" h="8726" extrusionOk="0">
                  <a:moveTo>
                    <a:pt x="7395" y="1"/>
                  </a:moveTo>
                  <a:lnTo>
                    <a:pt x="3180" y="2626"/>
                  </a:lnTo>
                  <a:lnTo>
                    <a:pt x="0" y="8726"/>
                  </a:lnTo>
                  <a:lnTo>
                    <a:pt x="7543" y="4068"/>
                  </a:lnTo>
                  <a:lnTo>
                    <a:pt x="7395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0"/>
            <p:cNvSpPr/>
            <p:nvPr/>
          </p:nvSpPr>
          <p:spPr>
            <a:xfrm>
              <a:off x="7203686" y="1899614"/>
              <a:ext cx="83342" cy="69727"/>
            </a:xfrm>
            <a:custGeom>
              <a:avLst/>
              <a:gdLst/>
              <a:ahLst/>
              <a:cxnLst/>
              <a:rect l="l" t="t" r="r" b="b"/>
              <a:pathLst>
                <a:path w="1665" h="1393" extrusionOk="0">
                  <a:moveTo>
                    <a:pt x="1527" y="0"/>
                  </a:moveTo>
                  <a:cubicBezTo>
                    <a:pt x="1479" y="0"/>
                    <a:pt x="1424" y="21"/>
                    <a:pt x="1368" y="63"/>
                  </a:cubicBezTo>
                  <a:lnTo>
                    <a:pt x="259" y="728"/>
                  </a:lnTo>
                  <a:cubicBezTo>
                    <a:pt x="74" y="839"/>
                    <a:pt x="1" y="1061"/>
                    <a:pt x="1" y="1209"/>
                  </a:cubicBezTo>
                  <a:cubicBezTo>
                    <a:pt x="1" y="1335"/>
                    <a:pt x="70" y="1392"/>
                    <a:pt x="149" y="1392"/>
                  </a:cubicBezTo>
                  <a:cubicBezTo>
                    <a:pt x="185" y="1392"/>
                    <a:pt x="224" y="1380"/>
                    <a:pt x="259" y="1357"/>
                  </a:cubicBezTo>
                  <a:lnTo>
                    <a:pt x="1368" y="654"/>
                  </a:lnTo>
                  <a:cubicBezTo>
                    <a:pt x="1553" y="543"/>
                    <a:pt x="1664" y="359"/>
                    <a:pt x="1664" y="174"/>
                  </a:cubicBezTo>
                  <a:cubicBezTo>
                    <a:pt x="1664" y="58"/>
                    <a:pt x="1606" y="0"/>
                    <a:pt x="1527" y="0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0"/>
            <p:cNvSpPr/>
            <p:nvPr/>
          </p:nvSpPr>
          <p:spPr>
            <a:xfrm>
              <a:off x="6796540" y="2151791"/>
              <a:ext cx="83342" cy="69226"/>
            </a:xfrm>
            <a:custGeom>
              <a:avLst/>
              <a:gdLst/>
              <a:ahLst/>
              <a:cxnLst/>
              <a:rect l="l" t="t" r="r" b="b"/>
              <a:pathLst>
                <a:path w="1665" h="1383" extrusionOk="0">
                  <a:moveTo>
                    <a:pt x="1506" y="1"/>
                  </a:moveTo>
                  <a:cubicBezTo>
                    <a:pt x="1464" y="1"/>
                    <a:pt x="1416" y="17"/>
                    <a:pt x="1369" y="53"/>
                  </a:cubicBezTo>
                  <a:lnTo>
                    <a:pt x="260" y="755"/>
                  </a:lnTo>
                  <a:cubicBezTo>
                    <a:pt x="149" y="829"/>
                    <a:pt x="38" y="1014"/>
                    <a:pt x="1" y="1199"/>
                  </a:cubicBezTo>
                  <a:cubicBezTo>
                    <a:pt x="1" y="1325"/>
                    <a:pt x="70" y="1382"/>
                    <a:pt x="149" y="1382"/>
                  </a:cubicBezTo>
                  <a:cubicBezTo>
                    <a:pt x="186" y="1382"/>
                    <a:pt x="225" y="1370"/>
                    <a:pt x="260" y="1347"/>
                  </a:cubicBezTo>
                  <a:lnTo>
                    <a:pt x="1369" y="644"/>
                  </a:lnTo>
                  <a:cubicBezTo>
                    <a:pt x="1554" y="570"/>
                    <a:pt x="1665" y="385"/>
                    <a:pt x="1665" y="201"/>
                  </a:cubicBezTo>
                  <a:cubicBezTo>
                    <a:pt x="1665" y="75"/>
                    <a:pt x="1596" y="1"/>
                    <a:pt x="1506" y="1"/>
                  </a:cubicBez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6457919" y="1852763"/>
              <a:ext cx="477475" cy="847631"/>
            </a:xfrm>
            <a:custGeom>
              <a:avLst/>
              <a:gdLst/>
              <a:ahLst/>
              <a:cxnLst/>
              <a:rect l="l" t="t" r="r" b="b"/>
              <a:pathLst>
                <a:path w="9539" h="16934" extrusionOk="0">
                  <a:moveTo>
                    <a:pt x="8984" y="296"/>
                  </a:moveTo>
                  <a:lnTo>
                    <a:pt x="9317" y="11055"/>
                  </a:lnTo>
                  <a:lnTo>
                    <a:pt x="333" y="16637"/>
                  </a:lnTo>
                  <a:lnTo>
                    <a:pt x="148" y="10907"/>
                  </a:lnTo>
                  <a:lnTo>
                    <a:pt x="4178" y="3254"/>
                  </a:lnTo>
                  <a:lnTo>
                    <a:pt x="8984" y="296"/>
                  </a:lnTo>
                  <a:close/>
                  <a:moveTo>
                    <a:pt x="9169" y="1"/>
                  </a:moveTo>
                  <a:lnTo>
                    <a:pt x="4067" y="3143"/>
                  </a:lnTo>
                  <a:lnTo>
                    <a:pt x="0" y="10870"/>
                  </a:lnTo>
                  <a:lnTo>
                    <a:pt x="185" y="16933"/>
                  </a:lnTo>
                  <a:lnTo>
                    <a:pt x="9539" y="11129"/>
                  </a:lnTo>
                  <a:lnTo>
                    <a:pt x="9169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0"/>
            <p:cNvSpPr/>
            <p:nvPr/>
          </p:nvSpPr>
          <p:spPr>
            <a:xfrm>
              <a:off x="6907612" y="1704701"/>
              <a:ext cx="420112" cy="708829"/>
            </a:xfrm>
            <a:custGeom>
              <a:avLst/>
              <a:gdLst/>
              <a:ahLst/>
              <a:cxnLst/>
              <a:rect l="l" t="t" r="r" b="b"/>
              <a:pathLst>
                <a:path w="8393" h="14161" extrusionOk="0">
                  <a:moveTo>
                    <a:pt x="4769" y="297"/>
                  </a:moveTo>
                  <a:lnTo>
                    <a:pt x="8097" y="3143"/>
                  </a:lnTo>
                  <a:cubicBezTo>
                    <a:pt x="8097" y="3476"/>
                    <a:pt x="8171" y="5546"/>
                    <a:pt x="8171" y="5916"/>
                  </a:cubicBezTo>
                  <a:cubicBezTo>
                    <a:pt x="6248" y="7580"/>
                    <a:pt x="6137" y="10057"/>
                    <a:pt x="6137" y="10427"/>
                  </a:cubicBezTo>
                  <a:lnTo>
                    <a:pt x="518" y="13939"/>
                  </a:lnTo>
                  <a:lnTo>
                    <a:pt x="185" y="3143"/>
                  </a:lnTo>
                  <a:lnTo>
                    <a:pt x="4769" y="297"/>
                  </a:lnTo>
                  <a:close/>
                  <a:moveTo>
                    <a:pt x="4843" y="1"/>
                  </a:moveTo>
                  <a:lnTo>
                    <a:pt x="4696" y="112"/>
                  </a:lnTo>
                  <a:lnTo>
                    <a:pt x="0" y="3032"/>
                  </a:lnTo>
                  <a:lnTo>
                    <a:pt x="370" y="14161"/>
                  </a:lnTo>
                  <a:lnTo>
                    <a:pt x="6322" y="10464"/>
                  </a:lnTo>
                  <a:lnTo>
                    <a:pt x="6322" y="10427"/>
                  </a:lnTo>
                  <a:cubicBezTo>
                    <a:pt x="6322" y="10353"/>
                    <a:pt x="6285" y="7728"/>
                    <a:pt x="8356" y="5990"/>
                  </a:cubicBezTo>
                  <a:lnTo>
                    <a:pt x="8393" y="5916"/>
                  </a:lnTo>
                  <a:lnTo>
                    <a:pt x="8393" y="5879"/>
                  </a:lnTo>
                  <a:cubicBezTo>
                    <a:pt x="8393" y="5620"/>
                    <a:pt x="8319" y="3032"/>
                    <a:pt x="8319" y="3032"/>
                  </a:cubicBezTo>
                  <a:lnTo>
                    <a:pt x="8319" y="2959"/>
                  </a:lnTo>
                  <a:lnTo>
                    <a:pt x="484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0"/>
            <p:cNvSpPr/>
            <p:nvPr/>
          </p:nvSpPr>
          <p:spPr>
            <a:xfrm>
              <a:off x="5438251" y="2411625"/>
              <a:ext cx="394233" cy="214736"/>
            </a:xfrm>
            <a:custGeom>
              <a:avLst/>
              <a:gdLst/>
              <a:ahLst/>
              <a:cxnLst/>
              <a:rect l="l" t="t" r="r" b="b"/>
              <a:pathLst>
                <a:path w="7876" h="4290" extrusionOk="0">
                  <a:moveTo>
                    <a:pt x="925" y="1"/>
                  </a:moveTo>
                  <a:lnTo>
                    <a:pt x="0" y="592"/>
                  </a:lnTo>
                  <a:lnTo>
                    <a:pt x="6877" y="4289"/>
                  </a:lnTo>
                  <a:lnTo>
                    <a:pt x="7875" y="3698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5782478" y="2596678"/>
              <a:ext cx="53709" cy="233256"/>
            </a:xfrm>
            <a:custGeom>
              <a:avLst/>
              <a:gdLst/>
              <a:ahLst/>
              <a:cxnLst/>
              <a:rect l="l" t="t" r="r" b="b"/>
              <a:pathLst>
                <a:path w="1073" h="4660" extrusionOk="0">
                  <a:moveTo>
                    <a:pt x="998" y="1"/>
                  </a:moveTo>
                  <a:lnTo>
                    <a:pt x="0" y="592"/>
                  </a:lnTo>
                  <a:lnTo>
                    <a:pt x="148" y="4659"/>
                  </a:lnTo>
                  <a:lnTo>
                    <a:pt x="1072" y="4031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5438251" y="2441258"/>
              <a:ext cx="351636" cy="388677"/>
            </a:xfrm>
            <a:custGeom>
              <a:avLst/>
              <a:gdLst/>
              <a:ahLst/>
              <a:cxnLst/>
              <a:rect l="l" t="t" r="r" b="b"/>
              <a:pathLst>
                <a:path w="7025" h="7765" extrusionOk="0">
                  <a:moveTo>
                    <a:pt x="0" y="0"/>
                  </a:moveTo>
                  <a:lnTo>
                    <a:pt x="148" y="4067"/>
                  </a:lnTo>
                  <a:lnTo>
                    <a:pt x="7025" y="7764"/>
                  </a:lnTo>
                  <a:lnTo>
                    <a:pt x="6877" y="3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5462327" y="2467136"/>
              <a:ext cx="303534" cy="336870"/>
            </a:xfrm>
            <a:custGeom>
              <a:avLst/>
              <a:gdLst/>
              <a:ahLst/>
              <a:cxnLst/>
              <a:rect l="l" t="t" r="r" b="b"/>
              <a:pathLst>
                <a:path w="6064" h="6730" extrusionOk="0">
                  <a:moveTo>
                    <a:pt x="0" y="1"/>
                  </a:moveTo>
                  <a:lnTo>
                    <a:pt x="74" y="3513"/>
                  </a:lnTo>
                  <a:lnTo>
                    <a:pt x="6063" y="6729"/>
                  </a:lnTo>
                  <a:lnTo>
                    <a:pt x="6063" y="6729"/>
                  </a:lnTo>
                  <a:lnTo>
                    <a:pt x="5989" y="3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5480797" y="2430146"/>
              <a:ext cx="64821" cy="45450"/>
            </a:xfrm>
            <a:custGeom>
              <a:avLst/>
              <a:gdLst/>
              <a:ahLst/>
              <a:cxnLst/>
              <a:rect l="l" t="t" r="r" b="b"/>
              <a:pathLst>
                <a:path w="1295" h="908" extrusionOk="0">
                  <a:moveTo>
                    <a:pt x="1295" y="0"/>
                  </a:moveTo>
                  <a:lnTo>
                    <a:pt x="1" y="37"/>
                  </a:lnTo>
                  <a:lnTo>
                    <a:pt x="1" y="555"/>
                  </a:lnTo>
                  <a:cubicBezTo>
                    <a:pt x="1" y="666"/>
                    <a:pt x="38" y="777"/>
                    <a:pt x="186" y="814"/>
                  </a:cubicBezTo>
                  <a:cubicBezTo>
                    <a:pt x="299" y="879"/>
                    <a:pt x="441" y="908"/>
                    <a:pt x="586" y="908"/>
                  </a:cubicBezTo>
                  <a:cubicBezTo>
                    <a:pt x="773" y="908"/>
                    <a:pt x="965" y="860"/>
                    <a:pt x="1110" y="777"/>
                  </a:cubicBezTo>
                  <a:cubicBezTo>
                    <a:pt x="1221" y="666"/>
                    <a:pt x="1295" y="592"/>
                    <a:pt x="1295" y="481"/>
                  </a:cubicBezTo>
                  <a:lnTo>
                    <a:pt x="1295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5475241" y="2408772"/>
              <a:ext cx="74081" cy="36690"/>
            </a:xfrm>
            <a:custGeom>
              <a:avLst/>
              <a:gdLst/>
              <a:ahLst/>
              <a:cxnLst/>
              <a:rect l="l" t="t" r="r" b="b"/>
              <a:pathLst>
                <a:path w="1480" h="733" extrusionOk="0">
                  <a:moveTo>
                    <a:pt x="783" y="1"/>
                  </a:moveTo>
                  <a:cubicBezTo>
                    <a:pt x="597" y="1"/>
                    <a:pt x="405" y="49"/>
                    <a:pt x="260" y="132"/>
                  </a:cubicBezTo>
                  <a:cubicBezTo>
                    <a:pt x="1" y="316"/>
                    <a:pt x="1" y="538"/>
                    <a:pt x="260" y="649"/>
                  </a:cubicBezTo>
                  <a:cubicBezTo>
                    <a:pt x="378" y="708"/>
                    <a:pt x="514" y="732"/>
                    <a:pt x="649" y="732"/>
                  </a:cubicBezTo>
                  <a:cubicBezTo>
                    <a:pt x="851" y="732"/>
                    <a:pt x="1051" y="679"/>
                    <a:pt x="1184" y="612"/>
                  </a:cubicBezTo>
                  <a:cubicBezTo>
                    <a:pt x="1480" y="464"/>
                    <a:pt x="1480" y="243"/>
                    <a:pt x="1184" y="95"/>
                  </a:cubicBezTo>
                  <a:cubicBezTo>
                    <a:pt x="1070" y="30"/>
                    <a:pt x="929" y="1"/>
                    <a:pt x="783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5268014" y="2019296"/>
              <a:ext cx="1180697" cy="764340"/>
            </a:xfrm>
            <a:custGeom>
              <a:avLst/>
              <a:gdLst/>
              <a:ahLst/>
              <a:cxnLst/>
              <a:rect l="l" t="t" r="r" b="b"/>
              <a:pathLst>
                <a:path w="23588" h="15270" extrusionOk="0">
                  <a:moveTo>
                    <a:pt x="10093" y="1036"/>
                  </a:moveTo>
                  <a:lnTo>
                    <a:pt x="22478" y="7691"/>
                  </a:lnTo>
                  <a:lnTo>
                    <a:pt x="13679" y="14752"/>
                  </a:lnTo>
                  <a:lnTo>
                    <a:pt x="1294" y="8097"/>
                  </a:lnTo>
                  <a:lnTo>
                    <a:pt x="10093" y="1036"/>
                  </a:lnTo>
                  <a:close/>
                  <a:moveTo>
                    <a:pt x="9871" y="1"/>
                  </a:moveTo>
                  <a:lnTo>
                    <a:pt x="0" y="7913"/>
                  </a:lnTo>
                  <a:lnTo>
                    <a:pt x="13716" y="15270"/>
                  </a:lnTo>
                  <a:lnTo>
                    <a:pt x="23587" y="7358"/>
                  </a:lnTo>
                  <a:lnTo>
                    <a:pt x="987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5308709" y="2041520"/>
              <a:ext cx="1108518" cy="383121"/>
            </a:xfrm>
            <a:custGeom>
              <a:avLst/>
              <a:gdLst/>
              <a:ahLst/>
              <a:cxnLst/>
              <a:rect l="l" t="t" r="r" b="b"/>
              <a:pathLst>
                <a:path w="22146" h="7654" extrusionOk="0">
                  <a:moveTo>
                    <a:pt x="9280" y="1"/>
                  </a:moveTo>
                  <a:lnTo>
                    <a:pt x="1" y="7432"/>
                  </a:lnTo>
                  <a:lnTo>
                    <a:pt x="481" y="7653"/>
                  </a:lnTo>
                  <a:lnTo>
                    <a:pt x="9280" y="592"/>
                  </a:lnTo>
                  <a:lnTo>
                    <a:pt x="21665" y="7247"/>
                  </a:lnTo>
                  <a:lnTo>
                    <a:pt x="22146" y="6877"/>
                  </a:lnTo>
                  <a:lnTo>
                    <a:pt x="9280" y="1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5762106" y="1627016"/>
              <a:ext cx="899438" cy="760636"/>
            </a:xfrm>
            <a:custGeom>
              <a:avLst/>
              <a:gdLst/>
              <a:ahLst/>
              <a:cxnLst/>
              <a:rect l="l" t="t" r="r" b="b"/>
              <a:pathLst>
                <a:path w="17969" h="15196" extrusionOk="0">
                  <a:moveTo>
                    <a:pt x="4363" y="518"/>
                  </a:moveTo>
                  <a:lnTo>
                    <a:pt x="17340" y="7431"/>
                  </a:lnTo>
                  <a:lnTo>
                    <a:pt x="13495" y="14567"/>
                  </a:lnTo>
                  <a:lnTo>
                    <a:pt x="518" y="7616"/>
                  </a:lnTo>
                  <a:lnTo>
                    <a:pt x="4363" y="518"/>
                  </a:lnTo>
                  <a:close/>
                  <a:moveTo>
                    <a:pt x="4252" y="0"/>
                  </a:moveTo>
                  <a:lnTo>
                    <a:pt x="0" y="7838"/>
                  </a:lnTo>
                  <a:lnTo>
                    <a:pt x="13716" y="15195"/>
                  </a:lnTo>
                  <a:lnTo>
                    <a:pt x="17968" y="7357"/>
                  </a:lnTo>
                  <a:lnTo>
                    <a:pt x="425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0"/>
            <p:cNvSpPr/>
            <p:nvPr/>
          </p:nvSpPr>
          <p:spPr>
            <a:xfrm>
              <a:off x="5974889" y="1306865"/>
              <a:ext cx="1202922" cy="688456"/>
            </a:xfrm>
            <a:custGeom>
              <a:avLst/>
              <a:gdLst/>
              <a:ahLst/>
              <a:cxnLst/>
              <a:rect l="l" t="t" r="r" b="b"/>
              <a:pathLst>
                <a:path w="24032" h="13754" extrusionOk="0">
                  <a:moveTo>
                    <a:pt x="10316" y="0"/>
                  </a:moveTo>
                  <a:lnTo>
                    <a:pt x="1" y="6396"/>
                  </a:lnTo>
                  <a:lnTo>
                    <a:pt x="13717" y="13753"/>
                  </a:lnTo>
                  <a:lnTo>
                    <a:pt x="24032" y="7357"/>
                  </a:lnTo>
                  <a:lnTo>
                    <a:pt x="103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0"/>
            <p:cNvSpPr/>
            <p:nvPr/>
          </p:nvSpPr>
          <p:spPr>
            <a:xfrm>
              <a:off x="5268014" y="2417182"/>
              <a:ext cx="695865" cy="616277"/>
            </a:xfrm>
            <a:custGeom>
              <a:avLst/>
              <a:gdLst/>
              <a:ahLst/>
              <a:cxnLst/>
              <a:rect l="l" t="t" r="r" b="b"/>
              <a:pathLst>
                <a:path w="13902" h="12312" extrusionOk="0">
                  <a:moveTo>
                    <a:pt x="0" y="1"/>
                  </a:moveTo>
                  <a:lnTo>
                    <a:pt x="185" y="4955"/>
                  </a:lnTo>
                  <a:lnTo>
                    <a:pt x="13901" y="12312"/>
                  </a:lnTo>
                  <a:lnTo>
                    <a:pt x="13716" y="73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5758402" y="2709552"/>
              <a:ext cx="140705" cy="175893"/>
            </a:xfrm>
            <a:custGeom>
              <a:avLst/>
              <a:gdLst/>
              <a:ahLst/>
              <a:cxnLst/>
              <a:rect l="l" t="t" r="r" b="b"/>
              <a:pathLst>
                <a:path w="2811" h="3514" extrusionOk="0">
                  <a:moveTo>
                    <a:pt x="0" y="1"/>
                  </a:moveTo>
                  <a:lnTo>
                    <a:pt x="37" y="1997"/>
                  </a:lnTo>
                  <a:lnTo>
                    <a:pt x="2810" y="3513"/>
                  </a:lnTo>
                  <a:lnTo>
                    <a:pt x="2773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5323525" y="2474544"/>
              <a:ext cx="142557" cy="177695"/>
            </a:xfrm>
            <a:custGeom>
              <a:avLst/>
              <a:gdLst/>
              <a:ahLst/>
              <a:cxnLst/>
              <a:rect l="l" t="t" r="r" b="b"/>
              <a:pathLst>
                <a:path w="2848" h="3550" extrusionOk="0">
                  <a:moveTo>
                    <a:pt x="0" y="1"/>
                  </a:moveTo>
                  <a:lnTo>
                    <a:pt x="37" y="2071"/>
                  </a:lnTo>
                  <a:lnTo>
                    <a:pt x="2847" y="3550"/>
                  </a:lnTo>
                  <a:lnTo>
                    <a:pt x="2810" y="15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D5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5499318" y="2555984"/>
              <a:ext cx="218440" cy="248023"/>
            </a:xfrm>
            <a:custGeom>
              <a:avLst/>
              <a:gdLst/>
              <a:ahLst/>
              <a:cxnLst/>
              <a:rect l="l" t="t" r="r" b="b"/>
              <a:pathLst>
                <a:path w="4364" h="4955" extrusionOk="0">
                  <a:moveTo>
                    <a:pt x="1" y="0"/>
                  </a:moveTo>
                  <a:lnTo>
                    <a:pt x="74" y="2662"/>
                  </a:lnTo>
                  <a:lnTo>
                    <a:pt x="4363" y="4954"/>
                  </a:lnTo>
                  <a:lnTo>
                    <a:pt x="4326" y="23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5897204" y="2783583"/>
              <a:ext cx="33337" cy="118480"/>
            </a:xfrm>
            <a:custGeom>
              <a:avLst/>
              <a:gdLst/>
              <a:ahLst/>
              <a:cxnLst/>
              <a:rect l="l" t="t" r="r" b="b"/>
              <a:pathLst>
                <a:path w="666" h="2367" extrusionOk="0">
                  <a:moveTo>
                    <a:pt x="0" y="1"/>
                  </a:moveTo>
                  <a:lnTo>
                    <a:pt x="37" y="2034"/>
                  </a:lnTo>
                  <a:lnTo>
                    <a:pt x="666" y="2367"/>
                  </a:lnTo>
                  <a:lnTo>
                    <a:pt x="629" y="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5290188" y="2459728"/>
              <a:ext cx="35239" cy="118530"/>
            </a:xfrm>
            <a:custGeom>
              <a:avLst/>
              <a:gdLst/>
              <a:ahLst/>
              <a:cxnLst/>
              <a:rect l="l" t="t" r="r" b="b"/>
              <a:pathLst>
                <a:path w="704" h="2368" extrusionOk="0">
                  <a:moveTo>
                    <a:pt x="1" y="1"/>
                  </a:moveTo>
                  <a:lnTo>
                    <a:pt x="112" y="1997"/>
                  </a:lnTo>
                  <a:lnTo>
                    <a:pt x="703" y="2367"/>
                  </a:lnTo>
                  <a:lnTo>
                    <a:pt x="666" y="2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6485649" y="2349157"/>
              <a:ext cx="44499" cy="38492"/>
            </a:xfrm>
            <a:custGeom>
              <a:avLst/>
              <a:gdLst/>
              <a:ahLst/>
              <a:cxnLst/>
              <a:rect l="l" t="t" r="r" b="b"/>
              <a:pathLst>
                <a:path w="889" h="769" extrusionOk="0">
                  <a:moveTo>
                    <a:pt x="274" y="1"/>
                  </a:moveTo>
                  <a:cubicBezTo>
                    <a:pt x="250" y="1"/>
                    <a:pt x="223" y="10"/>
                    <a:pt x="186" y="29"/>
                  </a:cubicBezTo>
                  <a:cubicBezTo>
                    <a:pt x="112" y="140"/>
                    <a:pt x="1" y="250"/>
                    <a:pt x="75" y="324"/>
                  </a:cubicBezTo>
                  <a:cubicBezTo>
                    <a:pt x="75" y="398"/>
                    <a:pt x="75" y="435"/>
                    <a:pt x="112" y="435"/>
                  </a:cubicBezTo>
                  <a:lnTo>
                    <a:pt x="666" y="768"/>
                  </a:lnTo>
                  <a:lnTo>
                    <a:pt x="888" y="324"/>
                  </a:lnTo>
                  <a:lnTo>
                    <a:pt x="334" y="29"/>
                  </a:lnTo>
                  <a:cubicBezTo>
                    <a:pt x="315" y="10"/>
                    <a:pt x="297" y="1"/>
                    <a:pt x="2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0"/>
            <p:cNvSpPr/>
            <p:nvPr/>
          </p:nvSpPr>
          <p:spPr>
            <a:xfrm>
              <a:off x="6513430" y="2366476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6" y="1"/>
                  </a:moveTo>
                  <a:cubicBezTo>
                    <a:pt x="242" y="1"/>
                    <a:pt x="215" y="5"/>
                    <a:pt x="185" y="15"/>
                  </a:cubicBezTo>
                  <a:cubicBezTo>
                    <a:pt x="111" y="52"/>
                    <a:pt x="0" y="237"/>
                    <a:pt x="0" y="311"/>
                  </a:cubicBezTo>
                  <a:cubicBezTo>
                    <a:pt x="0" y="394"/>
                    <a:pt x="63" y="436"/>
                    <a:pt x="125" y="436"/>
                  </a:cubicBezTo>
                  <a:cubicBezTo>
                    <a:pt x="146" y="436"/>
                    <a:pt x="167" y="431"/>
                    <a:pt x="185" y="422"/>
                  </a:cubicBezTo>
                  <a:cubicBezTo>
                    <a:pt x="296" y="385"/>
                    <a:pt x="370" y="237"/>
                    <a:pt x="370" y="89"/>
                  </a:cubicBezTo>
                  <a:cubicBezTo>
                    <a:pt x="370" y="35"/>
                    <a:pt x="331" y="1"/>
                    <a:pt x="266" y="1"/>
                  </a:cubicBezTo>
                  <a:close/>
                </a:path>
              </a:pathLst>
            </a:custGeom>
            <a:solidFill>
              <a:srgbClr val="FF6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0"/>
            <p:cNvSpPr/>
            <p:nvPr/>
          </p:nvSpPr>
          <p:spPr>
            <a:xfrm>
              <a:off x="6511578" y="2302456"/>
              <a:ext cx="122184" cy="66673"/>
            </a:xfrm>
            <a:custGeom>
              <a:avLst/>
              <a:gdLst/>
              <a:ahLst/>
              <a:cxnLst/>
              <a:rect l="l" t="t" r="r" b="b"/>
              <a:pathLst>
                <a:path w="2441" h="1332" extrusionOk="0">
                  <a:moveTo>
                    <a:pt x="370" y="0"/>
                  </a:moveTo>
                  <a:lnTo>
                    <a:pt x="0" y="185"/>
                  </a:lnTo>
                  <a:lnTo>
                    <a:pt x="2145" y="1331"/>
                  </a:lnTo>
                  <a:lnTo>
                    <a:pt x="2441" y="111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6618895" y="2357967"/>
              <a:ext cx="18570" cy="92602"/>
            </a:xfrm>
            <a:custGeom>
              <a:avLst/>
              <a:gdLst/>
              <a:ahLst/>
              <a:cxnLst/>
              <a:rect l="l" t="t" r="r" b="b"/>
              <a:pathLst>
                <a:path w="371" h="1850" extrusionOk="0">
                  <a:moveTo>
                    <a:pt x="297" y="1"/>
                  </a:moveTo>
                  <a:lnTo>
                    <a:pt x="1" y="222"/>
                  </a:lnTo>
                  <a:lnTo>
                    <a:pt x="38" y="1849"/>
                  </a:lnTo>
                  <a:lnTo>
                    <a:pt x="370" y="1664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6511578" y="2311716"/>
              <a:ext cx="109220" cy="138853"/>
            </a:xfrm>
            <a:custGeom>
              <a:avLst/>
              <a:gdLst/>
              <a:ahLst/>
              <a:cxnLst/>
              <a:rect l="l" t="t" r="r" b="b"/>
              <a:pathLst>
                <a:path w="2182" h="2774" extrusionOk="0">
                  <a:moveTo>
                    <a:pt x="0" y="0"/>
                  </a:moveTo>
                  <a:lnTo>
                    <a:pt x="37" y="1664"/>
                  </a:lnTo>
                  <a:lnTo>
                    <a:pt x="2182" y="2773"/>
                  </a:lnTo>
                  <a:lnTo>
                    <a:pt x="2145" y="1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5787984" y="1949019"/>
              <a:ext cx="692161" cy="408999"/>
            </a:xfrm>
            <a:custGeom>
              <a:avLst/>
              <a:gdLst/>
              <a:ahLst/>
              <a:cxnLst/>
              <a:rect l="l" t="t" r="r" b="b"/>
              <a:pathLst>
                <a:path w="13828" h="8171" extrusionOk="0">
                  <a:moveTo>
                    <a:pt x="1332" y="0"/>
                  </a:moveTo>
                  <a:lnTo>
                    <a:pt x="1" y="1183"/>
                  </a:lnTo>
                  <a:lnTo>
                    <a:pt x="12978" y="8171"/>
                  </a:lnTo>
                  <a:lnTo>
                    <a:pt x="13828" y="6692"/>
                  </a:lnTo>
                  <a:lnTo>
                    <a:pt x="6101" y="2514"/>
                  </a:lnTo>
                  <a:lnTo>
                    <a:pt x="6101" y="1886"/>
                  </a:lnTo>
                  <a:lnTo>
                    <a:pt x="2626" y="37"/>
                  </a:lnTo>
                  <a:lnTo>
                    <a:pt x="2330" y="555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rgbClr val="1E3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5787984" y="1654746"/>
              <a:ext cx="655170" cy="703273"/>
            </a:xfrm>
            <a:custGeom>
              <a:avLst/>
              <a:gdLst/>
              <a:ahLst/>
              <a:cxnLst/>
              <a:rect l="l" t="t" r="r" b="b"/>
              <a:pathLst>
                <a:path w="13089" h="14050" extrusionOk="0">
                  <a:moveTo>
                    <a:pt x="3883" y="1"/>
                  </a:moveTo>
                  <a:lnTo>
                    <a:pt x="1" y="7062"/>
                  </a:lnTo>
                  <a:lnTo>
                    <a:pt x="12978" y="14050"/>
                  </a:lnTo>
                  <a:lnTo>
                    <a:pt x="13089" y="13865"/>
                  </a:lnTo>
                  <a:lnTo>
                    <a:pt x="260" y="7025"/>
                  </a:lnTo>
                  <a:lnTo>
                    <a:pt x="4031" y="75"/>
                  </a:lnTo>
                  <a:lnTo>
                    <a:pt x="3883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0"/>
            <p:cNvSpPr/>
            <p:nvPr/>
          </p:nvSpPr>
          <p:spPr>
            <a:xfrm>
              <a:off x="5800948" y="1658450"/>
              <a:ext cx="829111" cy="690309"/>
            </a:xfrm>
            <a:custGeom>
              <a:avLst/>
              <a:gdLst/>
              <a:ahLst/>
              <a:cxnLst/>
              <a:rect l="l" t="t" r="r" b="b"/>
              <a:pathLst>
                <a:path w="16564" h="13791" extrusionOk="0">
                  <a:moveTo>
                    <a:pt x="3772" y="1"/>
                  </a:moveTo>
                  <a:lnTo>
                    <a:pt x="1" y="6951"/>
                  </a:lnTo>
                  <a:lnTo>
                    <a:pt x="12830" y="13791"/>
                  </a:lnTo>
                  <a:lnTo>
                    <a:pt x="16564" y="6840"/>
                  </a:lnTo>
                  <a:lnTo>
                    <a:pt x="3772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0"/>
            <p:cNvSpPr/>
            <p:nvPr/>
          </p:nvSpPr>
          <p:spPr>
            <a:xfrm>
              <a:off x="6233973" y="1802808"/>
              <a:ext cx="166633" cy="520071"/>
            </a:xfrm>
            <a:custGeom>
              <a:avLst/>
              <a:gdLst/>
              <a:ahLst/>
              <a:cxnLst/>
              <a:rect l="l" t="t" r="r" b="b"/>
              <a:pathLst>
                <a:path w="3329" h="10390" extrusionOk="0">
                  <a:moveTo>
                    <a:pt x="481" y="0"/>
                  </a:moveTo>
                  <a:lnTo>
                    <a:pt x="1" y="8688"/>
                  </a:lnTo>
                  <a:lnTo>
                    <a:pt x="3143" y="10389"/>
                  </a:lnTo>
                  <a:lnTo>
                    <a:pt x="3328" y="151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6017486" y="1684379"/>
              <a:ext cx="75933" cy="477475"/>
            </a:xfrm>
            <a:custGeom>
              <a:avLst/>
              <a:gdLst/>
              <a:ahLst/>
              <a:cxnLst/>
              <a:rect l="l" t="t" r="r" b="b"/>
              <a:pathLst>
                <a:path w="1517" h="9539" extrusionOk="0">
                  <a:moveTo>
                    <a:pt x="444" y="0"/>
                  </a:moveTo>
                  <a:lnTo>
                    <a:pt x="0" y="8725"/>
                  </a:lnTo>
                  <a:lnTo>
                    <a:pt x="1516" y="9539"/>
                  </a:lnTo>
                  <a:lnTo>
                    <a:pt x="1516" y="592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6731819" y="1904570"/>
              <a:ext cx="133246" cy="290619"/>
            </a:xfrm>
            <a:custGeom>
              <a:avLst/>
              <a:gdLst/>
              <a:ahLst/>
              <a:cxnLst/>
              <a:rect l="l" t="t" r="r" b="b"/>
              <a:pathLst>
                <a:path w="2662" h="5806" extrusionOk="0">
                  <a:moveTo>
                    <a:pt x="2662" y="1"/>
                  </a:moveTo>
                  <a:lnTo>
                    <a:pt x="1479" y="740"/>
                  </a:lnTo>
                  <a:lnTo>
                    <a:pt x="0" y="5805"/>
                  </a:lnTo>
                  <a:lnTo>
                    <a:pt x="1368" y="4955"/>
                  </a:lnTo>
                  <a:lnTo>
                    <a:pt x="2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6615191" y="1973045"/>
              <a:ext cx="138853" cy="292421"/>
            </a:xfrm>
            <a:custGeom>
              <a:avLst/>
              <a:gdLst/>
              <a:ahLst/>
              <a:cxnLst/>
              <a:rect l="l" t="t" r="r" b="b"/>
              <a:pathLst>
                <a:path w="2774" h="5842" extrusionOk="0">
                  <a:moveTo>
                    <a:pt x="2774" y="1"/>
                  </a:moveTo>
                  <a:lnTo>
                    <a:pt x="2182" y="370"/>
                  </a:lnTo>
                  <a:lnTo>
                    <a:pt x="1" y="5842"/>
                  </a:lnTo>
                  <a:lnTo>
                    <a:pt x="1221" y="5103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0"/>
            <p:cNvSpPr/>
            <p:nvPr/>
          </p:nvSpPr>
          <p:spPr>
            <a:xfrm>
              <a:off x="7063032" y="1745445"/>
              <a:ext cx="61117" cy="244318"/>
            </a:xfrm>
            <a:custGeom>
              <a:avLst/>
              <a:gdLst/>
              <a:ahLst/>
              <a:cxnLst/>
              <a:rect l="l" t="t" r="r" b="b"/>
              <a:pathLst>
                <a:path w="1221" h="4881" extrusionOk="0">
                  <a:moveTo>
                    <a:pt x="1221" y="0"/>
                  </a:moveTo>
                  <a:lnTo>
                    <a:pt x="740" y="296"/>
                  </a:lnTo>
                  <a:lnTo>
                    <a:pt x="1" y="4880"/>
                  </a:lnTo>
                  <a:lnTo>
                    <a:pt x="777" y="4437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0"/>
            <p:cNvSpPr/>
            <p:nvPr/>
          </p:nvSpPr>
          <p:spPr>
            <a:xfrm>
              <a:off x="6952010" y="1786140"/>
              <a:ext cx="105516" cy="270247"/>
            </a:xfrm>
            <a:custGeom>
              <a:avLst/>
              <a:gdLst/>
              <a:ahLst/>
              <a:cxnLst/>
              <a:rect l="l" t="t" r="r" b="b"/>
              <a:pathLst>
                <a:path w="2108" h="5399" extrusionOk="0">
                  <a:moveTo>
                    <a:pt x="2108" y="1"/>
                  </a:moveTo>
                  <a:lnTo>
                    <a:pt x="740" y="851"/>
                  </a:lnTo>
                  <a:lnTo>
                    <a:pt x="1" y="5398"/>
                  </a:lnTo>
                  <a:lnTo>
                    <a:pt x="1516" y="447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0"/>
            <p:cNvSpPr/>
            <p:nvPr/>
          </p:nvSpPr>
          <p:spPr>
            <a:xfrm>
              <a:off x="5295744" y="1828687"/>
              <a:ext cx="20422" cy="588547"/>
            </a:xfrm>
            <a:custGeom>
              <a:avLst/>
              <a:gdLst/>
              <a:ahLst/>
              <a:cxnLst/>
              <a:rect l="l" t="t" r="r" b="b"/>
              <a:pathLst>
                <a:path w="408" h="11758" extrusionOk="0">
                  <a:moveTo>
                    <a:pt x="112" y="1"/>
                  </a:moveTo>
                  <a:cubicBezTo>
                    <a:pt x="38" y="1"/>
                    <a:pt x="1" y="75"/>
                    <a:pt x="1" y="75"/>
                  </a:cubicBezTo>
                  <a:lnTo>
                    <a:pt x="112" y="11647"/>
                  </a:lnTo>
                  <a:cubicBezTo>
                    <a:pt x="112" y="11721"/>
                    <a:pt x="186" y="11758"/>
                    <a:pt x="260" y="11758"/>
                  </a:cubicBezTo>
                  <a:cubicBezTo>
                    <a:pt x="370" y="11758"/>
                    <a:pt x="407" y="11721"/>
                    <a:pt x="407" y="11647"/>
                  </a:cubicBezTo>
                  <a:lnTo>
                    <a:pt x="260" y="112"/>
                  </a:lnTo>
                  <a:cubicBezTo>
                    <a:pt x="260" y="38"/>
                    <a:pt x="223" y="1"/>
                    <a:pt x="112" y="1"/>
                  </a:cubicBez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0"/>
            <p:cNvSpPr/>
            <p:nvPr/>
          </p:nvSpPr>
          <p:spPr>
            <a:xfrm>
              <a:off x="5280928" y="1819477"/>
              <a:ext cx="653318" cy="351636"/>
            </a:xfrm>
            <a:custGeom>
              <a:avLst/>
              <a:gdLst/>
              <a:ahLst/>
              <a:cxnLst/>
              <a:rect l="l" t="t" r="r" b="b"/>
              <a:pathLst>
                <a:path w="13052" h="7025" extrusionOk="0">
                  <a:moveTo>
                    <a:pt x="186" y="0"/>
                  </a:moveTo>
                  <a:lnTo>
                    <a:pt x="1" y="111"/>
                  </a:lnTo>
                  <a:lnTo>
                    <a:pt x="12867" y="7024"/>
                  </a:lnTo>
                  <a:lnTo>
                    <a:pt x="13052" y="687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0"/>
            <p:cNvSpPr/>
            <p:nvPr/>
          </p:nvSpPr>
          <p:spPr>
            <a:xfrm>
              <a:off x="5924934" y="2163654"/>
              <a:ext cx="492291" cy="231354"/>
            </a:xfrm>
            <a:custGeom>
              <a:avLst/>
              <a:gdLst/>
              <a:ahLst/>
              <a:cxnLst/>
              <a:rect l="l" t="t" r="r" b="b"/>
              <a:pathLst>
                <a:path w="9835" h="4622" extrusionOk="0">
                  <a:moveTo>
                    <a:pt x="186" y="1"/>
                  </a:moveTo>
                  <a:lnTo>
                    <a:pt x="1" y="148"/>
                  </a:lnTo>
                  <a:lnTo>
                    <a:pt x="9613" y="4622"/>
                  </a:lnTo>
                  <a:lnTo>
                    <a:pt x="9835" y="443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0"/>
            <p:cNvSpPr/>
            <p:nvPr/>
          </p:nvSpPr>
          <p:spPr>
            <a:xfrm>
              <a:off x="5290188" y="1819477"/>
              <a:ext cx="1127038" cy="566322"/>
            </a:xfrm>
            <a:custGeom>
              <a:avLst/>
              <a:gdLst/>
              <a:ahLst/>
              <a:cxnLst/>
              <a:rect l="l" t="t" r="r" b="b"/>
              <a:pathLst>
                <a:path w="22516" h="11314" extrusionOk="0">
                  <a:moveTo>
                    <a:pt x="1" y="0"/>
                  </a:moveTo>
                  <a:lnTo>
                    <a:pt x="12867" y="6877"/>
                  </a:lnTo>
                  <a:lnTo>
                    <a:pt x="22516" y="11313"/>
                  </a:lnTo>
                  <a:lnTo>
                    <a:pt x="9650" y="44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0"/>
            <p:cNvSpPr/>
            <p:nvPr/>
          </p:nvSpPr>
          <p:spPr>
            <a:xfrm>
              <a:off x="5227269" y="2574504"/>
              <a:ext cx="747672" cy="471919"/>
            </a:xfrm>
            <a:custGeom>
              <a:avLst/>
              <a:gdLst/>
              <a:ahLst/>
              <a:cxnLst/>
              <a:rect l="l" t="t" r="r" b="b"/>
              <a:pathLst>
                <a:path w="14937" h="9428" extrusionOk="0">
                  <a:moveTo>
                    <a:pt x="1" y="0"/>
                  </a:moveTo>
                  <a:lnTo>
                    <a:pt x="75" y="1479"/>
                  </a:lnTo>
                  <a:lnTo>
                    <a:pt x="14937" y="9428"/>
                  </a:lnTo>
                  <a:lnTo>
                    <a:pt x="14900" y="79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0"/>
            <p:cNvSpPr/>
            <p:nvPr/>
          </p:nvSpPr>
          <p:spPr>
            <a:xfrm>
              <a:off x="5973087" y="2896507"/>
              <a:ext cx="124036" cy="149915"/>
            </a:xfrm>
            <a:custGeom>
              <a:avLst/>
              <a:gdLst/>
              <a:ahLst/>
              <a:cxnLst/>
              <a:rect l="l" t="t" r="r" b="b"/>
              <a:pathLst>
                <a:path w="2478" h="2995" extrusionOk="0">
                  <a:moveTo>
                    <a:pt x="2440" y="0"/>
                  </a:moveTo>
                  <a:lnTo>
                    <a:pt x="0" y="1516"/>
                  </a:lnTo>
                  <a:lnTo>
                    <a:pt x="37" y="2995"/>
                  </a:lnTo>
                  <a:lnTo>
                    <a:pt x="2477" y="1479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0"/>
            <p:cNvSpPr/>
            <p:nvPr/>
          </p:nvSpPr>
          <p:spPr>
            <a:xfrm>
              <a:off x="5227269" y="2546724"/>
              <a:ext cx="868004" cy="425668"/>
            </a:xfrm>
            <a:custGeom>
              <a:avLst/>
              <a:gdLst/>
              <a:ahLst/>
              <a:cxnLst/>
              <a:rect l="l" t="t" r="r" b="b"/>
              <a:pathLst>
                <a:path w="17341" h="8504" extrusionOk="0">
                  <a:moveTo>
                    <a:pt x="888" y="1"/>
                  </a:moveTo>
                  <a:lnTo>
                    <a:pt x="1" y="555"/>
                  </a:lnTo>
                  <a:lnTo>
                    <a:pt x="14900" y="8504"/>
                  </a:lnTo>
                  <a:lnTo>
                    <a:pt x="17340" y="6988"/>
                  </a:lnTo>
                  <a:lnTo>
                    <a:pt x="16786" y="6729"/>
                  </a:lnTo>
                  <a:lnTo>
                    <a:pt x="14678" y="8060"/>
                  </a:lnTo>
                  <a:lnTo>
                    <a:pt x="925" y="70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0"/>
            <p:cNvSpPr/>
            <p:nvPr/>
          </p:nvSpPr>
          <p:spPr>
            <a:xfrm>
              <a:off x="5491910" y="2729924"/>
              <a:ext cx="212884" cy="159225"/>
            </a:xfrm>
            <a:custGeom>
              <a:avLst/>
              <a:gdLst/>
              <a:ahLst/>
              <a:cxnLst/>
              <a:rect l="l" t="t" r="r" b="b"/>
              <a:pathLst>
                <a:path w="4253" h="3181" extrusionOk="0">
                  <a:moveTo>
                    <a:pt x="1" y="1"/>
                  </a:moveTo>
                  <a:lnTo>
                    <a:pt x="38" y="925"/>
                  </a:lnTo>
                  <a:lnTo>
                    <a:pt x="4252" y="3180"/>
                  </a:lnTo>
                  <a:lnTo>
                    <a:pt x="4215" y="2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0"/>
            <p:cNvSpPr/>
            <p:nvPr/>
          </p:nvSpPr>
          <p:spPr>
            <a:xfrm>
              <a:off x="5371628" y="2942758"/>
              <a:ext cx="362749" cy="190659"/>
            </a:xfrm>
            <a:custGeom>
              <a:avLst/>
              <a:gdLst/>
              <a:ahLst/>
              <a:cxnLst/>
              <a:rect l="l" t="t" r="r" b="b"/>
              <a:pathLst>
                <a:path w="7247" h="3809" extrusionOk="0">
                  <a:moveTo>
                    <a:pt x="3624" y="0"/>
                  </a:moveTo>
                  <a:cubicBezTo>
                    <a:pt x="2783" y="0"/>
                    <a:pt x="1941" y="185"/>
                    <a:pt x="1295" y="555"/>
                  </a:cubicBezTo>
                  <a:cubicBezTo>
                    <a:pt x="1" y="1294"/>
                    <a:pt x="1" y="2514"/>
                    <a:pt x="1295" y="3254"/>
                  </a:cubicBezTo>
                  <a:cubicBezTo>
                    <a:pt x="1941" y="3623"/>
                    <a:pt x="2783" y="3808"/>
                    <a:pt x="3624" y="3808"/>
                  </a:cubicBezTo>
                  <a:cubicBezTo>
                    <a:pt x="4465" y="3808"/>
                    <a:pt x="5306" y="3623"/>
                    <a:pt x="5953" y="3254"/>
                  </a:cubicBezTo>
                  <a:cubicBezTo>
                    <a:pt x="7247" y="2514"/>
                    <a:pt x="7247" y="1294"/>
                    <a:pt x="5953" y="555"/>
                  </a:cubicBezTo>
                  <a:cubicBezTo>
                    <a:pt x="5306" y="185"/>
                    <a:pt x="4465" y="0"/>
                    <a:pt x="36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0"/>
            <p:cNvSpPr/>
            <p:nvPr/>
          </p:nvSpPr>
          <p:spPr>
            <a:xfrm>
              <a:off x="5419630" y="2126813"/>
              <a:ext cx="76034" cy="55411"/>
            </a:xfrm>
            <a:custGeom>
              <a:avLst/>
              <a:gdLst/>
              <a:ahLst/>
              <a:cxnLst/>
              <a:rect l="l" t="t" r="r" b="b"/>
              <a:pathLst>
                <a:path w="1519" h="1107" extrusionOk="0">
                  <a:moveTo>
                    <a:pt x="781" y="1"/>
                  </a:moveTo>
                  <a:cubicBezTo>
                    <a:pt x="391" y="1"/>
                    <a:pt x="1" y="149"/>
                    <a:pt x="40" y="441"/>
                  </a:cubicBezTo>
                  <a:cubicBezTo>
                    <a:pt x="40" y="552"/>
                    <a:pt x="557" y="1106"/>
                    <a:pt x="557" y="1106"/>
                  </a:cubicBezTo>
                  <a:lnTo>
                    <a:pt x="1334" y="921"/>
                  </a:lnTo>
                  <a:cubicBezTo>
                    <a:pt x="1334" y="921"/>
                    <a:pt x="1519" y="626"/>
                    <a:pt x="1519" y="367"/>
                  </a:cubicBezTo>
                  <a:cubicBezTo>
                    <a:pt x="1484" y="121"/>
                    <a:pt x="1133" y="1"/>
                    <a:pt x="78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0"/>
            <p:cNvSpPr/>
            <p:nvPr/>
          </p:nvSpPr>
          <p:spPr>
            <a:xfrm>
              <a:off x="5423434" y="2053033"/>
              <a:ext cx="105566" cy="111573"/>
            </a:xfrm>
            <a:custGeom>
              <a:avLst/>
              <a:gdLst/>
              <a:ahLst/>
              <a:cxnLst/>
              <a:rect l="l" t="t" r="r" b="b"/>
              <a:pathLst>
                <a:path w="2109" h="2229" extrusionOk="0">
                  <a:moveTo>
                    <a:pt x="1088" y="0"/>
                  </a:moveTo>
                  <a:cubicBezTo>
                    <a:pt x="707" y="0"/>
                    <a:pt x="320" y="46"/>
                    <a:pt x="186" y="214"/>
                  </a:cubicBezTo>
                  <a:cubicBezTo>
                    <a:pt x="1" y="436"/>
                    <a:pt x="1" y="2100"/>
                    <a:pt x="1" y="2100"/>
                  </a:cubicBezTo>
                  <a:cubicBezTo>
                    <a:pt x="1" y="2100"/>
                    <a:pt x="874" y="2228"/>
                    <a:pt x="1229" y="2228"/>
                  </a:cubicBezTo>
                  <a:cubicBezTo>
                    <a:pt x="1300" y="2228"/>
                    <a:pt x="1350" y="2223"/>
                    <a:pt x="1369" y="2211"/>
                  </a:cubicBezTo>
                  <a:cubicBezTo>
                    <a:pt x="1221" y="1804"/>
                    <a:pt x="1110" y="1101"/>
                    <a:pt x="1110" y="1101"/>
                  </a:cubicBezTo>
                  <a:cubicBezTo>
                    <a:pt x="1110" y="1101"/>
                    <a:pt x="1480" y="917"/>
                    <a:pt x="1738" y="880"/>
                  </a:cubicBezTo>
                  <a:cubicBezTo>
                    <a:pt x="1812" y="880"/>
                    <a:pt x="2108" y="510"/>
                    <a:pt x="2108" y="510"/>
                  </a:cubicBezTo>
                  <a:lnTo>
                    <a:pt x="1997" y="66"/>
                  </a:lnTo>
                  <a:cubicBezTo>
                    <a:pt x="1997" y="66"/>
                    <a:pt x="1546" y="0"/>
                    <a:pt x="1088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0"/>
            <p:cNvSpPr/>
            <p:nvPr/>
          </p:nvSpPr>
          <p:spPr>
            <a:xfrm>
              <a:off x="5410871" y="2146985"/>
              <a:ext cx="94053" cy="185153"/>
            </a:xfrm>
            <a:custGeom>
              <a:avLst/>
              <a:gdLst/>
              <a:ahLst/>
              <a:cxnLst/>
              <a:rect l="l" t="t" r="r" b="b"/>
              <a:pathLst>
                <a:path w="1879" h="3699" extrusionOk="0">
                  <a:moveTo>
                    <a:pt x="1768" y="1"/>
                  </a:moveTo>
                  <a:cubicBezTo>
                    <a:pt x="1568" y="154"/>
                    <a:pt x="1299" y="206"/>
                    <a:pt x="1039" y="206"/>
                  </a:cubicBezTo>
                  <a:cubicBezTo>
                    <a:pt x="672" y="206"/>
                    <a:pt x="323" y="103"/>
                    <a:pt x="215" y="38"/>
                  </a:cubicBezTo>
                  <a:lnTo>
                    <a:pt x="215" y="38"/>
                  </a:lnTo>
                  <a:cubicBezTo>
                    <a:pt x="215" y="149"/>
                    <a:pt x="215" y="703"/>
                    <a:pt x="289" y="1406"/>
                  </a:cubicBezTo>
                  <a:cubicBezTo>
                    <a:pt x="289" y="2390"/>
                    <a:pt x="1" y="3699"/>
                    <a:pt x="1235" y="3699"/>
                  </a:cubicBezTo>
                  <a:cubicBezTo>
                    <a:pt x="1252" y="3699"/>
                    <a:pt x="1269" y="3698"/>
                    <a:pt x="1287" y="3698"/>
                  </a:cubicBezTo>
                  <a:cubicBezTo>
                    <a:pt x="1509" y="3698"/>
                    <a:pt x="1878" y="2922"/>
                    <a:pt x="1878" y="2071"/>
                  </a:cubicBezTo>
                  <a:cubicBezTo>
                    <a:pt x="1768" y="1591"/>
                    <a:pt x="1768" y="1147"/>
                    <a:pt x="17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0"/>
            <p:cNvSpPr/>
            <p:nvPr/>
          </p:nvSpPr>
          <p:spPr>
            <a:xfrm>
              <a:off x="5486353" y="2148838"/>
              <a:ext cx="135149" cy="132696"/>
            </a:xfrm>
            <a:custGeom>
              <a:avLst/>
              <a:gdLst/>
              <a:ahLst/>
              <a:cxnLst/>
              <a:rect l="l" t="t" r="r" b="b"/>
              <a:pathLst>
                <a:path w="2700" h="2651" extrusionOk="0">
                  <a:moveTo>
                    <a:pt x="1443" y="1"/>
                  </a:moveTo>
                  <a:cubicBezTo>
                    <a:pt x="1443" y="1"/>
                    <a:pt x="1295" y="186"/>
                    <a:pt x="1221" y="334"/>
                  </a:cubicBezTo>
                  <a:cubicBezTo>
                    <a:pt x="1073" y="1184"/>
                    <a:pt x="333" y="1628"/>
                    <a:pt x="333" y="1628"/>
                  </a:cubicBezTo>
                  <a:cubicBezTo>
                    <a:pt x="333" y="1628"/>
                    <a:pt x="1" y="1997"/>
                    <a:pt x="666" y="2404"/>
                  </a:cubicBezTo>
                  <a:cubicBezTo>
                    <a:pt x="914" y="2593"/>
                    <a:pt x="1202" y="2651"/>
                    <a:pt x="1459" y="2651"/>
                  </a:cubicBezTo>
                  <a:cubicBezTo>
                    <a:pt x="1856" y="2651"/>
                    <a:pt x="2182" y="2515"/>
                    <a:pt x="2182" y="2515"/>
                  </a:cubicBezTo>
                  <a:cubicBezTo>
                    <a:pt x="2182" y="2515"/>
                    <a:pt x="2071" y="2108"/>
                    <a:pt x="2219" y="1812"/>
                  </a:cubicBezTo>
                  <a:cubicBezTo>
                    <a:pt x="2367" y="1775"/>
                    <a:pt x="2700" y="1591"/>
                    <a:pt x="2626" y="1036"/>
                  </a:cubicBezTo>
                  <a:cubicBezTo>
                    <a:pt x="2552" y="481"/>
                    <a:pt x="2219" y="444"/>
                    <a:pt x="2219" y="444"/>
                  </a:cubicBezTo>
                  <a:lnTo>
                    <a:pt x="1443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0"/>
            <p:cNvSpPr/>
            <p:nvPr/>
          </p:nvSpPr>
          <p:spPr>
            <a:xfrm>
              <a:off x="5423434" y="2222368"/>
              <a:ext cx="235058" cy="347782"/>
            </a:xfrm>
            <a:custGeom>
              <a:avLst/>
              <a:gdLst/>
              <a:ahLst/>
              <a:cxnLst/>
              <a:rect l="l" t="t" r="r" b="b"/>
              <a:pathLst>
                <a:path w="4696" h="6948" extrusionOk="0">
                  <a:moveTo>
                    <a:pt x="1895" y="0"/>
                  </a:moveTo>
                  <a:cubicBezTo>
                    <a:pt x="1599" y="0"/>
                    <a:pt x="1410" y="122"/>
                    <a:pt x="1221" y="122"/>
                  </a:cubicBezTo>
                  <a:cubicBezTo>
                    <a:pt x="814" y="122"/>
                    <a:pt x="370" y="122"/>
                    <a:pt x="186" y="1490"/>
                  </a:cubicBezTo>
                  <a:cubicBezTo>
                    <a:pt x="1" y="2599"/>
                    <a:pt x="260" y="3116"/>
                    <a:pt x="260" y="4151"/>
                  </a:cubicBezTo>
                  <a:cubicBezTo>
                    <a:pt x="260" y="4780"/>
                    <a:pt x="296" y="5002"/>
                    <a:pt x="333" y="5297"/>
                  </a:cubicBezTo>
                  <a:cubicBezTo>
                    <a:pt x="444" y="5704"/>
                    <a:pt x="481" y="6739"/>
                    <a:pt x="1775" y="6924"/>
                  </a:cubicBezTo>
                  <a:cubicBezTo>
                    <a:pt x="1885" y="6940"/>
                    <a:pt x="1989" y="6947"/>
                    <a:pt x="2088" y="6947"/>
                  </a:cubicBezTo>
                  <a:cubicBezTo>
                    <a:pt x="3159" y="6947"/>
                    <a:pt x="3624" y="6111"/>
                    <a:pt x="3624" y="6111"/>
                  </a:cubicBezTo>
                  <a:cubicBezTo>
                    <a:pt x="3624" y="6111"/>
                    <a:pt x="3550" y="5704"/>
                    <a:pt x="3624" y="5261"/>
                  </a:cubicBezTo>
                  <a:cubicBezTo>
                    <a:pt x="3920" y="4004"/>
                    <a:pt x="4696" y="2894"/>
                    <a:pt x="4141" y="1416"/>
                  </a:cubicBezTo>
                  <a:cubicBezTo>
                    <a:pt x="3550" y="1046"/>
                    <a:pt x="3439" y="824"/>
                    <a:pt x="3439" y="824"/>
                  </a:cubicBezTo>
                  <a:cubicBezTo>
                    <a:pt x="3439" y="824"/>
                    <a:pt x="2921" y="417"/>
                    <a:pt x="2515" y="159"/>
                  </a:cubicBezTo>
                  <a:cubicBezTo>
                    <a:pt x="2262" y="39"/>
                    <a:pt x="2062" y="0"/>
                    <a:pt x="1895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0"/>
            <p:cNvSpPr/>
            <p:nvPr/>
          </p:nvSpPr>
          <p:spPr>
            <a:xfrm>
              <a:off x="5393852" y="2990860"/>
              <a:ext cx="90700" cy="82090"/>
            </a:xfrm>
            <a:custGeom>
              <a:avLst/>
              <a:gdLst/>
              <a:ahLst/>
              <a:cxnLst/>
              <a:rect l="l" t="t" r="r" b="b"/>
              <a:pathLst>
                <a:path w="1812" h="1640" extrusionOk="0">
                  <a:moveTo>
                    <a:pt x="1405" y="1"/>
                  </a:moveTo>
                  <a:lnTo>
                    <a:pt x="259" y="370"/>
                  </a:lnTo>
                  <a:cubicBezTo>
                    <a:pt x="259" y="370"/>
                    <a:pt x="0" y="1184"/>
                    <a:pt x="111" y="1405"/>
                  </a:cubicBezTo>
                  <a:cubicBezTo>
                    <a:pt x="169" y="1579"/>
                    <a:pt x="364" y="1640"/>
                    <a:pt x="516" y="1640"/>
                  </a:cubicBezTo>
                  <a:cubicBezTo>
                    <a:pt x="558" y="1640"/>
                    <a:pt x="597" y="1635"/>
                    <a:pt x="629" y="1627"/>
                  </a:cubicBezTo>
                  <a:cubicBezTo>
                    <a:pt x="887" y="1479"/>
                    <a:pt x="1035" y="1110"/>
                    <a:pt x="1183" y="999"/>
                  </a:cubicBezTo>
                  <a:cubicBezTo>
                    <a:pt x="1294" y="814"/>
                    <a:pt x="1812" y="555"/>
                    <a:pt x="1775" y="296"/>
                  </a:cubicBezTo>
                  <a:cubicBezTo>
                    <a:pt x="1738" y="1"/>
                    <a:pt x="1405" y="1"/>
                    <a:pt x="140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0"/>
            <p:cNvSpPr/>
            <p:nvPr/>
          </p:nvSpPr>
          <p:spPr>
            <a:xfrm>
              <a:off x="5379036" y="2571200"/>
              <a:ext cx="140705" cy="454650"/>
            </a:xfrm>
            <a:custGeom>
              <a:avLst/>
              <a:gdLst/>
              <a:ahLst/>
              <a:cxnLst/>
              <a:rect l="l" t="t" r="r" b="b"/>
              <a:pathLst>
                <a:path w="2811" h="9083" extrusionOk="0">
                  <a:moveTo>
                    <a:pt x="821" y="1"/>
                  </a:moveTo>
                  <a:cubicBezTo>
                    <a:pt x="773" y="1"/>
                    <a:pt x="744" y="21"/>
                    <a:pt x="740" y="66"/>
                  </a:cubicBezTo>
                  <a:cubicBezTo>
                    <a:pt x="555" y="2063"/>
                    <a:pt x="666" y="3911"/>
                    <a:pt x="555" y="4577"/>
                  </a:cubicBezTo>
                  <a:cubicBezTo>
                    <a:pt x="0" y="5612"/>
                    <a:pt x="185" y="7793"/>
                    <a:pt x="185" y="8643"/>
                  </a:cubicBezTo>
                  <a:cubicBezTo>
                    <a:pt x="185" y="8917"/>
                    <a:pt x="545" y="9082"/>
                    <a:pt x="910" y="9082"/>
                  </a:cubicBezTo>
                  <a:cubicBezTo>
                    <a:pt x="1284" y="9082"/>
                    <a:pt x="1664" y="8908"/>
                    <a:pt x="1664" y="8495"/>
                  </a:cubicBezTo>
                  <a:cubicBezTo>
                    <a:pt x="1664" y="7756"/>
                    <a:pt x="1701" y="5981"/>
                    <a:pt x="1775" y="5353"/>
                  </a:cubicBezTo>
                  <a:cubicBezTo>
                    <a:pt x="2293" y="4355"/>
                    <a:pt x="2810" y="1286"/>
                    <a:pt x="2810" y="1286"/>
                  </a:cubicBezTo>
                  <a:cubicBezTo>
                    <a:pt x="2810" y="1286"/>
                    <a:pt x="1204" y="1"/>
                    <a:pt x="82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0"/>
            <p:cNvSpPr/>
            <p:nvPr/>
          </p:nvSpPr>
          <p:spPr>
            <a:xfrm>
              <a:off x="5567793" y="3008480"/>
              <a:ext cx="149965" cy="66924"/>
            </a:xfrm>
            <a:custGeom>
              <a:avLst/>
              <a:gdLst/>
              <a:ahLst/>
              <a:cxnLst/>
              <a:rect l="l" t="t" r="r" b="b"/>
              <a:pathLst>
                <a:path w="2996" h="1337" extrusionOk="0">
                  <a:moveTo>
                    <a:pt x="1475" y="0"/>
                  </a:moveTo>
                  <a:cubicBezTo>
                    <a:pt x="1099" y="0"/>
                    <a:pt x="222" y="351"/>
                    <a:pt x="222" y="351"/>
                  </a:cubicBezTo>
                  <a:cubicBezTo>
                    <a:pt x="222" y="351"/>
                    <a:pt x="0" y="1201"/>
                    <a:pt x="407" y="1312"/>
                  </a:cubicBezTo>
                  <a:cubicBezTo>
                    <a:pt x="467" y="1329"/>
                    <a:pt x="537" y="1337"/>
                    <a:pt x="616" y="1337"/>
                  </a:cubicBezTo>
                  <a:cubicBezTo>
                    <a:pt x="874" y="1337"/>
                    <a:pt x="1221" y="1258"/>
                    <a:pt x="1590" y="1201"/>
                  </a:cubicBezTo>
                  <a:cubicBezTo>
                    <a:pt x="1997" y="1090"/>
                    <a:pt x="2404" y="1053"/>
                    <a:pt x="2588" y="942"/>
                  </a:cubicBezTo>
                  <a:cubicBezTo>
                    <a:pt x="2958" y="721"/>
                    <a:pt x="2995" y="314"/>
                    <a:pt x="2773" y="166"/>
                  </a:cubicBezTo>
                  <a:cubicBezTo>
                    <a:pt x="2644" y="92"/>
                    <a:pt x="2404" y="92"/>
                    <a:pt x="2168" y="92"/>
                  </a:cubicBezTo>
                  <a:cubicBezTo>
                    <a:pt x="1932" y="92"/>
                    <a:pt x="1701" y="92"/>
                    <a:pt x="1590" y="18"/>
                  </a:cubicBezTo>
                  <a:cubicBezTo>
                    <a:pt x="1561" y="6"/>
                    <a:pt x="1522" y="0"/>
                    <a:pt x="1475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0"/>
            <p:cNvSpPr/>
            <p:nvPr/>
          </p:nvSpPr>
          <p:spPr>
            <a:xfrm>
              <a:off x="5406816" y="2487509"/>
              <a:ext cx="244318" cy="554710"/>
            </a:xfrm>
            <a:custGeom>
              <a:avLst/>
              <a:gdLst/>
              <a:ahLst/>
              <a:cxnLst/>
              <a:rect l="l" t="t" r="r" b="b"/>
              <a:pathLst>
                <a:path w="4881" h="11082" extrusionOk="0">
                  <a:moveTo>
                    <a:pt x="665" y="0"/>
                  </a:moveTo>
                  <a:lnTo>
                    <a:pt x="665" y="0"/>
                  </a:lnTo>
                  <a:cubicBezTo>
                    <a:pt x="664" y="0"/>
                    <a:pt x="664" y="1"/>
                    <a:pt x="664" y="3"/>
                  </a:cubicBezTo>
                  <a:lnTo>
                    <a:pt x="664" y="3"/>
                  </a:lnTo>
                  <a:cubicBezTo>
                    <a:pt x="665" y="2"/>
                    <a:pt x="665" y="1"/>
                    <a:pt x="665" y="0"/>
                  </a:cubicBezTo>
                  <a:close/>
                  <a:moveTo>
                    <a:pt x="664" y="3"/>
                  </a:moveTo>
                  <a:cubicBezTo>
                    <a:pt x="369" y="595"/>
                    <a:pt x="0" y="1739"/>
                    <a:pt x="296" y="2367"/>
                  </a:cubicBezTo>
                  <a:cubicBezTo>
                    <a:pt x="481" y="2736"/>
                    <a:pt x="1220" y="3032"/>
                    <a:pt x="2107" y="3550"/>
                  </a:cubicBezTo>
                  <a:cubicBezTo>
                    <a:pt x="2144" y="3661"/>
                    <a:pt x="2773" y="5879"/>
                    <a:pt x="3216" y="6803"/>
                  </a:cubicBezTo>
                  <a:cubicBezTo>
                    <a:pt x="3032" y="7838"/>
                    <a:pt x="3179" y="8947"/>
                    <a:pt x="3179" y="10722"/>
                  </a:cubicBezTo>
                  <a:cubicBezTo>
                    <a:pt x="3210" y="10970"/>
                    <a:pt x="3507" y="11081"/>
                    <a:pt x="3844" y="11081"/>
                  </a:cubicBezTo>
                  <a:cubicBezTo>
                    <a:pt x="4312" y="11081"/>
                    <a:pt x="4859" y="10866"/>
                    <a:pt x="4880" y="10500"/>
                  </a:cubicBezTo>
                  <a:cubicBezTo>
                    <a:pt x="4732" y="9502"/>
                    <a:pt x="4658" y="7986"/>
                    <a:pt x="4658" y="6138"/>
                  </a:cubicBezTo>
                  <a:cubicBezTo>
                    <a:pt x="4806" y="2736"/>
                    <a:pt x="3956" y="629"/>
                    <a:pt x="3956" y="629"/>
                  </a:cubicBezTo>
                  <a:cubicBezTo>
                    <a:pt x="3956" y="629"/>
                    <a:pt x="3419" y="964"/>
                    <a:pt x="2729" y="964"/>
                  </a:cubicBezTo>
                  <a:cubicBezTo>
                    <a:pt x="2695" y="964"/>
                    <a:pt x="2660" y="963"/>
                    <a:pt x="2625" y="962"/>
                  </a:cubicBezTo>
                  <a:cubicBezTo>
                    <a:pt x="1406" y="926"/>
                    <a:pt x="674" y="55"/>
                    <a:pt x="664" y="3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0"/>
            <p:cNvSpPr/>
            <p:nvPr/>
          </p:nvSpPr>
          <p:spPr>
            <a:xfrm>
              <a:off x="5601079" y="2093327"/>
              <a:ext cx="77785" cy="149965"/>
            </a:xfrm>
            <a:custGeom>
              <a:avLst/>
              <a:gdLst/>
              <a:ahLst/>
              <a:cxnLst/>
              <a:rect l="l" t="t" r="r" b="b"/>
              <a:pathLst>
                <a:path w="1554" h="2996" extrusionOk="0">
                  <a:moveTo>
                    <a:pt x="962" y="1"/>
                  </a:moveTo>
                  <a:lnTo>
                    <a:pt x="260" y="296"/>
                  </a:lnTo>
                  <a:cubicBezTo>
                    <a:pt x="260" y="296"/>
                    <a:pt x="38" y="1553"/>
                    <a:pt x="38" y="1664"/>
                  </a:cubicBezTo>
                  <a:cubicBezTo>
                    <a:pt x="592" y="2182"/>
                    <a:pt x="1" y="2884"/>
                    <a:pt x="1" y="2884"/>
                  </a:cubicBezTo>
                  <a:cubicBezTo>
                    <a:pt x="1" y="2884"/>
                    <a:pt x="186" y="2995"/>
                    <a:pt x="371" y="2995"/>
                  </a:cubicBezTo>
                  <a:cubicBezTo>
                    <a:pt x="592" y="2958"/>
                    <a:pt x="1036" y="2071"/>
                    <a:pt x="1295" y="1627"/>
                  </a:cubicBezTo>
                  <a:cubicBezTo>
                    <a:pt x="1554" y="1073"/>
                    <a:pt x="1332" y="555"/>
                    <a:pt x="1332" y="555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0"/>
            <p:cNvSpPr/>
            <p:nvPr/>
          </p:nvSpPr>
          <p:spPr>
            <a:xfrm>
              <a:off x="5547420" y="2081964"/>
              <a:ext cx="120332" cy="103964"/>
            </a:xfrm>
            <a:custGeom>
              <a:avLst/>
              <a:gdLst/>
              <a:ahLst/>
              <a:cxnLst/>
              <a:rect l="l" t="t" r="r" b="b"/>
              <a:pathLst>
                <a:path w="2404" h="2077" extrusionOk="0">
                  <a:moveTo>
                    <a:pt x="1298" y="1"/>
                  </a:moveTo>
                  <a:cubicBezTo>
                    <a:pt x="1250" y="1"/>
                    <a:pt x="1199" y="2"/>
                    <a:pt x="1147" y="6"/>
                  </a:cubicBezTo>
                  <a:cubicBezTo>
                    <a:pt x="38" y="43"/>
                    <a:pt x="1" y="1596"/>
                    <a:pt x="38" y="1633"/>
                  </a:cubicBezTo>
                  <a:cubicBezTo>
                    <a:pt x="38" y="1707"/>
                    <a:pt x="260" y="1780"/>
                    <a:pt x="407" y="1817"/>
                  </a:cubicBezTo>
                  <a:cubicBezTo>
                    <a:pt x="518" y="1854"/>
                    <a:pt x="962" y="2076"/>
                    <a:pt x="1147" y="2076"/>
                  </a:cubicBezTo>
                  <a:cubicBezTo>
                    <a:pt x="1480" y="2076"/>
                    <a:pt x="1701" y="1633"/>
                    <a:pt x="1886" y="1633"/>
                  </a:cubicBezTo>
                  <a:cubicBezTo>
                    <a:pt x="2071" y="1633"/>
                    <a:pt x="1886" y="2002"/>
                    <a:pt x="1997" y="2039"/>
                  </a:cubicBezTo>
                  <a:cubicBezTo>
                    <a:pt x="2000" y="2041"/>
                    <a:pt x="2004" y="2042"/>
                    <a:pt x="2007" y="2042"/>
                  </a:cubicBezTo>
                  <a:cubicBezTo>
                    <a:pt x="2087" y="2042"/>
                    <a:pt x="2258" y="1660"/>
                    <a:pt x="2293" y="1448"/>
                  </a:cubicBezTo>
                  <a:cubicBezTo>
                    <a:pt x="2404" y="1078"/>
                    <a:pt x="2071" y="893"/>
                    <a:pt x="2108" y="745"/>
                  </a:cubicBezTo>
                  <a:cubicBezTo>
                    <a:pt x="2123" y="715"/>
                    <a:pt x="2144" y="703"/>
                    <a:pt x="2166" y="703"/>
                  </a:cubicBezTo>
                  <a:cubicBezTo>
                    <a:pt x="2233" y="703"/>
                    <a:pt x="2320" y="808"/>
                    <a:pt x="2353" y="808"/>
                  </a:cubicBezTo>
                  <a:cubicBezTo>
                    <a:pt x="2362" y="808"/>
                    <a:pt x="2367" y="801"/>
                    <a:pt x="2367" y="782"/>
                  </a:cubicBezTo>
                  <a:cubicBezTo>
                    <a:pt x="2402" y="677"/>
                    <a:pt x="2270" y="1"/>
                    <a:pt x="129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0"/>
            <p:cNvSpPr/>
            <p:nvPr/>
          </p:nvSpPr>
          <p:spPr>
            <a:xfrm>
              <a:off x="5501820" y="2059640"/>
              <a:ext cx="101161" cy="84993"/>
            </a:xfrm>
            <a:custGeom>
              <a:avLst/>
              <a:gdLst/>
              <a:ahLst/>
              <a:cxnLst/>
              <a:rect l="l" t="t" r="r" b="b"/>
              <a:pathLst>
                <a:path w="2021" h="1698" extrusionOk="0">
                  <a:moveTo>
                    <a:pt x="540" y="1"/>
                  </a:moveTo>
                  <a:cubicBezTo>
                    <a:pt x="504" y="1"/>
                    <a:pt x="468" y="3"/>
                    <a:pt x="431" y="8"/>
                  </a:cubicBezTo>
                  <a:cubicBezTo>
                    <a:pt x="420" y="4"/>
                    <a:pt x="408" y="3"/>
                    <a:pt x="396" y="3"/>
                  </a:cubicBezTo>
                  <a:cubicBezTo>
                    <a:pt x="187" y="3"/>
                    <a:pt x="1" y="611"/>
                    <a:pt x="246" y="822"/>
                  </a:cubicBezTo>
                  <a:cubicBezTo>
                    <a:pt x="280" y="956"/>
                    <a:pt x="1012" y="1697"/>
                    <a:pt x="1507" y="1697"/>
                  </a:cubicBezTo>
                  <a:cubicBezTo>
                    <a:pt x="1558" y="1697"/>
                    <a:pt x="1606" y="1689"/>
                    <a:pt x="1651" y="1672"/>
                  </a:cubicBezTo>
                  <a:cubicBezTo>
                    <a:pt x="1836" y="1598"/>
                    <a:pt x="2021" y="933"/>
                    <a:pt x="1688" y="637"/>
                  </a:cubicBezTo>
                  <a:cubicBezTo>
                    <a:pt x="1482" y="431"/>
                    <a:pt x="1020" y="1"/>
                    <a:pt x="540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0"/>
            <p:cNvSpPr/>
            <p:nvPr/>
          </p:nvSpPr>
          <p:spPr>
            <a:xfrm>
              <a:off x="5627759" y="2575956"/>
              <a:ext cx="112173" cy="50656"/>
            </a:xfrm>
            <a:custGeom>
              <a:avLst/>
              <a:gdLst/>
              <a:ahLst/>
              <a:cxnLst/>
              <a:rect l="l" t="t" r="r" b="b"/>
              <a:pathLst>
                <a:path w="2241" h="1012" extrusionOk="0">
                  <a:moveTo>
                    <a:pt x="1187" y="0"/>
                  </a:moveTo>
                  <a:cubicBezTo>
                    <a:pt x="1014" y="0"/>
                    <a:pt x="813" y="26"/>
                    <a:pt x="577" y="82"/>
                  </a:cubicBezTo>
                  <a:cubicBezTo>
                    <a:pt x="562" y="80"/>
                    <a:pt x="547" y="79"/>
                    <a:pt x="532" y="79"/>
                  </a:cubicBezTo>
                  <a:cubicBezTo>
                    <a:pt x="282" y="79"/>
                    <a:pt x="0" y="354"/>
                    <a:pt x="244" y="563"/>
                  </a:cubicBezTo>
                  <a:cubicBezTo>
                    <a:pt x="276" y="724"/>
                    <a:pt x="533" y="829"/>
                    <a:pt x="1014" y="829"/>
                  </a:cubicBezTo>
                  <a:cubicBezTo>
                    <a:pt x="1085" y="829"/>
                    <a:pt x="1161" y="826"/>
                    <a:pt x="1242" y="821"/>
                  </a:cubicBezTo>
                  <a:cubicBezTo>
                    <a:pt x="1411" y="855"/>
                    <a:pt x="1548" y="1011"/>
                    <a:pt x="1683" y="1011"/>
                  </a:cubicBezTo>
                  <a:cubicBezTo>
                    <a:pt x="1696" y="1011"/>
                    <a:pt x="1710" y="1010"/>
                    <a:pt x="1723" y="1006"/>
                  </a:cubicBezTo>
                  <a:cubicBezTo>
                    <a:pt x="1908" y="895"/>
                    <a:pt x="2241" y="674"/>
                    <a:pt x="1982" y="341"/>
                  </a:cubicBezTo>
                  <a:cubicBezTo>
                    <a:pt x="1827" y="135"/>
                    <a:pt x="1583" y="0"/>
                    <a:pt x="1187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0"/>
            <p:cNvSpPr/>
            <p:nvPr/>
          </p:nvSpPr>
          <p:spPr>
            <a:xfrm>
              <a:off x="5593721" y="2448666"/>
              <a:ext cx="72179" cy="153619"/>
            </a:xfrm>
            <a:custGeom>
              <a:avLst/>
              <a:gdLst/>
              <a:ahLst/>
              <a:cxnLst/>
              <a:rect l="l" t="t" r="r" b="b"/>
              <a:pathLst>
                <a:path w="1442" h="3069" extrusionOk="0">
                  <a:moveTo>
                    <a:pt x="74" y="0"/>
                  </a:moveTo>
                  <a:cubicBezTo>
                    <a:pt x="74" y="0"/>
                    <a:pt x="148" y="740"/>
                    <a:pt x="148" y="961"/>
                  </a:cubicBezTo>
                  <a:cubicBezTo>
                    <a:pt x="0" y="1997"/>
                    <a:pt x="370" y="2662"/>
                    <a:pt x="924" y="3069"/>
                  </a:cubicBezTo>
                  <a:cubicBezTo>
                    <a:pt x="924" y="3069"/>
                    <a:pt x="1442" y="3069"/>
                    <a:pt x="1294" y="2588"/>
                  </a:cubicBezTo>
                  <a:cubicBezTo>
                    <a:pt x="1146" y="2292"/>
                    <a:pt x="1368" y="1516"/>
                    <a:pt x="1183" y="850"/>
                  </a:cubicBezTo>
                  <a:cubicBezTo>
                    <a:pt x="1183" y="850"/>
                    <a:pt x="1257" y="333"/>
                    <a:pt x="1257" y="259"/>
                  </a:cubicBezTo>
                  <a:cubicBezTo>
                    <a:pt x="1257" y="0"/>
                    <a:pt x="407" y="37"/>
                    <a:pt x="74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0"/>
            <p:cNvSpPr/>
            <p:nvPr/>
          </p:nvSpPr>
          <p:spPr>
            <a:xfrm>
              <a:off x="5584461" y="2293146"/>
              <a:ext cx="93953" cy="193613"/>
            </a:xfrm>
            <a:custGeom>
              <a:avLst/>
              <a:gdLst/>
              <a:ahLst/>
              <a:cxnLst/>
              <a:rect l="l" t="t" r="r" b="b"/>
              <a:pathLst>
                <a:path w="1877" h="3868" extrusionOk="0">
                  <a:moveTo>
                    <a:pt x="645" y="1"/>
                  </a:moveTo>
                  <a:cubicBezTo>
                    <a:pt x="628" y="1"/>
                    <a:pt x="610" y="1"/>
                    <a:pt x="592" y="2"/>
                  </a:cubicBezTo>
                  <a:cubicBezTo>
                    <a:pt x="333" y="2"/>
                    <a:pt x="74" y="630"/>
                    <a:pt x="74" y="1480"/>
                  </a:cubicBezTo>
                  <a:cubicBezTo>
                    <a:pt x="148" y="2183"/>
                    <a:pt x="0" y="2663"/>
                    <a:pt x="185" y="3551"/>
                  </a:cubicBezTo>
                  <a:cubicBezTo>
                    <a:pt x="253" y="3771"/>
                    <a:pt x="562" y="3867"/>
                    <a:pt x="877" y="3867"/>
                  </a:cubicBezTo>
                  <a:cubicBezTo>
                    <a:pt x="1248" y="3867"/>
                    <a:pt x="1627" y="3734"/>
                    <a:pt x="1627" y="3514"/>
                  </a:cubicBezTo>
                  <a:cubicBezTo>
                    <a:pt x="1553" y="3477"/>
                    <a:pt x="1553" y="2922"/>
                    <a:pt x="1553" y="2220"/>
                  </a:cubicBezTo>
                  <a:cubicBezTo>
                    <a:pt x="1553" y="1272"/>
                    <a:pt x="1876" y="1"/>
                    <a:pt x="645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0"/>
            <p:cNvSpPr/>
            <p:nvPr/>
          </p:nvSpPr>
          <p:spPr>
            <a:xfrm>
              <a:off x="5388296" y="2221868"/>
              <a:ext cx="149915" cy="319351"/>
            </a:xfrm>
            <a:custGeom>
              <a:avLst/>
              <a:gdLst/>
              <a:ahLst/>
              <a:cxnLst/>
              <a:rect l="l" t="t" r="r" b="b"/>
              <a:pathLst>
                <a:path w="2995" h="6380" extrusionOk="0">
                  <a:moveTo>
                    <a:pt x="2233" y="0"/>
                  </a:moveTo>
                  <a:cubicBezTo>
                    <a:pt x="2122" y="0"/>
                    <a:pt x="1964" y="49"/>
                    <a:pt x="1923" y="132"/>
                  </a:cubicBezTo>
                  <a:cubicBezTo>
                    <a:pt x="0" y="3089"/>
                    <a:pt x="2477" y="6306"/>
                    <a:pt x="2477" y="6306"/>
                  </a:cubicBezTo>
                  <a:lnTo>
                    <a:pt x="2995" y="6380"/>
                  </a:lnTo>
                  <a:cubicBezTo>
                    <a:pt x="2995" y="6380"/>
                    <a:pt x="259" y="3237"/>
                    <a:pt x="2329" y="95"/>
                  </a:cubicBezTo>
                  <a:cubicBezTo>
                    <a:pt x="2378" y="30"/>
                    <a:pt x="2320" y="0"/>
                    <a:pt x="2233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0"/>
            <p:cNvSpPr/>
            <p:nvPr/>
          </p:nvSpPr>
          <p:spPr>
            <a:xfrm>
              <a:off x="5438251" y="2267267"/>
              <a:ext cx="181399" cy="240114"/>
            </a:xfrm>
            <a:custGeom>
              <a:avLst/>
              <a:gdLst/>
              <a:ahLst/>
              <a:cxnLst/>
              <a:rect l="l" t="t" r="r" b="b"/>
              <a:pathLst>
                <a:path w="3624" h="4797" extrusionOk="0">
                  <a:moveTo>
                    <a:pt x="3180" y="1"/>
                  </a:moveTo>
                  <a:cubicBezTo>
                    <a:pt x="888" y="445"/>
                    <a:pt x="0" y="4400"/>
                    <a:pt x="0" y="4400"/>
                  </a:cubicBezTo>
                  <a:cubicBezTo>
                    <a:pt x="0" y="4400"/>
                    <a:pt x="57" y="4797"/>
                    <a:pt x="269" y="4797"/>
                  </a:cubicBezTo>
                  <a:cubicBezTo>
                    <a:pt x="300" y="4797"/>
                    <a:pt x="333" y="4789"/>
                    <a:pt x="370" y="4770"/>
                  </a:cubicBezTo>
                  <a:cubicBezTo>
                    <a:pt x="370" y="4659"/>
                    <a:pt x="1257" y="593"/>
                    <a:pt x="3624" y="371"/>
                  </a:cubicBezTo>
                  <a:cubicBezTo>
                    <a:pt x="3624" y="371"/>
                    <a:pt x="3365" y="1"/>
                    <a:pt x="3180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0"/>
            <p:cNvSpPr/>
            <p:nvPr/>
          </p:nvSpPr>
          <p:spPr>
            <a:xfrm>
              <a:off x="7825468" y="2250299"/>
              <a:ext cx="516367" cy="200570"/>
            </a:xfrm>
            <a:custGeom>
              <a:avLst/>
              <a:gdLst/>
              <a:ahLst/>
              <a:cxnLst/>
              <a:rect l="l" t="t" r="r" b="b"/>
              <a:pathLst>
                <a:path w="10316" h="4007" extrusionOk="0">
                  <a:moveTo>
                    <a:pt x="8191" y="1"/>
                  </a:moveTo>
                  <a:cubicBezTo>
                    <a:pt x="7256" y="1"/>
                    <a:pt x="6058" y="177"/>
                    <a:pt x="4770" y="525"/>
                  </a:cubicBezTo>
                  <a:cubicBezTo>
                    <a:pt x="2034" y="1264"/>
                    <a:pt x="1" y="2521"/>
                    <a:pt x="223" y="3335"/>
                  </a:cubicBezTo>
                  <a:cubicBezTo>
                    <a:pt x="359" y="3784"/>
                    <a:pt x="1076" y="4007"/>
                    <a:pt x="2126" y="4007"/>
                  </a:cubicBezTo>
                  <a:cubicBezTo>
                    <a:pt x="3060" y="4007"/>
                    <a:pt x="4258" y="3831"/>
                    <a:pt x="5546" y="3482"/>
                  </a:cubicBezTo>
                  <a:cubicBezTo>
                    <a:pt x="8282" y="2743"/>
                    <a:pt x="10316" y="1486"/>
                    <a:pt x="10094" y="673"/>
                  </a:cubicBezTo>
                  <a:cubicBezTo>
                    <a:pt x="9957" y="223"/>
                    <a:pt x="9240" y="1"/>
                    <a:pt x="819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0"/>
            <p:cNvSpPr/>
            <p:nvPr/>
          </p:nvSpPr>
          <p:spPr>
            <a:xfrm>
              <a:off x="7692222" y="2150389"/>
              <a:ext cx="88147" cy="87496"/>
            </a:xfrm>
            <a:custGeom>
              <a:avLst/>
              <a:gdLst/>
              <a:ahLst/>
              <a:cxnLst/>
              <a:rect l="l" t="t" r="r" b="b"/>
              <a:pathLst>
                <a:path w="1761" h="1748" extrusionOk="0">
                  <a:moveTo>
                    <a:pt x="1393" y="1"/>
                  </a:moveTo>
                  <a:cubicBezTo>
                    <a:pt x="1339" y="1"/>
                    <a:pt x="1281" y="14"/>
                    <a:pt x="1221" y="44"/>
                  </a:cubicBezTo>
                  <a:cubicBezTo>
                    <a:pt x="1184" y="81"/>
                    <a:pt x="407" y="524"/>
                    <a:pt x="186" y="783"/>
                  </a:cubicBezTo>
                  <a:cubicBezTo>
                    <a:pt x="75" y="931"/>
                    <a:pt x="1" y="1449"/>
                    <a:pt x="38" y="1597"/>
                  </a:cubicBezTo>
                  <a:cubicBezTo>
                    <a:pt x="64" y="1729"/>
                    <a:pt x="241" y="1747"/>
                    <a:pt x="408" y="1747"/>
                  </a:cubicBezTo>
                  <a:cubicBezTo>
                    <a:pt x="475" y="1747"/>
                    <a:pt x="540" y="1744"/>
                    <a:pt x="592" y="1744"/>
                  </a:cubicBezTo>
                  <a:cubicBezTo>
                    <a:pt x="777" y="1744"/>
                    <a:pt x="1036" y="1375"/>
                    <a:pt x="1110" y="1264"/>
                  </a:cubicBezTo>
                  <a:cubicBezTo>
                    <a:pt x="1480" y="931"/>
                    <a:pt x="1664" y="524"/>
                    <a:pt x="1701" y="413"/>
                  </a:cubicBezTo>
                  <a:cubicBezTo>
                    <a:pt x="1760" y="207"/>
                    <a:pt x="1608" y="1"/>
                    <a:pt x="139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0"/>
            <p:cNvSpPr/>
            <p:nvPr/>
          </p:nvSpPr>
          <p:spPr>
            <a:xfrm>
              <a:off x="7756993" y="1956477"/>
              <a:ext cx="75933" cy="210932"/>
            </a:xfrm>
            <a:custGeom>
              <a:avLst/>
              <a:gdLst/>
              <a:ahLst/>
              <a:cxnLst/>
              <a:rect l="l" t="t" r="r" b="b"/>
              <a:pathLst>
                <a:path w="1517" h="4214" extrusionOk="0">
                  <a:moveTo>
                    <a:pt x="1370" y="0"/>
                  </a:moveTo>
                  <a:cubicBezTo>
                    <a:pt x="1276" y="0"/>
                    <a:pt x="1122" y="239"/>
                    <a:pt x="866" y="239"/>
                  </a:cubicBezTo>
                  <a:cubicBezTo>
                    <a:pt x="827" y="239"/>
                    <a:pt x="785" y="234"/>
                    <a:pt x="740" y="221"/>
                  </a:cubicBezTo>
                  <a:cubicBezTo>
                    <a:pt x="669" y="244"/>
                    <a:pt x="608" y="246"/>
                    <a:pt x="557" y="246"/>
                  </a:cubicBezTo>
                  <a:cubicBezTo>
                    <a:pt x="549" y="246"/>
                    <a:pt x="541" y="246"/>
                    <a:pt x="533" y="246"/>
                  </a:cubicBezTo>
                  <a:cubicBezTo>
                    <a:pt x="368" y="246"/>
                    <a:pt x="334" y="267"/>
                    <a:pt x="444" y="1182"/>
                  </a:cubicBezTo>
                  <a:cubicBezTo>
                    <a:pt x="75" y="1995"/>
                    <a:pt x="112" y="3400"/>
                    <a:pt x="1" y="3844"/>
                  </a:cubicBezTo>
                  <a:cubicBezTo>
                    <a:pt x="223" y="3918"/>
                    <a:pt x="370" y="4103"/>
                    <a:pt x="444" y="4214"/>
                  </a:cubicBezTo>
                  <a:cubicBezTo>
                    <a:pt x="740" y="3733"/>
                    <a:pt x="1517" y="2291"/>
                    <a:pt x="1517" y="1256"/>
                  </a:cubicBezTo>
                  <a:cubicBezTo>
                    <a:pt x="1499" y="249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0"/>
            <p:cNvSpPr/>
            <p:nvPr/>
          </p:nvSpPr>
          <p:spPr>
            <a:xfrm>
              <a:off x="7738523" y="1813670"/>
              <a:ext cx="101461" cy="184903"/>
            </a:xfrm>
            <a:custGeom>
              <a:avLst/>
              <a:gdLst/>
              <a:ahLst/>
              <a:cxnLst/>
              <a:rect l="l" t="t" r="r" b="b"/>
              <a:pathLst>
                <a:path w="2027" h="3694" extrusionOk="0">
                  <a:moveTo>
                    <a:pt x="688" y="0"/>
                  </a:moveTo>
                  <a:cubicBezTo>
                    <a:pt x="657" y="0"/>
                    <a:pt x="625" y="2"/>
                    <a:pt x="592" y="5"/>
                  </a:cubicBezTo>
                  <a:cubicBezTo>
                    <a:pt x="74" y="42"/>
                    <a:pt x="0" y="597"/>
                    <a:pt x="148" y="1669"/>
                  </a:cubicBezTo>
                  <a:cubicBezTo>
                    <a:pt x="296" y="2519"/>
                    <a:pt x="370" y="2630"/>
                    <a:pt x="518" y="3517"/>
                  </a:cubicBezTo>
                  <a:cubicBezTo>
                    <a:pt x="592" y="3641"/>
                    <a:pt x="785" y="3694"/>
                    <a:pt x="1006" y="3694"/>
                  </a:cubicBezTo>
                  <a:cubicBezTo>
                    <a:pt x="1450" y="3694"/>
                    <a:pt x="2009" y="3480"/>
                    <a:pt x="1960" y="3185"/>
                  </a:cubicBezTo>
                  <a:cubicBezTo>
                    <a:pt x="1887" y="3004"/>
                    <a:pt x="2027" y="0"/>
                    <a:pt x="68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0"/>
            <p:cNvSpPr/>
            <p:nvPr/>
          </p:nvSpPr>
          <p:spPr>
            <a:xfrm>
              <a:off x="7806948" y="2348707"/>
              <a:ext cx="135149" cy="102312"/>
            </a:xfrm>
            <a:custGeom>
              <a:avLst/>
              <a:gdLst/>
              <a:ahLst/>
              <a:cxnLst/>
              <a:rect l="l" t="t" r="r" b="b"/>
              <a:pathLst>
                <a:path w="2700" h="2044" extrusionOk="0">
                  <a:moveTo>
                    <a:pt x="2441" y="1"/>
                  </a:moveTo>
                  <a:cubicBezTo>
                    <a:pt x="2441" y="1"/>
                    <a:pt x="1332" y="223"/>
                    <a:pt x="1258" y="370"/>
                  </a:cubicBezTo>
                  <a:cubicBezTo>
                    <a:pt x="925" y="814"/>
                    <a:pt x="334" y="925"/>
                    <a:pt x="149" y="1480"/>
                  </a:cubicBezTo>
                  <a:cubicBezTo>
                    <a:pt x="1" y="1738"/>
                    <a:pt x="38" y="1923"/>
                    <a:pt x="223" y="2034"/>
                  </a:cubicBezTo>
                  <a:cubicBezTo>
                    <a:pt x="252" y="2040"/>
                    <a:pt x="283" y="2043"/>
                    <a:pt x="314" y="2043"/>
                  </a:cubicBezTo>
                  <a:cubicBezTo>
                    <a:pt x="838" y="2043"/>
                    <a:pt x="1628" y="1221"/>
                    <a:pt x="1628" y="1221"/>
                  </a:cubicBezTo>
                  <a:cubicBezTo>
                    <a:pt x="1628" y="1221"/>
                    <a:pt x="2441" y="1036"/>
                    <a:pt x="2589" y="740"/>
                  </a:cubicBezTo>
                  <a:cubicBezTo>
                    <a:pt x="2700" y="555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0"/>
            <p:cNvSpPr/>
            <p:nvPr/>
          </p:nvSpPr>
          <p:spPr>
            <a:xfrm>
              <a:off x="8204834" y="2222869"/>
              <a:ext cx="100010" cy="138452"/>
            </a:xfrm>
            <a:custGeom>
              <a:avLst/>
              <a:gdLst/>
              <a:ahLst/>
              <a:cxnLst/>
              <a:rect l="l" t="t" r="r" b="b"/>
              <a:pathLst>
                <a:path w="1998" h="2766" extrusionOk="0">
                  <a:moveTo>
                    <a:pt x="1258" y="1"/>
                  </a:moveTo>
                  <a:cubicBezTo>
                    <a:pt x="1258" y="1"/>
                    <a:pt x="555" y="1073"/>
                    <a:pt x="592" y="1221"/>
                  </a:cubicBezTo>
                  <a:cubicBezTo>
                    <a:pt x="703" y="1590"/>
                    <a:pt x="1" y="2145"/>
                    <a:pt x="186" y="2515"/>
                  </a:cubicBezTo>
                  <a:cubicBezTo>
                    <a:pt x="278" y="2676"/>
                    <a:pt x="527" y="2765"/>
                    <a:pt x="747" y="2765"/>
                  </a:cubicBezTo>
                  <a:cubicBezTo>
                    <a:pt x="881" y="2765"/>
                    <a:pt x="1003" y="2732"/>
                    <a:pt x="1073" y="2663"/>
                  </a:cubicBezTo>
                  <a:cubicBezTo>
                    <a:pt x="1516" y="2293"/>
                    <a:pt x="1701" y="1369"/>
                    <a:pt x="1701" y="1369"/>
                  </a:cubicBezTo>
                  <a:cubicBezTo>
                    <a:pt x="1701" y="1369"/>
                    <a:pt x="1997" y="518"/>
                    <a:pt x="1812" y="186"/>
                  </a:cubicBezTo>
                  <a:cubicBezTo>
                    <a:pt x="1701" y="1"/>
                    <a:pt x="1258" y="1"/>
                    <a:pt x="125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0"/>
            <p:cNvSpPr/>
            <p:nvPr/>
          </p:nvSpPr>
          <p:spPr>
            <a:xfrm>
              <a:off x="7799590" y="1966638"/>
              <a:ext cx="188207" cy="410451"/>
            </a:xfrm>
            <a:custGeom>
              <a:avLst/>
              <a:gdLst/>
              <a:ahLst/>
              <a:cxnLst/>
              <a:rect l="l" t="t" r="r" b="b"/>
              <a:pathLst>
                <a:path w="3760" h="8200" extrusionOk="0">
                  <a:moveTo>
                    <a:pt x="1538" y="1"/>
                  </a:moveTo>
                  <a:cubicBezTo>
                    <a:pt x="1437" y="1"/>
                    <a:pt x="1374" y="28"/>
                    <a:pt x="1368" y="92"/>
                  </a:cubicBezTo>
                  <a:cubicBezTo>
                    <a:pt x="850" y="1016"/>
                    <a:pt x="0" y="4380"/>
                    <a:pt x="111" y="4824"/>
                  </a:cubicBezTo>
                  <a:cubicBezTo>
                    <a:pt x="296" y="6340"/>
                    <a:pt x="998" y="7301"/>
                    <a:pt x="1220" y="7892"/>
                  </a:cubicBezTo>
                  <a:cubicBezTo>
                    <a:pt x="1220" y="8082"/>
                    <a:pt x="1517" y="8199"/>
                    <a:pt x="1854" y="8199"/>
                  </a:cubicBezTo>
                  <a:cubicBezTo>
                    <a:pt x="2238" y="8199"/>
                    <a:pt x="2674" y="8046"/>
                    <a:pt x="2773" y="7671"/>
                  </a:cubicBezTo>
                  <a:cubicBezTo>
                    <a:pt x="2588" y="6857"/>
                    <a:pt x="1997" y="5785"/>
                    <a:pt x="1775" y="4824"/>
                  </a:cubicBezTo>
                  <a:cubicBezTo>
                    <a:pt x="1849" y="4713"/>
                    <a:pt x="2884" y="1423"/>
                    <a:pt x="3697" y="1016"/>
                  </a:cubicBezTo>
                  <a:cubicBezTo>
                    <a:pt x="3760" y="798"/>
                    <a:pt x="2086" y="1"/>
                    <a:pt x="153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0"/>
            <p:cNvSpPr/>
            <p:nvPr/>
          </p:nvSpPr>
          <p:spPr>
            <a:xfrm>
              <a:off x="7744029" y="1824983"/>
              <a:ext cx="90750" cy="105566"/>
            </a:xfrm>
            <a:custGeom>
              <a:avLst/>
              <a:gdLst/>
              <a:ahLst/>
              <a:cxnLst/>
              <a:rect l="l" t="t" r="r" b="b"/>
              <a:pathLst>
                <a:path w="1813" h="2109" extrusionOk="0">
                  <a:moveTo>
                    <a:pt x="703" y="1"/>
                  </a:moveTo>
                  <a:lnTo>
                    <a:pt x="1" y="925"/>
                  </a:lnTo>
                  <a:cubicBezTo>
                    <a:pt x="1" y="925"/>
                    <a:pt x="260" y="1739"/>
                    <a:pt x="334" y="1813"/>
                  </a:cubicBezTo>
                  <a:cubicBezTo>
                    <a:pt x="445" y="1850"/>
                    <a:pt x="851" y="1960"/>
                    <a:pt x="851" y="1960"/>
                  </a:cubicBezTo>
                  <a:lnTo>
                    <a:pt x="1073" y="2108"/>
                  </a:lnTo>
                  <a:lnTo>
                    <a:pt x="1813" y="1960"/>
                  </a:lnTo>
                  <a:lnTo>
                    <a:pt x="1813" y="1110"/>
                  </a:lnTo>
                  <a:lnTo>
                    <a:pt x="1480" y="26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0"/>
            <p:cNvSpPr/>
            <p:nvPr/>
          </p:nvSpPr>
          <p:spPr>
            <a:xfrm>
              <a:off x="7771809" y="1796802"/>
              <a:ext cx="251727" cy="192962"/>
            </a:xfrm>
            <a:custGeom>
              <a:avLst/>
              <a:gdLst/>
              <a:ahLst/>
              <a:cxnLst/>
              <a:rect l="l" t="t" r="r" b="b"/>
              <a:pathLst>
                <a:path w="5029" h="3855" extrusionOk="0">
                  <a:moveTo>
                    <a:pt x="523" y="0"/>
                  </a:moveTo>
                  <a:cubicBezTo>
                    <a:pt x="250" y="0"/>
                    <a:pt x="38" y="28"/>
                    <a:pt x="1" y="83"/>
                  </a:cubicBezTo>
                  <a:lnTo>
                    <a:pt x="111" y="453"/>
                  </a:lnTo>
                  <a:lnTo>
                    <a:pt x="481" y="934"/>
                  </a:lnTo>
                  <a:cubicBezTo>
                    <a:pt x="481" y="934"/>
                    <a:pt x="1110" y="1636"/>
                    <a:pt x="962" y="2228"/>
                  </a:cubicBezTo>
                  <a:cubicBezTo>
                    <a:pt x="904" y="2487"/>
                    <a:pt x="757" y="2634"/>
                    <a:pt x="520" y="2634"/>
                  </a:cubicBezTo>
                  <a:cubicBezTo>
                    <a:pt x="453" y="2634"/>
                    <a:pt x="378" y="2622"/>
                    <a:pt x="296" y="2597"/>
                  </a:cubicBezTo>
                  <a:lnTo>
                    <a:pt x="296" y="2597"/>
                  </a:lnTo>
                  <a:cubicBezTo>
                    <a:pt x="629" y="3152"/>
                    <a:pt x="2404" y="3854"/>
                    <a:pt x="2404" y="3854"/>
                  </a:cubicBezTo>
                  <a:lnTo>
                    <a:pt x="4807" y="3596"/>
                  </a:lnTo>
                  <a:cubicBezTo>
                    <a:pt x="4807" y="3596"/>
                    <a:pt x="5029" y="3041"/>
                    <a:pt x="4881" y="2302"/>
                  </a:cubicBezTo>
                  <a:cubicBezTo>
                    <a:pt x="4696" y="1525"/>
                    <a:pt x="4178" y="1266"/>
                    <a:pt x="4178" y="1266"/>
                  </a:cubicBezTo>
                  <a:lnTo>
                    <a:pt x="3291" y="749"/>
                  </a:lnTo>
                  <a:lnTo>
                    <a:pt x="2884" y="675"/>
                  </a:lnTo>
                  <a:cubicBezTo>
                    <a:pt x="2884" y="675"/>
                    <a:pt x="2145" y="157"/>
                    <a:pt x="1405" y="83"/>
                  </a:cubicBezTo>
                  <a:cubicBezTo>
                    <a:pt x="1128" y="28"/>
                    <a:pt x="795" y="0"/>
                    <a:pt x="52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0"/>
            <p:cNvSpPr/>
            <p:nvPr/>
          </p:nvSpPr>
          <p:spPr>
            <a:xfrm>
              <a:off x="7784774" y="1803409"/>
              <a:ext cx="212784" cy="77836"/>
            </a:xfrm>
            <a:custGeom>
              <a:avLst/>
              <a:gdLst/>
              <a:ahLst/>
              <a:cxnLst/>
              <a:rect l="l" t="t" r="r" b="b"/>
              <a:pathLst>
                <a:path w="4251" h="1555" extrusionOk="0">
                  <a:moveTo>
                    <a:pt x="641" y="0"/>
                  </a:moveTo>
                  <a:cubicBezTo>
                    <a:pt x="510" y="0"/>
                    <a:pt x="371" y="8"/>
                    <a:pt x="222" y="25"/>
                  </a:cubicBezTo>
                  <a:cubicBezTo>
                    <a:pt x="0" y="62"/>
                    <a:pt x="74" y="173"/>
                    <a:pt x="185" y="247"/>
                  </a:cubicBezTo>
                  <a:cubicBezTo>
                    <a:pt x="332" y="222"/>
                    <a:pt x="474" y="210"/>
                    <a:pt x="611" y="210"/>
                  </a:cubicBezTo>
                  <a:cubicBezTo>
                    <a:pt x="1886" y="210"/>
                    <a:pt x="2769" y="1207"/>
                    <a:pt x="4104" y="1541"/>
                  </a:cubicBezTo>
                  <a:cubicBezTo>
                    <a:pt x="4127" y="1550"/>
                    <a:pt x="4145" y="1554"/>
                    <a:pt x="4158" y="1554"/>
                  </a:cubicBezTo>
                  <a:cubicBezTo>
                    <a:pt x="4251" y="1554"/>
                    <a:pt x="4109" y="1352"/>
                    <a:pt x="3882" y="1319"/>
                  </a:cubicBezTo>
                  <a:cubicBezTo>
                    <a:pt x="2438" y="782"/>
                    <a:pt x="1940" y="0"/>
                    <a:pt x="6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0"/>
            <p:cNvSpPr/>
            <p:nvPr/>
          </p:nvSpPr>
          <p:spPr>
            <a:xfrm>
              <a:off x="7762549" y="1917534"/>
              <a:ext cx="155521" cy="81490"/>
            </a:xfrm>
            <a:custGeom>
              <a:avLst/>
              <a:gdLst/>
              <a:ahLst/>
              <a:cxnLst/>
              <a:rect l="l" t="t" r="r" b="b"/>
              <a:pathLst>
                <a:path w="3107" h="1628" extrusionOk="0">
                  <a:moveTo>
                    <a:pt x="1" y="1"/>
                  </a:moveTo>
                  <a:cubicBezTo>
                    <a:pt x="703" y="1442"/>
                    <a:pt x="2810" y="1627"/>
                    <a:pt x="2810" y="1627"/>
                  </a:cubicBezTo>
                  <a:lnTo>
                    <a:pt x="3106" y="925"/>
                  </a:lnTo>
                  <a:lnTo>
                    <a:pt x="3106" y="925"/>
                  </a:lnTo>
                  <a:cubicBezTo>
                    <a:pt x="3106" y="925"/>
                    <a:pt x="2901" y="989"/>
                    <a:pt x="2665" y="989"/>
                  </a:cubicBezTo>
                  <a:cubicBezTo>
                    <a:pt x="2500" y="989"/>
                    <a:pt x="2319" y="957"/>
                    <a:pt x="2182" y="851"/>
                  </a:cubicBezTo>
                  <a:cubicBezTo>
                    <a:pt x="740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0"/>
            <p:cNvSpPr/>
            <p:nvPr/>
          </p:nvSpPr>
          <p:spPr>
            <a:xfrm>
              <a:off x="7890239" y="1827886"/>
              <a:ext cx="388427" cy="460056"/>
            </a:xfrm>
            <a:custGeom>
              <a:avLst/>
              <a:gdLst/>
              <a:ahLst/>
              <a:cxnLst/>
              <a:rect l="l" t="t" r="r" b="b"/>
              <a:pathLst>
                <a:path w="7760" h="9191" extrusionOk="0">
                  <a:moveTo>
                    <a:pt x="711" y="0"/>
                  </a:moveTo>
                  <a:cubicBezTo>
                    <a:pt x="588" y="0"/>
                    <a:pt x="518" y="17"/>
                    <a:pt x="518" y="17"/>
                  </a:cubicBezTo>
                  <a:cubicBezTo>
                    <a:pt x="518" y="17"/>
                    <a:pt x="1738" y="571"/>
                    <a:pt x="2256" y="1422"/>
                  </a:cubicBezTo>
                  <a:cubicBezTo>
                    <a:pt x="2515" y="1865"/>
                    <a:pt x="2108" y="2605"/>
                    <a:pt x="1479" y="2605"/>
                  </a:cubicBezTo>
                  <a:cubicBezTo>
                    <a:pt x="1324" y="2654"/>
                    <a:pt x="1163" y="2671"/>
                    <a:pt x="1011" y="2671"/>
                  </a:cubicBezTo>
                  <a:cubicBezTo>
                    <a:pt x="584" y="2671"/>
                    <a:pt x="222" y="2531"/>
                    <a:pt x="222" y="2531"/>
                  </a:cubicBezTo>
                  <a:cubicBezTo>
                    <a:pt x="186" y="3085"/>
                    <a:pt x="1" y="3159"/>
                    <a:pt x="1" y="3159"/>
                  </a:cubicBezTo>
                  <a:cubicBezTo>
                    <a:pt x="1" y="3159"/>
                    <a:pt x="814" y="3825"/>
                    <a:pt x="1886" y="3936"/>
                  </a:cubicBezTo>
                  <a:cubicBezTo>
                    <a:pt x="2182" y="4712"/>
                    <a:pt x="3587" y="6413"/>
                    <a:pt x="4030" y="7226"/>
                  </a:cubicBezTo>
                  <a:cubicBezTo>
                    <a:pt x="4289" y="7781"/>
                    <a:pt x="6360" y="8446"/>
                    <a:pt x="6914" y="9186"/>
                  </a:cubicBezTo>
                  <a:cubicBezTo>
                    <a:pt x="6936" y="9189"/>
                    <a:pt x="6958" y="9190"/>
                    <a:pt x="6980" y="9190"/>
                  </a:cubicBezTo>
                  <a:cubicBezTo>
                    <a:pt x="7459" y="9190"/>
                    <a:pt x="7760" y="8422"/>
                    <a:pt x="7654" y="7892"/>
                  </a:cubicBezTo>
                  <a:cubicBezTo>
                    <a:pt x="6988" y="7226"/>
                    <a:pt x="6581" y="6598"/>
                    <a:pt x="5140" y="6228"/>
                  </a:cubicBezTo>
                  <a:cubicBezTo>
                    <a:pt x="4881" y="5747"/>
                    <a:pt x="3846" y="2679"/>
                    <a:pt x="3735" y="2272"/>
                  </a:cubicBezTo>
                  <a:cubicBezTo>
                    <a:pt x="3365" y="1237"/>
                    <a:pt x="2773" y="793"/>
                    <a:pt x="1960" y="461"/>
                  </a:cubicBezTo>
                  <a:cubicBezTo>
                    <a:pt x="1418" y="66"/>
                    <a:pt x="958" y="0"/>
                    <a:pt x="71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0"/>
            <p:cNvSpPr/>
            <p:nvPr/>
          </p:nvSpPr>
          <p:spPr>
            <a:xfrm>
              <a:off x="7675604" y="1782436"/>
              <a:ext cx="127740" cy="151867"/>
            </a:xfrm>
            <a:custGeom>
              <a:avLst/>
              <a:gdLst/>
              <a:ahLst/>
              <a:cxnLst/>
              <a:rect l="l" t="t" r="r" b="b"/>
              <a:pathLst>
                <a:path w="2552" h="3034" extrusionOk="0">
                  <a:moveTo>
                    <a:pt x="1442" y="1"/>
                  </a:moveTo>
                  <a:cubicBezTo>
                    <a:pt x="1442" y="1"/>
                    <a:pt x="776" y="222"/>
                    <a:pt x="703" y="259"/>
                  </a:cubicBezTo>
                  <a:cubicBezTo>
                    <a:pt x="0" y="851"/>
                    <a:pt x="370" y="1664"/>
                    <a:pt x="370" y="1664"/>
                  </a:cubicBezTo>
                  <a:cubicBezTo>
                    <a:pt x="370" y="1664"/>
                    <a:pt x="739" y="2700"/>
                    <a:pt x="813" y="2847"/>
                  </a:cubicBezTo>
                  <a:cubicBezTo>
                    <a:pt x="961" y="2958"/>
                    <a:pt x="1146" y="3032"/>
                    <a:pt x="1257" y="3032"/>
                  </a:cubicBezTo>
                  <a:cubicBezTo>
                    <a:pt x="1263" y="3033"/>
                    <a:pt x="1270" y="3034"/>
                    <a:pt x="1277" y="3034"/>
                  </a:cubicBezTo>
                  <a:cubicBezTo>
                    <a:pt x="1518" y="3034"/>
                    <a:pt x="2183" y="2437"/>
                    <a:pt x="2255" y="2293"/>
                  </a:cubicBezTo>
                  <a:cubicBezTo>
                    <a:pt x="2366" y="2145"/>
                    <a:pt x="2292" y="1923"/>
                    <a:pt x="2292" y="1923"/>
                  </a:cubicBezTo>
                  <a:cubicBezTo>
                    <a:pt x="2292" y="1923"/>
                    <a:pt x="2551" y="1775"/>
                    <a:pt x="2551" y="1295"/>
                  </a:cubicBezTo>
                  <a:cubicBezTo>
                    <a:pt x="2551" y="962"/>
                    <a:pt x="2477" y="370"/>
                    <a:pt x="2477" y="37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0"/>
            <p:cNvSpPr/>
            <p:nvPr/>
          </p:nvSpPr>
          <p:spPr>
            <a:xfrm>
              <a:off x="7682762" y="1765567"/>
              <a:ext cx="153869" cy="109821"/>
            </a:xfrm>
            <a:custGeom>
              <a:avLst/>
              <a:gdLst/>
              <a:ahLst/>
              <a:cxnLst/>
              <a:rect l="l" t="t" r="r" b="b"/>
              <a:pathLst>
                <a:path w="3074" h="2194" extrusionOk="0">
                  <a:moveTo>
                    <a:pt x="1422" y="1"/>
                  </a:moveTo>
                  <a:cubicBezTo>
                    <a:pt x="615" y="1"/>
                    <a:pt x="1" y="976"/>
                    <a:pt x="412" y="1299"/>
                  </a:cubicBezTo>
                  <a:cubicBezTo>
                    <a:pt x="471" y="1353"/>
                    <a:pt x="537" y="1374"/>
                    <a:pt x="605" y="1374"/>
                  </a:cubicBezTo>
                  <a:cubicBezTo>
                    <a:pt x="914" y="1374"/>
                    <a:pt x="1289" y="930"/>
                    <a:pt x="1506" y="930"/>
                  </a:cubicBezTo>
                  <a:cubicBezTo>
                    <a:pt x="1540" y="930"/>
                    <a:pt x="1570" y="941"/>
                    <a:pt x="1595" y="966"/>
                  </a:cubicBezTo>
                  <a:cubicBezTo>
                    <a:pt x="1780" y="1188"/>
                    <a:pt x="1521" y="1447"/>
                    <a:pt x="1484" y="1632"/>
                  </a:cubicBezTo>
                  <a:cubicBezTo>
                    <a:pt x="1373" y="1816"/>
                    <a:pt x="1706" y="2112"/>
                    <a:pt x="1743" y="2186"/>
                  </a:cubicBezTo>
                  <a:cubicBezTo>
                    <a:pt x="1748" y="2191"/>
                    <a:pt x="1753" y="2193"/>
                    <a:pt x="1759" y="2193"/>
                  </a:cubicBezTo>
                  <a:cubicBezTo>
                    <a:pt x="1799" y="2193"/>
                    <a:pt x="1863" y="2097"/>
                    <a:pt x="1927" y="2001"/>
                  </a:cubicBezTo>
                  <a:cubicBezTo>
                    <a:pt x="2038" y="1890"/>
                    <a:pt x="2112" y="1669"/>
                    <a:pt x="2223" y="1558"/>
                  </a:cubicBezTo>
                  <a:cubicBezTo>
                    <a:pt x="2258" y="1516"/>
                    <a:pt x="2283" y="1499"/>
                    <a:pt x="2302" y="1499"/>
                  </a:cubicBezTo>
                  <a:cubicBezTo>
                    <a:pt x="2383" y="1499"/>
                    <a:pt x="2334" y="1816"/>
                    <a:pt x="2334" y="1816"/>
                  </a:cubicBezTo>
                  <a:cubicBezTo>
                    <a:pt x="2334" y="1816"/>
                    <a:pt x="3074" y="1003"/>
                    <a:pt x="2075" y="227"/>
                  </a:cubicBezTo>
                  <a:cubicBezTo>
                    <a:pt x="1854" y="67"/>
                    <a:pt x="1632" y="1"/>
                    <a:pt x="1422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0"/>
            <p:cNvSpPr/>
            <p:nvPr/>
          </p:nvSpPr>
          <p:spPr>
            <a:xfrm>
              <a:off x="7546062" y="2420435"/>
              <a:ext cx="351636" cy="195715"/>
            </a:xfrm>
            <a:custGeom>
              <a:avLst/>
              <a:gdLst/>
              <a:ahLst/>
              <a:cxnLst/>
              <a:rect l="l" t="t" r="r" b="b"/>
              <a:pathLst>
                <a:path w="7025" h="3910" extrusionOk="0">
                  <a:moveTo>
                    <a:pt x="4099" y="0"/>
                  </a:moveTo>
                  <a:cubicBezTo>
                    <a:pt x="3836" y="0"/>
                    <a:pt x="3568" y="65"/>
                    <a:pt x="3364" y="194"/>
                  </a:cubicBezTo>
                  <a:lnTo>
                    <a:pt x="407" y="1895"/>
                  </a:lnTo>
                  <a:cubicBezTo>
                    <a:pt x="0" y="2117"/>
                    <a:pt x="0" y="2487"/>
                    <a:pt x="407" y="2708"/>
                  </a:cubicBezTo>
                  <a:lnTo>
                    <a:pt x="2218" y="3744"/>
                  </a:lnTo>
                  <a:cubicBezTo>
                    <a:pt x="2403" y="3854"/>
                    <a:pt x="2653" y="3910"/>
                    <a:pt x="2912" y="3910"/>
                  </a:cubicBezTo>
                  <a:cubicBezTo>
                    <a:pt x="3170" y="3910"/>
                    <a:pt x="3438" y="3854"/>
                    <a:pt x="3660" y="3744"/>
                  </a:cubicBezTo>
                  <a:lnTo>
                    <a:pt x="6618" y="2043"/>
                  </a:lnTo>
                  <a:cubicBezTo>
                    <a:pt x="7025" y="1784"/>
                    <a:pt x="7025" y="1414"/>
                    <a:pt x="6618" y="1193"/>
                  </a:cubicBezTo>
                  <a:lnTo>
                    <a:pt x="4806" y="194"/>
                  </a:lnTo>
                  <a:cubicBezTo>
                    <a:pt x="4621" y="65"/>
                    <a:pt x="4363" y="0"/>
                    <a:pt x="4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0"/>
            <p:cNvSpPr/>
            <p:nvPr/>
          </p:nvSpPr>
          <p:spPr>
            <a:xfrm>
              <a:off x="7651527" y="2254704"/>
              <a:ext cx="264691" cy="337971"/>
            </a:xfrm>
            <a:custGeom>
              <a:avLst/>
              <a:gdLst/>
              <a:ahLst/>
              <a:cxnLst/>
              <a:rect l="l" t="t" r="r" b="b"/>
              <a:pathLst>
                <a:path w="5288" h="6752" extrusionOk="0">
                  <a:moveTo>
                    <a:pt x="3812" y="0"/>
                  </a:moveTo>
                  <a:cubicBezTo>
                    <a:pt x="3461" y="0"/>
                    <a:pt x="3069" y="116"/>
                    <a:pt x="2662" y="363"/>
                  </a:cubicBezTo>
                  <a:cubicBezTo>
                    <a:pt x="1220" y="1176"/>
                    <a:pt x="0" y="3210"/>
                    <a:pt x="0" y="4873"/>
                  </a:cubicBezTo>
                  <a:cubicBezTo>
                    <a:pt x="0" y="6055"/>
                    <a:pt x="616" y="6752"/>
                    <a:pt x="1489" y="6752"/>
                  </a:cubicBezTo>
                  <a:cubicBezTo>
                    <a:pt x="1845" y="6752"/>
                    <a:pt x="2244" y="6636"/>
                    <a:pt x="2662" y="6389"/>
                  </a:cubicBezTo>
                  <a:cubicBezTo>
                    <a:pt x="4141" y="5576"/>
                    <a:pt x="5287" y="3542"/>
                    <a:pt x="5287" y="1879"/>
                  </a:cubicBezTo>
                  <a:cubicBezTo>
                    <a:pt x="5287" y="697"/>
                    <a:pt x="4672" y="0"/>
                    <a:pt x="38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0"/>
            <p:cNvSpPr/>
            <p:nvPr/>
          </p:nvSpPr>
          <p:spPr>
            <a:xfrm>
              <a:off x="7529394" y="2185077"/>
              <a:ext cx="344228" cy="396836"/>
            </a:xfrm>
            <a:custGeom>
              <a:avLst/>
              <a:gdLst/>
              <a:ahLst/>
              <a:cxnLst/>
              <a:rect l="l" t="t" r="r" b="b"/>
              <a:pathLst>
                <a:path w="6877" h="7928" extrusionOk="0">
                  <a:moveTo>
                    <a:pt x="6768" y="1505"/>
                  </a:moveTo>
                  <a:lnTo>
                    <a:pt x="6877" y="1569"/>
                  </a:lnTo>
                  <a:cubicBezTo>
                    <a:pt x="6842" y="1546"/>
                    <a:pt x="6806" y="1524"/>
                    <a:pt x="6768" y="1505"/>
                  </a:cubicBezTo>
                  <a:close/>
                  <a:moveTo>
                    <a:pt x="3821" y="0"/>
                  </a:moveTo>
                  <a:cubicBezTo>
                    <a:pt x="3477" y="0"/>
                    <a:pt x="3088" y="111"/>
                    <a:pt x="2699" y="349"/>
                  </a:cubicBezTo>
                  <a:cubicBezTo>
                    <a:pt x="1257" y="1162"/>
                    <a:pt x="111" y="3233"/>
                    <a:pt x="0" y="4896"/>
                  </a:cubicBezTo>
                  <a:cubicBezTo>
                    <a:pt x="0" y="5673"/>
                    <a:pt x="222" y="6264"/>
                    <a:pt x="703" y="6560"/>
                  </a:cubicBezTo>
                  <a:lnTo>
                    <a:pt x="3106" y="7928"/>
                  </a:lnTo>
                  <a:cubicBezTo>
                    <a:pt x="2699" y="7669"/>
                    <a:pt x="2403" y="7041"/>
                    <a:pt x="2403" y="6264"/>
                  </a:cubicBezTo>
                  <a:cubicBezTo>
                    <a:pt x="2403" y="4601"/>
                    <a:pt x="3587" y="2567"/>
                    <a:pt x="5028" y="1754"/>
                  </a:cubicBezTo>
                  <a:cubicBezTo>
                    <a:pt x="5454" y="1499"/>
                    <a:pt x="5855" y="1378"/>
                    <a:pt x="6203" y="1378"/>
                  </a:cubicBezTo>
                  <a:cubicBezTo>
                    <a:pt x="6413" y="1378"/>
                    <a:pt x="6603" y="1421"/>
                    <a:pt x="6768" y="1505"/>
                  </a:cubicBezTo>
                  <a:lnTo>
                    <a:pt x="6768" y="1505"/>
                  </a:lnTo>
                  <a:lnTo>
                    <a:pt x="4474" y="164"/>
                  </a:lnTo>
                  <a:cubicBezTo>
                    <a:pt x="4289" y="57"/>
                    <a:pt x="4066" y="0"/>
                    <a:pt x="38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0"/>
            <p:cNvSpPr/>
            <p:nvPr/>
          </p:nvSpPr>
          <p:spPr>
            <a:xfrm>
              <a:off x="7647823" y="2251650"/>
              <a:ext cx="229502" cy="332115"/>
            </a:xfrm>
            <a:custGeom>
              <a:avLst/>
              <a:gdLst/>
              <a:ahLst/>
              <a:cxnLst/>
              <a:rect l="l" t="t" r="r" b="b"/>
              <a:pathLst>
                <a:path w="4585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5" y="350"/>
                  </a:cubicBezTo>
                  <a:cubicBezTo>
                    <a:pt x="1147" y="1200"/>
                    <a:pt x="1" y="3234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0" y="6376"/>
                    <a:pt x="74" y="5785"/>
                    <a:pt x="74" y="4971"/>
                  </a:cubicBezTo>
                  <a:cubicBezTo>
                    <a:pt x="74" y="3308"/>
                    <a:pt x="1294" y="1274"/>
                    <a:pt x="2736" y="461"/>
                  </a:cubicBezTo>
                  <a:cubicBezTo>
                    <a:pt x="3174" y="220"/>
                    <a:pt x="3572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0"/>
            <p:cNvSpPr/>
            <p:nvPr/>
          </p:nvSpPr>
          <p:spPr>
            <a:xfrm>
              <a:off x="7608981" y="2228675"/>
              <a:ext cx="227650" cy="332916"/>
            </a:xfrm>
            <a:custGeom>
              <a:avLst/>
              <a:gdLst/>
              <a:ahLst/>
              <a:cxnLst/>
              <a:rect l="l" t="t" r="r" b="b"/>
              <a:pathLst>
                <a:path w="4548" h="6651" extrusionOk="0">
                  <a:moveTo>
                    <a:pt x="3779" y="1"/>
                  </a:moveTo>
                  <a:cubicBezTo>
                    <a:pt x="3430" y="1"/>
                    <a:pt x="3041" y="125"/>
                    <a:pt x="2625" y="365"/>
                  </a:cubicBezTo>
                  <a:cubicBezTo>
                    <a:pt x="1183" y="1179"/>
                    <a:pt x="0" y="3212"/>
                    <a:pt x="0" y="4950"/>
                  </a:cubicBezTo>
                  <a:cubicBezTo>
                    <a:pt x="0" y="6170"/>
                    <a:pt x="666" y="6613"/>
                    <a:pt x="666" y="6613"/>
                  </a:cubicBezTo>
                  <a:lnTo>
                    <a:pt x="777" y="6650"/>
                  </a:lnTo>
                  <a:cubicBezTo>
                    <a:pt x="370" y="6355"/>
                    <a:pt x="74" y="5763"/>
                    <a:pt x="74" y="4987"/>
                  </a:cubicBezTo>
                  <a:cubicBezTo>
                    <a:pt x="74" y="3323"/>
                    <a:pt x="1257" y="1290"/>
                    <a:pt x="2699" y="439"/>
                  </a:cubicBezTo>
                  <a:cubicBezTo>
                    <a:pt x="3131" y="202"/>
                    <a:pt x="3538" y="90"/>
                    <a:pt x="3890" y="90"/>
                  </a:cubicBezTo>
                  <a:cubicBezTo>
                    <a:pt x="4140" y="90"/>
                    <a:pt x="4363" y="147"/>
                    <a:pt x="4548" y="254"/>
                  </a:cubicBezTo>
                  <a:lnTo>
                    <a:pt x="4437" y="180"/>
                  </a:lnTo>
                  <a:cubicBezTo>
                    <a:pt x="4240" y="60"/>
                    <a:pt x="4019" y="1"/>
                    <a:pt x="37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0"/>
            <p:cNvSpPr/>
            <p:nvPr/>
          </p:nvSpPr>
          <p:spPr>
            <a:xfrm>
              <a:off x="7566384" y="2205399"/>
              <a:ext cx="229552" cy="332115"/>
            </a:xfrm>
            <a:custGeom>
              <a:avLst/>
              <a:gdLst/>
              <a:ahLst/>
              <a:cxnLst/>
              <a:rect l="l" t="t" r="r" b="b"/>
              <a:pathLst>
                <a:path w="4586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6" y="350"/>
                  </a:cubicBezTo>
                  <a:cubicBezTo>
                    <a:pt x="1221" y="1200"/>
                    <a:pt x="38" y="3233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1" y="6376"/>
                    <a:pt x="112" y="5784"/>
                    <a:pt x="112" y="4971"/>
                  </a:cubicBezTo>
                  <a:cubicBezTo>
                    <a:pt x="112" y="3307"/>
                    <a:pt x="1295" y="1274"/>
                    <a:pt x="2737" y="461"/>
                  </a:cubicBezTo>
                  <a:cubicBezTo>
                    <a:pt x="3174" y="220"/>
                    <a:pt x="3573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0"/>
            <p:cNvSpPr/>
            <p:nvPr/>
          </p:nvSpPr>
          <p:spPr>
            <a:xfrm>
              <a:off x="7623747" y="2241389"/>
              <a:ext cx="240664" cy="329462"/>
            </a:xfrm>
            <a:custGeom>
              <a:avLst/>
              <a:gdLst/>
              <a:ahLst/>
              <a:cxnLst/>
              <a:rect l="l" t="t" r="r" b="b"/>
              <a:pathLst>
                <a:path w="4808" h="6582" extrusionOk="0">
                  <a:moveTo>
                    <a:pt x="3772" y="0"/>
                  </a:moveTo>
                  <a:lnTo>
                    <a:pt x="3476" y="259"/>
                  </a:lnTo>
                  <a:lnTo>
                    <a:pt x="2663" y="333"/>
                  </a:lnTo>
                  <a:lnTo>
                    <a:pt x="2515" y="777"/>
                  </a:lnTo>
                  <a:lnTo>
                    <a:pt x="1812" y="888"/>
                  </a:lnTo>
                  <a:lnTo>
                    <a:pt x="1775" y="1516"/>
                  </a:lnTo>
                  <a:lnTo>
                    <a:pt x="1073" y="1701"/>
                  </a:lnTo>
                  <a:lnTo>
                    <a:pt x="1110" y="2367"/>
                  </a:lnTo>
                  <a:lnTo>
                    <a:pt x="518" y="2699"/>
                  </a:lnTo>
                  <a:lnTo>
                    <a:pt x="666" y="3328"/>
                  </a:lnTo>
                  <a:lnTo>
                    <a:pt x="186" y="3808"/>
                  </a:lnTo>
                  <a:lnTo>
                    <a:pt x="371" y="4400"/>
                  </a:lnTo>
                  <a:lnTo>
                    <a:pt x="1" y="4991"/>
                  </a:lnTo>
                  <a:lnTo>
                    <a:pt x="334" y="5509"/>
                  </a:lnTo>
                  <a:lnTo>
                    <a:pt x="186" y="5879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814" y="6581"/>
                  </a:lnTo>
                  <a:lnTo>
                    <a:pt x="814" y="6581"/>
                  </a:lnTo>
                  <a:lnTo>
                    <a:pt x="740" y="6359"/>
                  </a:lnTo>
                  <a:lnTo>
                    <a:pt x="334" y="5879"/>
                  </a:lnTo>
                  <a:lnTo>
                    <a:pt x="482" y="5509"/>
                  </a:lnTo>
                  <a:lnTo>
                    <a:pt x="149" y="4991"/>
                  </a:lnTo>
                  <a:lnTo>
                    <a:pt x="482" y="4437"/>
                  </a:lnTo>
                  <a:lnTo>
                    <a:pt x="297" y="3845"/>
                  </a:lnTo>
                  <a:lnTo>
                    <a:pt x="740" y="3402"/>
                  </a:lnTo>
                  <a:lnTo>
                    <a:pt x="629" y="2736"/>
                  </a:lnTo>
                  <a:lnTo>
                    <a:pt x="1147" y="2440"/>
                  </a:lnTo>
                  <a:lnTo>
                    <a:pt x="1110" y="1775"/>
                  </a:lnTo>
                  <a:lnTo>
                    <a:pt x="1812" y="1590"/>
                  </a:lnTo>
                  <a:lnTo>
                    <a:pt x="1849" y="962"/>
                  </a:lnTo>
                  <a:lnTo>
                    <a:pt x="2552" y="888"/>
                  </a:lnTo>
                  <a:lnTo>
                    <a:pt x="2700" y="407"/>
                  </a:lnTo>
                  <a:lnTo>
                    <a:pt x="3513" y="333"/>
                  </a:lnTo>
                  <a:lnTo>
                    <a:pt x="3809" y="111"/>
                  </a:lnTo>
                  <a:cubicBezTo>
                    <a:pt x="3809" y="111"/>
                    <a:pt x="4400" y="259"/>
                    <a:pt x="4548" y="296"/>
                  </a:cubicBezTo>
                  <a:cubicBezTo>
                    <a:pt x="4622" y="296"/>
                    <a:pt x="4733" y="333"/>
                    <a:pt x="4807" y="370"/>
                  </a:cubicBezTo>
                  <a:lnTo>
                    <a:pt x="4733" y="333"/>
                  </a:lnTo>
                  <a:cubicBezTo>
                    <a:pt x="4696" y="296"/>
                    <a:pt x="4585" y="259"/>
                    <a:pt x="4548" y="259"/>
                  </a:cubicBezTo>
                  <a:cubicBezTo>
                    <a:pt x="4363" y="148"/>
                    <a:pt x="3772" y="0"/>
                    <a:pt x="377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0"/>
            <p:cNvSpPr/>
            <p:nvPr/>
          </p:nvSpPr>
          <p:spPr>
            <a:xfrm>
              <a:off x="7579348" y="2219165"/>
              <a:ext cx="244318" cy="329462"/>
            </a:xfrm>
            <a:custGeom>
              <a:avLst/>
              <a:gdLst/>
              <a:ahLst/>
              <a:cxnLst/>
              <a:rect l="l" t="t" r="r" b="b"/>
              <a:pathLst>
                <a:path w="4881" h="6582" extrusionOk="0">
                  <a:moveTo>
                    <a:pt x="3809" y="1"/>
                  </a:moveTo>
                  <a:lnTo>
                    <a:pt x="3550" y="223"/>
                  </a:lnTo>
                  <a:lnTo>
                    <a:pt x="2699" y="297"/>
                  </a:lnTo>
                  <a:lnTo>
                    <a:pt x="2552" y="777"/>
                  </a:lnTo>
                  <a:lnTo>
                    <a:pt x="1886" y="851"/>
                  </a:lnTo>
                  <a:lnTo>
                    <a:pt x="1812" y="1517"/>
                  </a:lnTo>
                  <a:lnTo>
                    <a:pt x="1147" y="1701"/>
                  </a:lnTo>
                  <a:lnTo>
                    <a:pt x="1184" y="2330"/>
                  </a:lnTo>
                  <a:lnTo>
                    <a:pt x="592" y="2663"/>
                  </a:lnTo>
                  <a:lnTo>
                    <a:pt x="703" y="3328"/>
                  </a:lnTo>
                  <a:lnTo>
                    <a:pt x="259" y="3772"/>
                  </a:lnTo>
                  <a:lnTo>
                    <a:pt x="444" y="4400"/>
                  </a:lnTo>
                  <a:lnTo>
                    <a:pt x="1" y="5029"/>
                  </a:lnTo>
                  <a:lnTo>
                    <a:pt x="333" y="5546"/>
                  </a:lnTo>
                  <a:lnTo>
                    <a:pt x="185" y="5916"/>
                  </a:lnTo>
                  <a:lnTo>
                    <a:pt x="666" y="6360"/>
                  </a:lnTo>
                  <a:lnTo>
                    <a:pt x="703" y="6545"/>
                  </a:lnTo>
                  <a:lnTo>
                    <a:pt x="814" y="6582"/>
                  </a:lnTo>
                  <a:lnTo>
                    <a:pt x="740" y="6360"/>
                  </a:lnTo>
                  <a:lnTo>
                    <a:pt x="333" y="5916"/>
                  </a:lnTo>
                  <a:lnTo>
                    <a:pt x="481" y="5546"/>
                  </a:lnTo>
                  <a:lnTo>
                    <a:pt x="148" y="5029"/>
                  </a:lnTo>
                  <a:lnTo>
                    <a:pt x="481" y="4474"/>
                  </a:lnTo>
                  <a:lnTo>
                    <a:pt x="296" y="3883"/>
                  </a:lnTo>
                  <a:lnTo>
                    <a:pt x="740" y="3402"/>
                  </a:lnTo>
                  <a:lnTo>
                    <a:pt x="629" y="2774"/>
                  </a:lnTo>
                  <a:lnTo>
                    <a:pt x="1221" y="2441"/>
                  </a:lnTo>
                  <a:lnTo>
                    <a:pt x="1184" y="1738"/>
                  </a:lnTo>
                  <a:lnTo>
                    <a:pt x="1849" y="1554"/>
                  </a:lnTo>
                  <a:lnTo>
                    <a:pt x="1923" y="962"/>
                  </a:lnTo>
                  <a:lnTo>
                    <a:pt x="2589" y="851"/>
                  </a:lnTo>
                  <a:lnTo>
                    <a:pt x="2736" y="407"/>
                  </a:lnTo>
                  <a:lnTo>
                    <a:pt x="3587" y="297"/>
                  </a:lnTo>
                  <a:lnTo>
                    <a:pt x="3846" y="75"/>
                  </a:lnTo>
                  <a:cubicBezTo>
                    <a:pt x="3846" y="75"/>
                    <a:pt x="4474" y="223"/>
                    <a:pt x="4585" y="260"/>
                  </a:cubicBezTo>
                  <a:cubicBezTo>
                    <a:pt x="4696" y="260"/>
                    <a:pt x="4770" y="297"/>
                    <a:pt x="4881" y="370"/>
                  </a:cubicBezTo>
                  <a:lnTo>
                    <a:pt x="4770" y="297"/>
                  </a:lnTo>
                  <a:cubicBezTo>
                    <a:pt x="4733" y="260"/>
                    <a:pt x="4659" y="223"/>
                    <a:pt x="4585" y="223"/>
                  </a:cubicBezTo>
                  <a:cubicBezTo>
                    <a:pt x="4400" y="186"/>
                    <a:pt x="3809" y="1"/>
                    <a:pt x="3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0"/>
            <p:cNvSpPr/>
            <p:nvPr/>
          </p:nvSpPr>
          <p:spPr>
            <a:xfrm>
              <a:off x="7540506" y="2191434"/>
              <a:ext cx="244318" cy="329412"/>
            </a:xfrm>
            <a:custGeom>
              <a:avLst/>
              <a:gdLst/>
              <a:ahLst/>
              <a:cxnLst/>
              <a:rect l="l" t="t" r="r" b="b"/>
              <a:pathLst>
                <a:path w="4881" h="6581" extrusionOk="0">
                  <a:moveTo>
                    <a:pt x="3808" y="0"/>
                  </a:moveTo>
                  <a:lnTo>
                    <a:pt x="3512" y="222"/>
                  </a:lnTo>
                  <a:lnTo>
                    <a:pt x="2699" y="296"/>
                  </a:lnTo>
                  <a:lnTo>
                    <a:pt x="2514" y="777"/>
                  </a:lnTo>
                  <a:lnTo>
                    <a:pt x="1812" y="851"/>
                  </a:lnTo>
                  <a:lnTo>
                    <a:pt x="1775" y="1516"/>
                  </a:lnTo>
                  <a:lnTo>
                    <a:pt x="1072" y="1701"/>
                  </a:lnTo>
                  <a:lnTo>
                    <a:pt x="1109" y="2329"/>
                  </a:lnTo>
                  <a:lnTo>
                    <a:pt x="518" y="2699"/>
                  </a:lnTo>
                  <a:lnTo>
                    <a:pt x="666" y="3365"/>
                  </a:lnTo>
                  <a:lnTo>
                    <a:pt x="185" y="3808"/>
                  </a:lnTo>
                  <a:lnTo>
                    <a:pt x="370" y="4437"/>
                  </a:lnTo>
                  <a:lnTo>
                    <a:pt x="0" y="5028"/>
                  </a:lnTo>
                  <a:lnTo>
                    <a:pt x="333" y="5546"/>
                  </a:lnTo>
                  <a:lnTo>
                    <a:pt x="185" y="5915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777" y="6581"/>
                  </a:lnTo>
                  <a:lnTo>
                    <a:pt x="740" y="6359"/>
                  </a:lnTo>
                  <a:lnTo>
                    <a:pt x="333" y="5915"/>
                  </a:lnTo>
                  <a:lnTo>
                    <a:pt x="481" y="5546"/>
                  </a:lnTo>
                  <a:lnTo>
                    <a:pt x="148" y="5028"/>
                  </a:lnTo>
                  <a:lnTo>
                    <a:pt x="481" y="4474"/>
                  </a:lnTo>
                  <a:lnTo>
                    <a:pt x="296" y="3882"/>
                  </a:lnTo>
                  <a:lnTo>
                    <a:pt x="740" y="3401"/>
                  </a:lnTo>
                  <a:lnTo>
                    <a:pt x="592" y="2773"/>
                  </a:lnTo>
                  <a:lnTo>
                    <a:pt x="1220" y="2440"/>
                  </a:lnTo>
                  <a:lnTo>
                    <a:pt x="1146" y="1738"/>
                  </a:lnTo>
                  <a:lnTo>
                    <a:pt x="1849" y="1553"/>
                  </a:lnTo>
                  <a:lnTo>
                    <a:pt x="1886" y="961"/>
                  </a:lnTo>
                  <a:lnTo>
                    <a:pt x="2588" y="851"/>
                  </a:lnTo>
                  <a:lnTo>
                    <a:pt x="2736" y="407"/>
                  </a:lnTo>
                  <a:lnTo>
                    <a:pt x="3549" y="296"/>
                  </a:lnTo>
                  <a:lnTo>
                    <a:pt x="3845" y="74"/>
                  </a:lnTo>
                  <a:cubicBezTo>
                    <a:pt x="3845" y="74"/>
                    <a:pt x="4437" y="222"/>
                    <a:pt x="4585" y="259"/>
                  </a:cubicBezTo>
                  <a:cubicBezTo>
                    <a:pt x="4695" y="259"/>
                    <a:pt x="4769" y="296"/>
                    <a:pt x="4880" y="370"/>
                  </a:cubicBezTo>
                  <a:lnTo>
                    <a:pt x="4769" y="296"/>
                  </a:lnTo>
                  <a:cubicBezTo>
                    <a:pt x="4732" y="259"/>
                    <a:pt x="4622" y="222"/>
                    <a:pt x="4585" y="222"/>
                  </a:cubicBezTo>
                  <a:cubicBezTo>
                    <a:pt x="4400" y="185"/>
                    <a:pt x="3808" y="0"/>
                    <a:pt x="380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0"/>
            <p:cNvSpPr/>
            <p:nvPr/>
          </p:nvSpPr>
          <p:spPr>
            <a:xfrm>
              <a:off x="7692222" y="2303057"/>
              <a:ext cx="185103" cy="238762"/>
            </a:xfrm>
            <a:custGeom>
              <a:avLst/>
              <a:gdLst/>
              <a:ahLst/>
              <a:cxnLst/>
              <a:rect l="l" t="t" r="r" b="b"/>
              <a:pathLst>
                <a:path w="3698" h="4770" extrusionOk="0">
                  <a:moveTo>
                    <a:pt x="2648" y="1"/>
                  </a:moveTo>
                  <a:cubicBezTo>
                    <a:pt x="2405" y="1"/>
                    <a:pt x="2133" y="79"/>
                    <a:pt x="1849" y="247"/>
                  </a:cubicBezTo>
                  <a:cubicBezTo>
                    <a:pt x="814" y="876"/>
                    <a:pt x="1" y="2281"/>
                    <a:pt x="1" y="3464"/>
                  </a:cubicBezTo>
                  <a:cubicBezTo>
                    <a:pt x="1" y="4273"/>
                    <a:pt x="407" y="4769"/>
                    <a:pt x="1010" y="4769"/>
                  </a:cubicBezTo>
                  <a:cubicBezTo>
                    <a:pt x="1260" y="4769"/>
                    <a:pt x="1545" y="4683"/>
                    <a:pt x="1849" y="4499"/>
                  </a:cubicBezTo>
                  <a:cubicBezTo>
                    <a:pt x="2848" y="3944"/>
                    <a:pt x="3698" y="2539"/>
                    <a:pt x="3698" y="1319"/>
                  </a:cubicBezTo>
                  <a:cubicBezTo>
                    <a:pt x="3698" y="499"/>
                    <a:pt x="3262" y="1"/>
                    <a:pt x="264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0"/>
            <p:cNvSpPr/>
            <p:nvPr/>
          </p:nvSpPr>
          <p:spPr>
            <a:xfrm>
              <a:off x="7703334" y="2318974"/>
              <a:ext cx="161077" cy="209080"/>
            </a:xfrm>
            <a:custGeom>
              <a:avLst/>
              <a:gdLst/>
              <a:ahLst/>
              <a:cxnLst/>
              <a:rect l="l" t="t" r="r" b="b"/>
              <a:pathLst>
                <a:path w="3218" h="4177" extrusionOk="0">
                  <a:moveTo>
                    <a:pt x="2332" y="1"/>
                  </a:moveTo>
                  <a:cubicBezTo>
                    <a:pt x="2117" y="1"/>
                    <a:pt x="1877" y="73"/>
                    <a:pt x="1627" y="225"/>
                  </a:cubicBezTo>
                  <a:cubicBezTo>
                    <a:pt x="740" y="743"/>
                    <a:pt x="1" y="1963"/>
                    <a:pt x="1" y="3035"/>
                  </a:cubicBezTo>
                  <a:cubicBezTo>
                    <a:pt x="1" y="3747"/>
                    <a:pt x="377" y="4177"/>
                    <a:pt x="915" y="4177"/>
                  </a:cubicBezTo>
                  <a:cubicBezTo>
                    <a:pt x="1131" y="4177"/>
                    <a:pt x="1373" y="4107"/>
                    <a:pt x="1627" y="3959"/>
                  </a:cubicBezTo>
                  <a:cubicBezTo>
                    <a:pt x="2478" y="3404"/>
                    <a:pt x="3217" y="2147"/>
                    <a:pt x="3217" y="1149"/>
                  </a:cubicBezTo>
                  <a:cubicBezTo>
                    <a:pt x="3217" y="418"/>
                    <a:pt x="2848" y="1"/>
                    <a:pt x="233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0"/>
            <p:cNvSpPr/>
            <p:nvPr/>
          </p:nvSpPr>
          <p:spPr>
            <a:xfrm>
              <a:off x="7756993" y="2385447"/>
              <a:ext cx="55561" cy="72830"/>
            </a:xfrm>
            <a:custGeom>
              <a:avLst/>
              <a:gdLst/>
              <a:ahLst/>
              <a:cxnLst/>
              <a:rect l="l" t="t" r="r" b="b"/>
              <a:pathLst>
                <a:path w="1110" h="1455" extrusionOk="0">
                  <a:moveTo>
                    <a:pt x="799" y="0"/>
                  </a:moveTo>
                  <a:cubicBezTo>
                    <a:pt x="725" y="0"/>
                    <a:pt x="642" y="26"/>
                    <a:pt x="555" y="80"/>
                  </a:cubicBezTo>
                  <a:cubicBezTo>
                    <a:pt x="223" y="265"/>
                    <a:pt x="1" y="746"/>
                    <a:pt x="1" y="1078"/>
                  </a:cubicBezTo>
                  <a:cubicBezTo>
                    <a:pt x="1" y="1312"/>
                    <a:pt x="110" y="1455"/>
                    <a:pt x="291" y="1455"/>
                  </a:cubicBezTo>
                  <a:cubicBezTo>
                    <a:pt x="367" y="1455"/>
                    <a:pt x="456" y="1429"/>
                    <a:pt x="555" y="1374"/>
                  </a:cubicBezTo>
                  <a:cubicBezTo>
                    <a:pt x="814" y="1263"/>
                    <a:pt x="1110" y="782"/>
                    <a:pt x="1110" y="413"/>
                  </a:cubicBezTo>
                  <a:cubicBezTo>
                    <a:pt x="1110" y="151"/>
                    <a:pt x="980" y="0"/>
                    <a:pt x="79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0"/>
            <p:cNvSpPr/>
            <p:nvPr/>
          </p:nvSpPr>
          <p:spPr>
            <a:xfrm>
              <a:off x="7777365" y="2414629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200" y="0"/>
                  </a:moveTo>
                  <a:cubicBezTo>
                    <a:pt x="185" y="0"/>
                    <a:pt x="168" y="5"/>
                    <a:pt x="148" y="15"/>
                  </a:cubicBezTo>
                  <a:cubicBezTo>
                    <a:pt x="37" y="52"/>
                    <a:pt x="0" y="163"/>
                    <a:pt x="0" y="273"/>
                  </a:cubicBezTo>
                  <a:cubicBezTo>
                    <a:pt x="0" y="357"/>
                    <a:pt x="21" y="398"/>
                    <a:pt x="78" y="398"/>
                  </a:cubicBezTo>
                  <a:cubicBezTo>
                    <a:pt x="98" y="398"/>
                    <a:pt x="121" y="394"/>
                    <a:pt x="148" y="384"/>
                  </a:cubicBezTo>
                  <a:cubicBezTo>
                    <a:pt x="222" y="347"/>
                    <a:pt x="259" y="199"/>
                    <a:pt x="259" y="89"/>
                  </a:cubicBezTo>
                  <a:cubicBezTo>
                    <a:pt x="259" y="34"/>
                    <a:pt x="239" y="0"/>
                    <a:pt x="200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0"/>
            <p:cNvSpPr/>
            <p:nvPr/>
          </p:nvSpPr>
          <p:spPr>
            <a:xfrm>
              <a:off x="7768105" y="2407921"/>
              <a:ext cx="11162" cy="14866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1"/>
                  </a:moveTo>
                  <a:cubicBezTo>
                    <a:pt x="148" y="75"/>
                    <a:pt x="148" y="112"/>
                    <a:pt x="75" y="149"/>
                  </a:cubicBezTo>
                  <a:lnTo>
                    <a:pt x="1" y="223"/>
                  </a:lnTo>
                  <a:cubicBezTo>
                    <a:pt x="1" y="297"/>
                    <a:pt x="38" y="297"/>
                    <a:pt x="38" y="297"/>
                  </a:cubicBezTo>
                  <a:cubicBezTo>
                    <a:pt x="75" y="297"/>
                    <a:pt x="148" y="297"/>
                    <a:pt x="185" y="186"/>
                  </a:cubicBezTo>
                  <a:cubicBezTo>
                    <a:pt x="222" y="112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0"/>
            <p:cNvSpPr/>
            <p:nvPr/>
          </p:nvSpPr>
          <p:spPr>
            <a:xfrm>
              <a:off x="7762549" y="240792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85" y="1"/>
                    <a:pt x="112" y="75"/>
                    <a:pt x="75" y="112"/>
                  </a:cubicBezTo>
                  <a:cubicBezTo>
                    <a:pt x="1" y="149"/>
                    <a:pt x="1" y="186"/>
                    <a:pt x="1" y="260"/>
                  </a:cubicBezTo>
                  <a:cubicBezTo>
                    <a:pt x="75" y="260"/>
                    <a:pt x="112" y="186"/>
                    <a:pt x="149" y="149"/>
                  </a:cubicBezTo>
                  <a:cubicBezTo>
                    <a:pt x="186" y="112"/>
                    <a:pt x="186" y="75"/>
                    <a:pt x="1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0"/>
            <p:cNvSpPr/>
            <p:nvPr/>
          </p:nvSpPr>
          <p:spPr>
            <a:xfrm>
              <a:off x="7768105" y="2439406"/>
              <a:ext cx="11162" cy="13014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48" y="0"/>
                  </a:moveTo>
                  <a:cubicBezTo>
                    <a:pt x="148" y="37"/>
                    <a:pt x="148" y="74"/>
                    <a:pt x="75" y="111"/>
                  </a:cubicBezTo>
                  <a:lnTo>
                    <a:pt x="1" y="222"/>
                  </a:lnTo>
                  <a:lnTo>
                    <a:pt x="38" y="259"/>
                  </a:lnTo>
                  <a:cubicBezTo>
                    <a:pt x="75" y="259"/>
                    <a:pt x="148" y="259"/>
                    <a:pt x="185" y="185"/>
                  </a:cubicBezTo>
                  <a:cubicBezTo>
                    <a:pt x="222" y="74"/>
                    <a:pt x="222" y="37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0"/>
            <p:cNvSpPr/>
            <p:nvPr/>
          </p:nvSpPr>
          <p:spPr>
            <a:xfrm>
              <a:off x="7764401" y="2439406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222" y="0"/>
                  </a:moveTo>
                  <a:cubicBezTo>
                    <a:pt x="149" y="0"/>
                    <a:pt x="112" y="37"/>
                    <a:pt x="75" y="74"/>
                  </a:cubicBezTo>
                  <a:cubicBezTo>
                    <a:pt x="1" y="111"/>
                    <a:pt x="1" y="185"/>
                    <a:pt x="1" y="222"/>
                  </a:cubicBezTo>
                  <a:cubicBezTo>
                    <a:pt x="75" y="222"/>
                    <a:pt x="112" y="185"/>
                    <a:pt x="149" y="111"/>
                  </a:cubicBezTo>
                  <a:cubicBezTo>
                    <a:pt x="222" y="74"/>
                    <a:pt x="222" y="37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0"/>
            <p:cNvSpPr/>
            <p:nvPr/>
          </p:nvSpPr>
          <p:spPr>
            <a:xfrm>
              <a:off x="7794034" y="2422738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7"/>
                    <a:pt x="111" y="74"/>
                    <a:pt x="74" y="111"/>
                  </a:cubicBezTo>
                  <a:cubicBezTo>
                    <a:pt x="37" y="222"/>
                    <a:pt x="0" y="222"/>
                    <a:pt x="0" y="222"/>
                  </a:cubicBezTo>
                  <a:cubicBezTo>
                    <a:pt x="0" y="259"/>
                    <a:pt x="37" y="259"/>
                    <a:pt x="37" y="259"/>
                  </a:cubicBezTo>
                  <a:cubicBezTo>
                    <a:pt x="74" y="259"/>
                    <a:pt x="111" y="259"/>
                    <a:pt x="185" y="185"/>
                  </a:cubicBezTo>
                  <a:cubicBezTo>
                    <a:pt x="222" y="74"/>
                    <a:pt x="222" y="37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0"/>
            <p:cNvSpPr/>
            <p:nvPr/>
          </p:nvSpPr>
          <p:spPr>
            <a:xfrm>
              <a:off x="7790330" y="2422738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48" y="37"/>
                    <a:pt x="111" y="37"/>
                    <a:pt x="74" y="74"/>
                  </a:cubicBezTo>
                  <a:cubicBezTo>
                    <a:pt x="0" y="148"/>
                    <a:pt x="0" y="185"/>
                    <a:pt x="0" y="222"/>
                  </a:cubicBezTo>
                  <a:cubicBezTo>
                    <a:pt x="74" y="222"/>
                    <a:pt x="111" y="185"/>
                    <a:pt x="148" y="148"/>
                  </a:cubicBezTo>
                  <a:cubicBezTo>
                    <a:pt x="185" y="74"/>
                    <a:pt x="185" y="37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0"/>
            <p:cNvSpPr/>
            <p:nvPr/>
          </p:nvSpPr>
          <p:spPr>
            <a:xfrm>
              <a:off x="7794034" y="239495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8"/>
                    <a:pt x="111" y="75"/>
                    <a:pt x="74" y="149"/>
                  </a:cubicBezTo>
                  <a:lnTo>
                    <a:pt x="0" y="223"/>
                  </a:lnTo>
                  <a:lnTo>
                    <a:pt x="37" y="260"/>
                  </a:lnTo>
                  <a:cubicBezTo>
                    <a:pt x="74" y="260"/>
                    <a:pt x="111" y="260"/>
                    <a:pt x="185" y="186"/>
                  </a:cubicBez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0"/>
            <p:cNvSpPr/>
            <p:nvPr/>
          </p:nvSpPr>
          <p:spPr>
            <a:xfrm>
              <a:off x="7788478" y="2394957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85" y="1"/>
                    <a:pt x="148" y="38"/>
                    <a:pt x="37" y="75"/>
                  </a:cubicBezTo>
                  <a:cubicBezTo>
                    <a:pt x="0" y="149"/>
                    <a:pt x="0" y="186"/>
                    <a:pt x="0" y="223"/>
                  </a:cubicBezTo>
                  <a:cubicBezTo>
                    <a:pt x="37" y="223"/>
                    <a:pt x="74" y="186"/>
                    <a:pt x="148" y="149"/>
                  </a:cubicBezTo>
                  <a:cubicBezTo>
                    <a:pt x="185" y="75"/>
                    <a:pt x="185" y="38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0"/>
            <p:cNvSpPr/>
            <p:nvPr/>
          </p:nvSpPr>
          <p:spPr>
            <a:xfrm>
              <a:off x="7760697" y="2319124"/>
              <a:ext cx="53709" cy="47302"/>
            </a:xfrm>
            <a:custGeom>
              <a:avLst/>
              <a:gdLst/>
              <a:ahLst/>
              <a:cxnLst/>
              <a:rect l="l" t="t" r="r" b="b"/>
              <a:pathLst>
                <a:path w="1073" h="945" extrusionOk="0">
                  <a:moveTo>
                    <a:pt x="1073" y="0"/>
                  </a:moveTo>
                  <a:cubicBezTo>
                    <a:pt x="962" y="0"/>
                    <a:pt x="925" y="37"/>
                    <a:pt x="888" y="37"/>
                  </a:cubicBezTo>
                  <a:cubicBezTo>
                    <a:pt x="777" y="296"/>
                    <a:pt x="555" y="629"/>
                    <a:pt x="333" y="777"/>
                  </a:cubicBezTo>
                  <a:cubicBezTo>
                    <a:pt x="247" y="820"/>
                    <a:pt x="160" y="838"/>
                    <a:pt x="96" y="838"/>
                  </a:cubicBezTo>
                  <a:cubicBezTo>
                    <a:pt x="50" y="838"/>
                    <a:pt x="16" y="829"/>
                    <a:pt x="1" y="814"/>
                  </a:cubicBezTo>
                  <a:lnTo>
                    <a:pt x="1" y="814"/>
                  </a:lnTo>
                  <a:cubicBezTo>
                    <a:pt x="84" y="897"/>
                    <a:pt x="167" y="945"/>
                    <a:pt x="263" y="945"/>
                  </a:cubicBezTo>
                  <a:cubicBezTo>
                    <a:pt x="338" y="945"/>
                    <a:pt x="421" y="915"/>
                    <a:pt x="518" y="850"/>
                  </a:cubicBezTo>
                  <a:cubicBezTo>
                    <a:pt x="777" y="666"/>
                    <a:pt x="999" y="296"/>
                    <a:pt x="107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0"/>
            <p:cNvSpPr/>
            <p:nvPr/>
          </p:nvSpPr>
          <p:spPr>
            <a:xfrm>
              <a:off x="7753289" y="2320976"/>
              <a:ext cx="51857" cy="40094"/>
            </a:xfrm>
            <a:custGeom>
              <a:avLst/>
              <a:gdLst/>
              <a:ahLst/>
              <a:cxnLst/>
              <a:rect l="l" t="t" r="r" b="b"/>
              <a:pathLst>
                <a:path w="1036" h="801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888" y="37"/>
                    <a:pt x="740" y="74"/>
                    <a:pt x="555" y="111"/>
                  </a:cubicBezTo>
                  <a:cubicBezTo>
                    <a:pt x="371" y="259"/>
                    <a:pt x="186" y="407"/>
                    <a:pt x="1" y="592"/>
                  </a:cubicBezTo>
                  <a:cubicBezTo>
                    <a:pt x="75" y="703"/>
                    <a:pt x="75" y="740"/>
                    <a:pt x="112" y="777"/>
                  </a:cubicBezTo>
                  <a:cubicBezTo>
                    <a:pt x="173" y="792"/>
                    <a:pt x="222" y="801"/>
                    <a:pt x="268" y="801"/>
                  </a:cubicBezTo>
                  <a:cubicBezTo>
                    <a:pt x="334" y="801"/>
                    <a:pt x="395" y="783"/>
                    <a:pt x="481" y="740"/>
                  </a:cubicBezTo>
                  <a:cubicBezTo>
                    <a:pt x="740" y="592"/>
                    <a:pt x="925" y="259"/>
                    <a:pt x="10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0"/>
            <p:cNvSpPr/>
            <p:nvPr/>
          </p:nvSpPr>
          <p:spPr>
            <a:xfrm>
              <a:off x="7718150" y="2491213"/>
              <a:ext cx="44449" cy="35839"/>
            </a:xfrm>
            <a:custGeom>
              <a:avLst/>
              <a:gdLst/>
              <a:ahLst/>
              <a:cxnLst/>
              <a:rect l="l" t="t" r="r" b="b"/>
              <a:pathLst>
                <a:path w="888" h="716" extrusionOk="0">
                  <a:moveTo>
                    <a:pt x="629" y="0"/>
                  </a:moveTo>
                  <a:lnTo>
                    <a:pt x="629" y="0"/>
                  </a:lnTo>
                  <a:cubicBezTo>
                    <a:pt x="777" y="111"/>
                    <a:pt x="777" y="370"/>
                    <a:pt x="666" y="592"/>
                  </a:cubicBezTo>
                  <a:cubicBezTo>
                    <a:pt x="601" y="614"/>
                    <a:pt x="536" y="623"/>
                    <a:pt x="471" y="623"/>
                  </a:cubicBezTo>
                  <a:cubicBezTo>
                    <a:pt x="314" y="623"/>
                    <a:pt x="157" y="570"/>
                    <a:pt x="0" y="518"/>
                  </a:cubicBezTo>
                  <a:lnTo>
                    <a:pt x="0" y="518"/>
                  </a:lnTo>
                  <a:cubicBezTo>
                    <a:pt x="172" y="661"/>
                    <a:pt x="367" y="716"/>
                    <a:pt x="583" y="716"/>
                  </a:cubicBezTo>
                  <a:cubicBezTo>
                    <a:pt x="646" y="716"/>
                    <a:pt x="710" y="711"/>
                    <a:pt x="777" y="703"/>
                  </a:cubicBezTo>
                  <a:cubicBezTo>
                    <a:pt x="888" y="370"/>
                    <a:pt x="851" y="111"/>
                    <a:pt x="62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0"/>
            <p:cNvSpPr/>
            <p:nvPr/>
          </p:nvSpPr>
          <p:spPr>
            <a:xfrm>
              <a:off x="7714446" y="2490362"/>
              <a:ext cx="38893" cy="33036"/>
            </a:xfrm>
            <a:custGeom>
              <a:avLst/>
              <a:gdLst/>
              <a:ahLst/>
              <a:cxnLst/>
              <a:rect l="l" t="t" r="r" b="b"/>
              <a:pathLst>
                <a:path w="777" h="660" extrusionOk="0">
                  <a:moveTo>
                    <a:pt x="598" y="1"/>
                  </a:moveTo>
                  <a:cubicBezTo>
                    <a:pt x="394" y="1"/>
                    <a:pt x="157" y="167"/>
                    <a:pt x="0" y="387"/>
                  </a:cubicBezTo>
                  <a:lnTo>
                    <a:pt x="148" y="535"/>
                  </a:lnTo>
                  <a:cubicBezTo>
                    <a:pt x="259" y="618"/>
                    <a:pt x="412" y="660"/>
                    <a:pt x="575" y="660"/>
                  </a:cubicBezTo>
                  <a:cubicBezTo>
                    <a:pt x="629" y="660"/>
                    <a:pt x="684" y="655"/>
                    <a:pt x="740" y="646"/>
                  </a:cubicBezTo>
                  <a:cubicBezTo>
                    <a:pt x="777" y="387"/>
                    <a:pt x="777" y="165"/>
                    <a:pt x="703" y="17"/>
                  </a:cubicBezTo>
                  <a:cubicBezTo>
                    <a:pt x="669" y="6"/>
                    <a:pt x="634" y="1"/>
                    <a:pt x="59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0"/>
            <p:cNvSpPr/>
            <p:nvPr/>
          </p:nvSpPr>
          <p:spPr>
            <a:xfrm>
              <a:off x="7703334" y="2404217"/>
              <a:ext cx="35239" cy="70377"/>
            </a:xfrm>
            <a:custGeom>
              <a:avLst/>
              <a:gdLst/>
              <a:ahLst/>
              <a:cxnLst/>
              <a:rect l="l" t="t" r="r" b="b"/>
              <a:pathLst>
                <a:path w="704" h="1406" extrusionOk="0">
                  <a:moveTo>
                    <a:pt x="407" y="1"/>
                  </a:moveTo>
                  <a:lnTo>
                    <a:pt x="407" y="1"/>
                  </a:lnTo>
                  <a:cubicBezTo>
                    <a:pt x="518" y="75"/>
                    <a:pt x="518" y="260"/>
                    <a:pt x="444" y="481"/>
                  </a:cubicBezTo>
                  <a:cubicBezTo>
                    <a:pt x="407" y="777"/>
                    <a:pt x="222" y="1073"/>
                    <a:pt x="1" y="1258"/>
                  </a:cubicBezTo>
                  <a:lnTo>
                    <a:pt x="1" y="1332"/>
                  </a:lnTo>
                  <a:lnTo>
                    <a:pt x="1" y="1406"/>
                  </a:lnTo>
                  <a:cubicBezTo>
                    <a:pt x="222" y="1332"/>
                    <a:pt x="518" y="999"/>
                    <a:pt x="592" y="629"/>
                  </a:cubicBezTo>
                  <a:cubicBezTo>
                    <a:pt x="703" y="297"/>
                    <a:pt x="592" y="38"/>
                    <a:pt x="40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0"/>
            <p:cNvSpPr/>
            <p:nvPr/>
          </p:nvSpPr>
          <p:spPr>
            <a:xfrm>
              <a:off x="7703334" y="2402365"/>
              <a:ext cx="25979" cy="61117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370" y="1"/>
                  </a:moveTo>
                  <a:cubicBezTo>
                    <a:pt x="149" y="408"/>
                    <a:pt x="1" y="814"/>
                    <a:pt x="1" y="1221"/>
                  </a:cubicBezTo>
                  <a:cubicBezTo>
                    <a:pt x="185" y="1036"/>
                    <a:pt x="370" y="777"/>
                    <a:pt x="444" y="481"/>
                  </a:cubicBezTo>
                  <a:cubicBezTo>
                    <a:pt x="518" y="260"/>
                    <a:pt x="518" y="75"/>
                    <a:pt x="4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0"/>
            <p:cNvSpPr/>
            <p:nvPr/>
          </p:nvSpPr>
          <p:spPr>
            <a:xfrm>
              <a:off x="7806948" y="2431998"/>
              <a:ext cx="46351" cy="66673"/>
            </a:xfrm>
            <a:custGeom>
              <a:avLst/>
              <a:gdLst/>
              <a:ahLst/>
              <a:cxnLst/>
              <a:rect l="l" t="t" r="r" b="b"/>
              <a:pathLst>
                <a:path w="926" h="1332" extrusionOk="0">
                  <a:moveTo>
                    <a:pt x="740" y="0"/>
                  </a:moveTo>
                  <a:cubicBezTo>
                    <a:pt x="556" y="407"/>
                    <a:pt x="334" y="814"/>
                    <a:pt x="1" y="1146"/>
                  </a:cubicBezTo>
                  <a:cubicBezTo>
                    <a:pt x="1" y="1183"/>
                    <a:pt x="1" y="1294"/>
                    <a:pt x="38" y="1331"/>
                  </a:cubicBezTo>
                  <a:cubicBezTo>
                    <a:pt x="408" y="962"/>
                    <a:pt x="740" y="518"/>
                    <a:pt x="92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0"/>
            <p:cNvSpPr/>
            <p:nvPr/>
          </p:nvSpPr>
          <p:spPr>
            <a:xfrm>
              <a:off x="7806948" y="2431998"/>
              <a:ext cx="37091" cy="57413"/>
            </a:xfrm>
            <a:custGeom>
              <a:avLst/>
              <a:gdLst/>
              <a:ahLst/>
              <a:cxnLst/>
              <a:rect l="l" t="t" r="r" b="b"/>
              <a:pathLst>
                <a:path w="741" h="1147" extrusionOk="0">
                  <a:moveTo>
                    <a:pt x="740" y="0"/>
                  </a:moveTo>
                  <a:lnTo>
                    <a:pt x="740" y="0"/>
                  </a:lnTo>
                  <a:cubicBezTo>
                    <a:pt x="556" y="37"/>
                    <a:pt x="371" y="185"/>
                    <a:pt x="186" y="444"/>
                  </a:cubicBezTo>
                  <a:cubicBezTo>
                    <a:pt x="38" y="703"/>
                    <a:pt x="1" y="962"/>
                    <a:pt x="1" y="1146"/>
                  </a:cubicBezTo>
                  <a:cubicBezTo>
                    <a:pt x="297" y="814"/>
                    <a:pt x="556" y="407"/>
                    <a:pt x="7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0"/>
            <p:cNvSpPr/>
            <p:nvPr/>
          </p:nvSpPr>
          <p:spPr>
            <a:xfrm>
              <a:off x="7836580" y="2328384"/>
              <a:ext cx="27831" cy="58765"/>
            </a:xfrm>
            <a:custGeom>
              <a:avLst/>
              <a:gdLst/>
              <a:ahLst/>
              <a:cxnLst/>
              <a:rect l="l" t="t" r="r" b="b"/>
              <a:pathLst>
                <a:path w="556" h="1174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333" y="222"/>
                    <a:pt x="444" y="481"/>
                    <a:pt x="444" y="850"/>
                  </a:cubicBezTo>
                  <a:lnTo>
                    <a:pt x="444" y="961"/>
                  </a:lnTo>
                  <a:cubicBezTo>
                    <a:pt x="309" y="1015"/>
                    <a:pt x="193" y="1050"/>
                    <a:pt x="98" y="1050"/>
                  </a:cubicBezTo>
                  <a:cubicBezTo>
                    <a:pt x="63" y="1050"/>
                    <a:pt x="30" y="1045"/>
                    <a:pt x="1" y="1035"/>
                  </a:cubicBezTo>
                  <a:lnTo>
                    <a:pt x="1" y="1035"/>
                  </a:lnTo>
                  <a:cubicBezTo>
                    <a:pt x="56" y="1128"/>
                    <a:pt x="139" y="1174"/>
                    <a:pt x="236" y="1174"/>
                  </a:cubicBezTo>
                  <a:cubicBezTo>
                    <a:pt x="333" y="1174"/>
                    <a:pt x="444" y="1128"/>
                    <a:pt x="555" y="1035"/>
                  </a:cubicBezTo>
                  <a:lnTo>
                    <a:pt x="555" y="961"/>
                  </a:lnTo>
                  <a:cubicBezTo>
                    <a:pt x="555" y="481"/>
                    <a:pt x="444" y="185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0"/>
            <p:cNvSpPr/>
            <p:nvPr/>
          </p:nvSpPr>
          <p:spPr>
            <a:xfrm>
              <a:off x="7831024" y="2332038"/>
              <a:ext cx="27831" cy="50055"/>
            </a:xfrm>
            <a:custGeom>
              <a:avLst/>
              <a:gdLst/>
              <a:ahLst/>
              <a:cxnLst/>
              <a:rect l="l" t="t" r="r" b="b"/>
              <a:pathLst>
                <a:path w="556" h="1000" extrusionOk="0">
                  <a:moveTo>
                    <a:pt x="296" y="1"/>
                  </a:moveTo>
                  <a:cubicBezTo>
                    <a:pt x="112" y="297"/>
                    <a:pt x="1" y="703"/>
                    <a:pt x="75" y="925"/>
                  </a:cubicBezTo>
                  <a:cubicBezTo>
                    <a:pt x="75" y="962"/>
                    <a:pt x="112" y="962"/>
                    <a:pt x="112" y="999"/>
                  </a:cubicBezTo>
                  <a:cubicBezTo>
                    <a:pt x="222" y="999"/>
                    <a:pt x="407" y="999"/>
                    <a:pt x="555" y="888"/>
                  </a:cubicBezTo>
                  <a:lnTo>
                    <a:pt x="555" y="777"/>
                  </a:lnTo>
                  <a:cubicBezTo>
                    <a:pt x="555" y="408"/>
                    <a:pt x="444" y="149"/>
                    <a:pt x="2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0"/>
            <p:cNvSpPr/>
            <p:nvPr/>
          </p:nvSpPr>
          <p:spPr>
            <a:xfrm>
              <a:off x="7795886" y="2209804"/>
              <a:ext cx="86295" cy="94554"/>
            </a:xfrm>
            <a:custGeom>
              <a:avLst/>
              <a:gdLst/>
              <a:ahLst/>
              <a:cxnLst/>
              <a:rect l="l" t="t" r="r" b="b"/>
              <a:pathLst>
                <a:path w="1724" h="1889" extrusionOk="0">
                  <a:moveTo>
                    <a:pt x="1176" y="0"/>
                  </a:moveTo>
                  <a:cubicBezTo>
                    <a:pt x="1114" y="0"/>
                    <a:pt x="1054" y="12"/>
                    <a:pt x="998" y="40"/>
                  </a:cubicBezTo>
                  <a:cubicBezTo>
                    <a:pt x="961" y="77"/>
                    <a:pt x="333" y="557"/>
                    <a:pt x="222" y="816"/>
                  </a:cubicBezTo>
                  <a:cubicBezTo>
                    <a:pt x="185" y="927"/>
                    <a:pt x="0" y="1556"/>
                    <a:pt x="37" y="1704"/>
                  </a:cubicBezTo>
                  <a:cubicBezTo>
                    <a:pt x="74" y="1888"/>
                    <a:pt x="407" y="1888"/>
                    <a:pt x="592" y="1888"/>
                  </a:cubicBezTo>
                  <a:cubicBezTo>
                    <a:pt x="740" y="1888"/>
                    <a:pt x="998" y="1814"/>
                    <a:pt x="1183" y="1556"/>
                  </a:cubicBezTo>
                  <a:cubicBezTo>
                    <a:pt x="1368" y="1334"/>
                    <a:pt x="1516" y="890"/>
                    <a:pt x="1664" y="410"/>
                  </a:cubicBezTo>
                  <a:cubicBezTo>
                    <a:pt x="1724" y="229"/>
                    <a:pt x="1442" y="0"/>
                    <a:pt x="1176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0"/>
            <p:cNvSpPr/>
            <p:nvPr/>
          </p:nvSpPr>
          <p:spPr>
            <a:xfrm>
              <a:off x="7844389" y="2016092"/>
              <a:ext cx="112273" cy="215787"/>
            </a:xfrm>
            <a:custGeom>
              <a:avLst/>
              <a:gdLst/>
              <a:ahLst/>
              <a:cxnLst/>
              <a:rect l="l" t="t" r="r" b="b"/>
              <a:pathLst>
                <a:path w="2243" h="4311" extrusionOk="0">
                  <a:moveTo>
                    <a:pt x="2085" y="0"/>
                  </a:moveTo>
                  <a:cubicBezTo>
                    <a:pt x="1960" y="0"/>
                    <a:pt x="1744" y="268"/>
                    <a:pt x="1452" y="268"/>
                  </a:cubicBezTo>
                  <a:cubicBezTo>
                    <a:pt x="1411" y="268"/>
                    <a:pt x="1368" y="262"/>
                    <a:pt x="1323" y="250"/>
                  </a:cubicBezTo>
                  <a:cubicBezTo>
                    <a:pt x="1065" y="398"/>
                    <a:pt x="954" y="28"/>
                    <a:pt x="1028" y="1285"/>
                  </a:cubicBezTo>
                  <a:cubicBezTo>
                    <a:pt x="547" y="2172"/>
                    <a:pt x="362" y="3466"/>
                    <a:pt x="29" y="3873"/>
                  </a:cubicBezTo>
                  <a:cubicBezTo>
                    <a:pt x="0" y="4047"/>
                    <a:pt x="334" y="4311"/>
                    <a:pt x="551" y="4311"/>
                  </a:cubicBezTo>
                  <a:cubicBezTo>
                    <a:pt x="612" y="4311"/>
                    <a:pt x="663" y="4291"/>
                    <a:pt x="695" y="4243"/>
                  </a:cubicBezTo>
                  <a:cubicBezTo>
                    <a:pt x="954" y="3762"/>
                    <a:pt x="2174" y="2283"/>
                    <a:pt x="2174" y="1285"/>
                  </a:cubicBezTo>
                  <a:cubicBezTo>
                    <a:pt x="2242" y="259"/>
                    <a:pt x="2208" y="0"/>
                    <a:pt x="208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0"/>
            <p:cNvSpPr/>
            <p:nvPr/>
          </p:nvSpPr>
          <p:spPr>
            <a:xfrm>
              <a:off x="7872620" y="1883947"/>
              <a:ext cx="115777" cy="185153"/>
            </a:xfrm>
            <a:custGeom>
              <a:avLst/>
              <a:gdLst/>
              <a:ahLst/>
              <a:cxnLst/>
              <a:rect l="l" t="t" r="r" b="b"/>
              <a:pathLst>
                <a:path w="2313" h="3699" extrusionOk="0">
                  <a:moveTo>
                    <a:pt x="794" y="0"/>
                  </a:moveTo>
                  <a:cubicBezTo>
                    <a:pt x="348" y="0"/>
                    <a:pt x="1" y="612"/>
                    <a:pt x="316" y="1522"/>
                  </a:cubicBezTo>
                  <a:cubicBezTo>
                    <a:pt x="279" y="2409"/>
                    <a:pt x="279" y="2483"/>
                    <a:pt x="279" y="3407"/>
                  </a:cubicBezTo>
                  <a:cubicBezTo>
                    <a:pt x="315" y="3606"/>
                    <a:pt x="650" y="3699"/>
                    <a:pt x="993" y="3699"/>
                  </a:cubicBezTo>
                  <a:cubicBezTo>
                    <a:pt x="1352" y="3699"/>
                    <a:pt x="1720" y="3597"/>
                    <a:pt x="1758" y="3407"/>
                  </a:cubicBezTo>
                  <a:cubicBezTo>
                    <a:pt x="1684" y="3222"/>
                    <a:pt x="2312" y="191"/>
                    <a:pt x="870" y="6"/>
                  </a:cubicBezTo>
                  <a:cubicBezTo>
                    <a:pt x="845" y="2"/>
                    <a:pt x="819" y="0"/>
                    <a:pt x="794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0"/>
            <p:cNvSpPr/>
            <p:nvPr/>
          </p:nvSpPr>
          <p:spPr>
            <a:xfrm>
              <a:off x="7804946" y="1828687"/>
              <a:ext cx="137151" cy="129592"/>
            </a:xfrm>
            <a:custGeom>
              <a:avLst/>
              <a:gdLst/>
              <a:ahLst/>
              <a:cxnLst/>
              <a:rect l="l" t="t" r="r" b="b"/>
              <a:pathLst>
                <a:path w="2740" h="2589" extrusionOk="0">
                  <a:moveTo>
                    <a:pt x="2222" y="1"/>
                  </a:moveTo>
                  <a:cubicBezTo>
                    <a:pt x="1" y="1130"/>
                    <a:pt x="685" y="2438"/>
                    <a:pt x="635" y="2442"/>
                  </a:cubicBezTo>
                  <a:lnTo>
                    <a:pt x="635" y="2442"/>
                  </a:lnTo>
                  <a:lnTo>
                    <a:pt x="633" y="2441"/>
                  </a:lnTo>
                  <a:lnTo>
                    <a:pt x="633" y="2441"/>
                  </a:lnTo>
                  <a:cubicBezTo>
                    <a:pt x="634" y="2441"/>
                    <a:pt x="634" y="2442"/>
                    <a:pt x="635" y="2442"/>
                  </a:cubicBezTo>
                  <a:cubicBezTo>
                    <a:pt x="635" y="2442"/>
                    <a:pt x="635" y="2442"/>
                    <a:pt x="635" y="2442"/>
                  </a:cubicBezTo>
                  <a:lnTo>
                    <a:pt x="635" y="2442"/>
                  </a:lnTo>
                  <a:lnTo>
                    <a:pt x="1187" y="2589"/>
                  </a:lnTo>
                  <a:cubicBezTo>
                    <a:pt x="1187" y="2589"/>
                    <a:pt x="337" y="1221"/>
                    <a:pt x="2740" y="260"/>
                  </a:cubicBezTo>
                  <a:cubicBezTo>
                    <a:pt x="2740" y="186"/>
                    <a:pt x="2370" y="38"/>
                    <a:pt x="222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0"/>
            <p:cNvSpPr/>
            <p:nvPr/>
          </p:nvSpPr>
          <p:spPr>
            <a:xfrm>
              <a:off x="5032956" y="3312863"/>
              <a:ext cx="558964" cy="314646"/>
            </a:xfrm>
            <a:custGeom>
              <a:avLst/>
              <a:gdLst/>
              <a:ahLst/>
              <a:cxnLst/>
              <a:rect l="l" t="t" r="r" b="b"/>
              <a:pathLst>
                <a:path w="11167" h="6286" extrusionOk="0">
                  <a:moveTo>
                    <a:pt x="5990" y="0"/>
                  </a:moveTo>
                  <a:lnTo>
                    <a:pt x="2922" y="1775"/>
                  </a:lnTo>
                  <a:lnTo>
                    <a:pt x="4216" y="2514"/>
                  </a:lnTo>
                  <a:cubicBezTo>
                    <a:pt x="4056" y="2503"/>
                    <a:pt x="3894" y="2496"/>
                    <a:pt x="3731" y="2496"/>
                  </a:cubicBezTo>
                  <a:cubicBezTo>
                    <a:pt x="2881" y="2496"/>
                    <a:pt x="2021" y="2665"/>
                    <a:pt x="1369" y="3069"/>
                  </a:cubicBezTo>
                  <a:cubicBezTo>
                    <a:pt x="1" y="3845"/>
                    <a:pt x="1" y="5028"/>
                    <a:pt x="1443" y="5731"/>
                  </a:cubicBezTo>
                  <a:cubicBezTo>
                    <a:pt x="2090" y="6101"/>
                    <a:pt x="2949" y="6285"/>
                    <a:pt x="3809" y="6285"/>
                  </a:cubicBezTo>
                  <a:cubicBezTo>
                    <a:pt x="4668" y="6285"/>
                    <a:pt x="5528" y="6101"/>
                    <a:pt x="6175" y="5731"/>
                  </a:cubicBezTo>
                  <a:cubicBezTo>
                    <a:pt x="6914" y="5324"/>
                    <a:pt x="7210" y="4733"/>
                    <a:pt x="7099" y="4104"/>
                  </a:cubicBezTo>
                  <a:lnTo>
                    <a:pt x="7099" y="4104"/>
                  </a:lnTo>
                  <a:lnTo>
                    <a:pt x="8097" y="4733"/>
                  </a:lnTo>
                  <a:lnTo>
                    <a:pt x="11166" y="2958"/>
                  </a:lnTo>
                  <a:lnTo>
                    <a:pt x="59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0"/>
            <p:cNvSpPr/>
            <p:nvPr/>
          </p:nvSpPr>
          <p:spPr>
            <a:xfrm>
              <a:off x="5421582" y="3503472"/>
              <a:ext cx="18570" cy="31485"/>
            </a:xfrm>
            <a:custGeom>
              <a:avLst/>
              <a:gdLst/>
              <a:ahLst/>
              <a:cxnLst/>
              <a:rect l="l" t="t" r="r" b="b"/>
              <a:pathLst>
                <a:path w="371" h="629" extrusionOk="0">
                  <a:moveTo>
                    <a:pt x="333" y="0"/>
                  </a:moveTo>
                  <a:lnTo>
                    <a:pt x="1" y="185"/>
                  </a:lnTo>
                  <a:lnTo>
                    <a:pt x="112" y="629"/>
                  </a:lnTo>
                  <a:lnTo>
                    <a:pt x="149" y="629"/>
                  </a:lnTo>
                  <a:lnTo>
                    <a:pt x="75" y="18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0"/>
            <p:cNvSpPr/>
            <p:nvPr/>
          </p:nvSpPr>
          <p:spPr>
            <a:xfrm>
              <a:off x="5425287" y="3503472"/>
              <a:ext cx="14866" cy="31485"/>
            </a:xfrm>
            <a:custGeom>
              <a:avLst/>
              <a:gdLst/>
              <a:ahLst/>
              <a:cxnLst/>
              <a:rect l="l" t="t" r="r" b="b"/>
              <a:pathLst>
                <a:path w="297" h="629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629"/>
                  </a:lnTo>
                  <a:lnTo>
                    <a:pt x="259" y="55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0"/>
            <p:cNvSpPr/>
            <p:nvPr/>
          </p:nvSpPr>
          <p:spPr>
            <a:xfrm>
              <a:off x="5428991" y="3514985"/>
              <a:ext cx="27831" cy="33387"/>
            </a:xfrm>
            <a:custGeom>
              <a:avLst/>
              <a:gdLst/>
              <a:ahLst/>
              <a:cxnLst/>
              <a:rect l="l" t="t" r="r" b="b"/>
              <a:pathLst>
                <a:path w="556" h="667" extrusionOk="0">
                  <a:moveTo>
                    <a:pt x="375" y="0"/>
                  </a:moveTo>
                  <a:cubicBezTo>
                    <a:pt x="339" y="0"/>
                    <a:pt x="299" y="9"/>
                    <a:pt x="259" y="29"/>
                  </a:cubicBezTo>
                  <a:cubicBezTo>
                    <a:pt x="149" y="140"/>
                    <a:pt x="1" y="362"/>
                    <a:pt x="1" y="510"/>
                  </a:cubicBezTo>
                  <a:cubicBezTo>
                    <a:pt x="1" y="588"/>
                    <a:pt x="75" y="667"/>
                    <a:pt x="157" y="667"/>
                  </a:cubicBezTo>
                  <a:cubicBezTo>
                    <a:pt x="191" y="667"/>
                    <a:pt x="227" y="653"/>
                    <a:pt x="259" y="621"/>
                  </a:cubicBezTo>
                  <a:cubicBezTo>
                    <a:pt x="407" y="547"/>
                    <a:pt x="555" y="362"/>
                    <a:pt x="555" y="177"/>
                  </a:cubicBezTo>
                  <a:cubicBezTo>
                    <a:pt x="555" y="69"/>
                    <a:pt x="476" y="0"/>
                    <a:pt x="37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0"/>
            <p:cNvSpPr/>
            <p:nvPr/>
          </p:nvSpPr>
          <p:spPr>
            <a:xfrm>
              <a:off x="5416026" y="3507627"/>
              <a:ext cx="33387" cy="42146"/>
            </a:xfrm>
            <a:custGeom>
              <a:avLst/>
              <a:gdLst/>
              <a:ahLst/>
              <a:cxnLst/>
              <a:rect l="l" t="t" r="r" b="b"/>
              <a:pathLst>
                <a:path w="667" h="842" extrusionOk="0">
                  <a:moveTo>
                    <a:pt x="646" y="163"/>
                  </a:moveTo>
                  <a:lnTo>
                    <a:pt x="666" y="176"/>
                  </a:lnTo>
                  <a:cubicBezTo>
                    <a:pt x="660" y="170"/>
                    <a:pt x="653" y="166"/>
                    <a:pt x="646" y="163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60" y="28"/>
                  </a:cubicBezTo>
                  <a:cubicBezTo>
                    <a:pt x="112" y="139"/>
                    <a:pt x="38" y="361"/>
                    <a:pt x="1" y="509"/>
                  </a:cubicBezTo>
                  <a:cubicBezTo>
                    <a:pt x="1" y="583"/>
                    <a:pt x="38" y="657"/>
                    <a:pt x="75" y="694"/>
                  </a:cubicBezTo>
                  <a:lnTo>
                    <a:pt x="297" y="842"/>
                  </a:lnTo>
                  <a:cubicBezTo>
                    <a:pt x="260" y="768"/>
                    <a:pt x="223" y="731"/>
                    <a:pt x="223" y="657"/>
                  </a:cubicBezTo>
                  <a:cubicBezTo>
                    <a:pt x="223" y="472"/>
                    <a:pt x="371" y="287"/>
                    <a:pt x="481" y="176"/>
                  </a:cubicBezTo>
                  <a:cubicBezTo>
                    <a:pt x="555" y="176"/>
                    <a:pt x="596" y="160"/>
                    <a:pt x="627" y="160"/>
                  </a:cubicBezTo>
                  <a:cubicBezTo>
                    <a:pt x="634" y="160"/>
                    <a:pt x="640" y="161"/>
                    <a:pt x="646" y="163"/>
                  </a:cubicBezTo>
                  <a:lnTo>
                    <a:pt x="646" y="163"/>
                  </a:lnTo>
                  <a:lnTo>
                    <a:pt x="444" y="28"/>
                  </a:lnTo>
                  <a:cubicBezTo>
                    <a:pt x="426" y="10"/>
                    <a:pt x="408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0"/>
            <p:cNvSpPr/>
            <p:nvPr/>
          </p:nvSpPr>
          <p:spPr>
            <a:xfrm>
              <a:off x="5434547" y="3520441"/>
              <a:ext cx="16718" cy="22625"/>
            </a:xfrm>
            <a:custGeom>
              <a:avLst/>
              <a:gdLst/>
              <a:ahLst/>
              <a:cxnLst/>
              <a:rect l="l" t="t" r="r" b="b"/>
              <a:pathLst>
                <a:path w="334" h="452" extrusionOk="0">
                  <a:moveTo>
                    <a:pt x="235" y="0"/>
                  </a:moveTo>
                  <a:cubicBezTo>
                    <a:pt x="210" y="0"/>
                    <a:pt x="181" y="9"/>
                    <a:pt x="148" y="31"/>
                  </a:cubicBezTo>
                  <a:cubicBezTo>
                    <a:pt x="38" y="105"/>
                    <a:pt x="1" y="253"/>
                    <a:pt x="1" y="327"/>
                  </a:cubicBezTo>
                  <a:cubicBezTo>
                    <a:pt x="1" y="410"/>
                    <a:pt x="42" y="452"/>
                    <a:pt x="94" y="452"/>
                  </a:cubicBezTo>
                  <a:cubicBezTo>
                    <a:pt x="111" y="452"/>
                    <a:pt x="130" y="447"/>
                    <a:pt x="148" y="438"/>
                  </a:cubicBezTo>
                  <a:cubicBezTo>
                    <a:pt x="259" y="401"/>
                    <a:pt x="333" y="253"/>
                    <a:pt x="333" y="105"/>
                  </a:cubicBezTo>
                  <a:cubicBezTo>
                    <a:pt x="333" y="53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0"/>
            <p:cNvSpPr/>
            <p:nvPr/>
          </p:nvSpPr>
          <p:spPr>
            <a:xfrm>
              <a:off x="5434547" y="3527548"/>
              <a:ext cx="14866" cy="16218"/>
            </a:xfrm>
            <a:custGeom>
              <a:avLst/>
              <a:gdLst/>
              <a:ahLst/>
              <a:cxnLst/>
              <a:rect l="l" t="t" r="r" b="b"/>
              <a:pathLst>
                <a:path w="297" h="324" extrusionOk="0">
                  <a:moveTo>
                    <a:pt x="296" y="0"/>
                  </a:moveTo>
                  <a:cubicBezTo>
                    <a:pt x="296" y="111"/>
                    <a:pt x="222" y="259"/>
                    <a:pt x="111" y="296"/>
                  </a:cubicBezTo>
                  <a:cubicBezTo>
                    <a:pt x="259" y="259"/>
                    <a:pt x="296" y="111"/>
                    <a:pt x="296" y="0"/>
                  </a:cubicBezTo>
                  <a:close/>
                  <a:moveTo>
                    <a:pt x="1" y="296"/>
                  </a:moveTo>
                  <a:cubicBezTo>
                    <a:pt x="19" y="314"/>
                    <a:pt x="38" y="324"/>
                    <a:pt x="56" y="324"/>
                  </a:cubicBezTo>
                  <a:cubicBezTo>
                    <a:pt x="59" y="324"/>
                    <a:pt x="61" y="323"/>
                    <a:pt x="64" y="323"/>
                  </a:cubicBezTo>
                  <a:lnTo>
                    <a:pt x="64" y="323"/>
                  </a:lnTo>
                  <a:cubicBezTo>
                    <a:pt x="66" y="323"/>
                    <a:pt x="68" y="324"/>
                    <a:pt x="70" y="324"/>
                  </a:cubicBezTo>
                  <a:cubicBezTo>
                    <a:pt x="84" y="324"/>
                    <a:pt x="93" y="314"/>
                    <a:pt x="111" y="296"/>
                  </a:cubicBezTo>
                  <a:lnTo>
                    <a:pt x="111" y="296"/>
                  </a:lnTo>
                  <a:cubicBezTo>
                    <a:pt x="96" y="312"/>
                    <a:pt x="80" y="321"/>
                    <a:pt x="64" y="323"/>
                  </a:cubicBezTo>
                  <a:lnTo>
                    <a:pt x="64" y="323"/>
                  </a:lnTo>
                  <a:cubicBezTo>
                    <a:pt x="50" y="321"/>
                    <a:pt x="32" y="312"/>
                    <a:pt x="1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0"/>
            <p:cNvSpPr/>
            <p:nvPr/>
          </p:nvSpPr>
          <p:spPr>
            <a:xfrm>
              <a:off x="5434547" y="3522443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36" y="0"/>
                  </a:moveTo>
                  <a:cubicBezTo>
                    <a:pt x="213" y="0"/>
                    <a:pt x="185" y="10"/>
                    <a:pt x="148" y="28"/>
                  </a:cubicBezTo>
                  <a:cubicBezTo>
                    <a:pt x="74" y="65"/>
                    <a:pt x="1" y="213"/>
                    <a:pt x="1" y="287"/>
                  </a:cubicBezTo>
                  <a:cubicBezTo>
                    <a:pt x="1" y="361"/>
                    <a:pt x="38" y="398"/>
                    <a:pt x="38" y="398"/>
                  </a:cubicBezTo>
                  <a:cubicBezTo>
                    <a:pt x="56" y="416"/>
                    <a:pt x="74" y="426"/>
                    <a:pt x="98" y="426"/>
                  </a:cubicBezTo>
                  <a:cubicBezTo>
                    <a:pt x="121" y="426"/>
                    <a:pt x="148" y="416"/>
                    <a:pt x="185" y="398"/>
                  </a:cubicBezTo>
                  <a:cubicBezTo>
                    <a:pt x="259" y="361"/>
                    <a:pt x="370" y="213"/>
                    <a:pt x="370" y="102"/>
                  </a:cubicBezTo>
                  <a:cubicBezTo>
                    <a:pt x="370" y="65"/>
                    <a:pt x="296" y="28"/>
                    <a:pt x="296" y="28"/>
                  </a:cubicBezTo>
                  <a:cubicBezTo>
                    <a:pt x="278" y="10"/>
                    <a:pt x="259" y="0"/>
                    <a:pt x="23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0"/>
            <p:cNvSpPr/>
            <p:nvPr/>
          </p:nvSpPr>
          <p:spPr>
            <a:xfrm>
              <a:off x="5440103" y="3525696"/>
              <a:ext cx="7458" cy="11112"/>
            </a:xfrm>
            <a:custGeom>
              <a:avLst/>
              <a:gdLst/>
              <a:ahLst/>
              <a:cxnLst/>
              <a:rect l="l" t="t" r="r" b="b"/>
              <a:pathLst>
                <a:path w="149" h="222" extrusionOk="0">
                  <a:moveTo>
                    <a:pt x="111" y="0"/>
                  </a:moveTo>
                  <a:lnTo>
                    <a:pt x="111" y="37"/>
                  </a:lnTo>
                  <a:cubicBezTo>
                    <a:pt x="111" y="111"/>
                    <a:pt x="74" y="185"/>
                    <a:pt x="0" y="222"/>
                  </a:cubicBezTo>
                  <a:cubicBezTo>
                    <a:pt x="111" y="222"/>
                    <a:pt x="148" y="148"/>
                    <a:pt x="148" y="111"/>
                  </a:cubicBezTo>
                  <a:cubicBezTo>
                    <a:pt x="148" y="37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0"/>
            <p:cNvSpPr/>
            <p:nvPr/>
          </p:nvSpPr>
          <p:spPr>
            <a:xfrm>
              <a:off x="5436399" y="3525696"/>
              <a:ext cx="11162" cy="11112"/>
            </a:xfrm>
            <a:custGeom>
              <a:avLst/>
              <a:gdLst/>
              <a:ahLst/>
              <a:cxnLst/>
              <a:rect l="l" t="t" r="r" b="b"/>
              <a:pathLst>
                <a:path w="223" h="222" extrusionOk="0">
                  <a:moveTo>
                    <a:pt x="111" y="0"/>
                  </a:moveTo>
                  <a:cubicBezTo>
                    <a:pt x="37" y="37"/>
                    <a:pt x="1" y="148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85" y="185"/>
                    <a:pt x="222" y="111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0"/>
            <p:cNvSpPr/>
            <p:nvPr/>
          </p:nvSpPr>
          <p:spPr>
            <a:xfrm>
              <a:off x="5434547" y="3507176"/>
              <a:ext cx="18570" cy="35189"/>
            </a:xfrm>
            <a:custGeom>
              <a:avLst/>
              <a:gdLst/>
              <a:ahLst/>
              <a:cxnLst/>
              <a:rect l="l" t="t" r="r" b="b"/>
              <a:pathLst>
                <a:path w="371" h="703" extrusionOk="0">
                  <a:moveTo>
                    <a:pt x="296" y="0"/>
                  </a:moveTo>
                  <a:lnTo>
                    <a:pt x="1" y="222"/>
                  </a:lnTo>
                  <a:lnTo>
                    <a:pt x="74" y="666"/>
                  </a:lnTo>
                  <a:lnTo>
                    <a:pt x="111" y="703"/>
                  </a:lnTo>
                  <a:lnTo>
                    <a:pt x="38" y="222"/>
                  </a:lnTo>
                  <a:lnTo>
                    <a:pt x="370" y="3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0"/>
            <p:cNvSpPr/>
            <p:nvPr/>
          </p:nvSpPr>
          <p:spPr>
            <a:xfrm>
              <a:off x="5436399" y="3509028"/>
              <a:ext cx="16718" cy="33337"/>
            </a:xfrm>
            <a:custGeom>
              <a:avLst/>
              <a:gdLst/>
              <a:ahLst/>
              <a:cxnLst/>
              <a:rect l="l" t="t" r="r" b="b"/>
              <a:pathLst>
                <a:path w="334" h="666" extrusionOk="0">
                  <a:moveTo>
                    <a:pt x="333" y="0"/>
                  </a:moveTo>
                  <a:lnTo>
                    <a:pt x="1" y="185"/>
                  </a:lnTo>
                  <a:lnTo>
                    <a:pt x="74" y="666"/>
                  </a:lnTo>
                  <a:lnTo>
                    <a:pt x="259" y="555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0"/>
            <p:cNvSpPr/>
            <p:nvPr/>
          </p:nvSpPr>
          <p:spPr>
            <a:xfrm>
              <a:off x="5441955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74" y="1"/>
                  </a:moveTo>
                  <a:cubicBezTo>
                    <a:pt x="74" y="38"/>
                    <a:pt x="74" y="75"/>
                    <a:pt x="0" y="112"/>
                  </a:cubicBezTo>
                  <a:cubicBezTo>
                    <a:pt x="74" y="75"/>
                    <a:pt x="111" y="38"/>
                    <a:pt x="74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0"/>
            <p:cNvSpPr/>
            <p:nvPr/>
          </p:nvSpPr>
          <p:spPr>
            <a:xfrm>
              <a:off x="5440103" y="3531202"/>
              <a:ext cx="5606" cy="5606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111" y="1"/>
                  </a:moveTo>
                  <a:cubicBezTo>
                    <a:pt x="37" y="1"/>
                    <a:pt x="0" y="38"/>
                    <a:pt x="0" y="112"/>
                  </a:cubicBezTo>
                  <a:lnTo>
                    <a:pt x="37" y="112"/>
                  </a:lnTo>
                  <a:cubicBezTo>
                    <a:pt x="37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0"/>
            <p:cNvSpPr/>
            <p:nvPr/>
          </p:nvSpPr>
          <p:spPr>
            <a:xfrm>
              <a:off x="5421582" y="350902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0"/>
                  </a:moveTo>
                  <a:lnTo>
                    <a:pt x="1" y="74"/>
                  </a:lnTo>
                  <a:lnTo>
                    <a:pt x="297" y="185"/>
                  </a:lnTo>
                  <a:lnTo>
                    <a:pt x="297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0"/>
            <p:cNvSpPr/>
            <p:nvPr/>
          </p:nvSpPr>
          <p:spPr>
            <a:xfrm>
              <a:off x="5436399" y="3507176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0"/>
                  </a:moveTo>
                  <a:lnTo>
                    <a:pt x="1" y="185"/>
                  </a:lnTo>
                  <a:lnTo>
                    <a:pt x="1" y="222"/>
                  </a:lnTo>
                  <a:lnTo>
                    <a:pt x="333" y="37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0"/>
            <p:cNvSpPr/>
            <p:nvPr/>
          </p:nvSpPr>
          <p:spPr>
            <a:xfrm>
              <a:off x="5421582" y="3499768"/>
              <a:ext cx="31535" cy="16718"/>
            </a:xfrm>
            <a:custGeom>
              <a:avLst/>
              <a:gdLst/>
              <a:ahLst/>
              <a:cxnLst/>
              <a:rect l="l" t="t" r="r" b="b"/>
              <a:pathLst>
                <a:path w="630" h="334" extrusionOk="0">
                  <a:moveTo>
                    <a:pt x="333" y="0"/>
                  </a:moveTo>
                  <a:lnTo>
                    <a:pt x="1" y="185"/>
                  </a:lnTo>
                  <a:lnTo>
                    <a:pt x="297" y="333"/>
                  </a:lnTo>
                  <a:lnTo>
                    <a:pt x="629" y="14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0"/>
            <p:cNvSpPr/>
            <p:nvPr/>
          </p:nvSpPr>
          <p:spPr>
            <a:xfrm>
              <a:off x="5177315" y="3359114"/>
              <a:ext cx="20422" cy="35239"/>
            </a:xfrm>
            <a:custGeom>
              <a:avLst/>
              <a:gdLst/>
              <a:ahLst/>
              <a:cxnLst/>
              <a:rect l="l" t="t" r="r" b="b"/>
              <a:pathLst>
                <a:path w="408" h="704" extrusionOk="0">
                  <a:moveTo>
                    <a:pt x="370" y="1"/>
                  </a:moveTo>
                  <a:lnTo>
                    <a:pt x="1" y="223"/>
                  </a:lnTo>
                  <a:lnTo>
                    <a:pt x="75" y="666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407" y="3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5179167" y="3360966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70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0"/>
            <p:cNvSpPr/>
            <p:nvPr/>
          </p:nvSpPr>
          <p:spPr>
            <a:xfrm>
              <a:off x="5184723" y="3373530"/>
              <a:ext cx="27831" cy="34188"/>
            </a:xfrm>
            <a:custGeom>
              <a:avLst/>
              <a:gdLst/>
              <a:ahLst/>
              <a:cxnLst/>
              <a:rect l="l" t="t" r="r" b="b"/>
              <a:pathLst>
                <a:path w="556" h="683" extrusionOk="0">
                  <a:moveTo>
                    <a:pt x="382" y="0"/>
                  </a:moveTo>
                  <a:cubicBezTo>
                    <a:pt x="343" y="0"/>
                    <a:pt x="301" y="14"/>
                    <a:pt x="259" y="45"/>
                  </a:cubicBezTo>
                  <a:cubicBezTo>
                    <a:pt x="111" y="119"/>
                    <a:pt x="0" y="378"/>
                    <a:pt x="0" y="489"/>
                  </a:cubicBezTo>
                  <a:cubicBezTo>
                    <a:pt x="0" y="595"/>
                    <a:pt x="57" y="682"/>
                    <a:pt x="144" y="682"/>
                  </a:cubicBezTo>
                  <a:cubicBezTo>
                    <a:pt x="178" y="682"/>
                    <a:pt x="217" y="668"/>
                    <a:pt x="259" y="637"/>
                  </a:cubicBezTo>
                  <a:cubicBezTo>
                    <a:pt x="407" y="563"/>
                    <a:pt x="555" y="378"/>
                    <a:pt x="555" y="193"/>
                  </a:cubicBezTo>
                  <a:cubicBezTo>
                    <a:pt x="555" y="87"/>
                    <a:pt x="479" y="0"/>
                    <a:pt x="38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0"/>
            <p:cNvSpPr/>
            <p:nvPr/>
          </p:nvSpPr>
          <p:spPr>
            <a:xfrm>
              <a:off x="5171759" y="3366972"/>
              <a:ext cx="35239" cy="40294"/>
            </a:xfrm>
            <a:custGeom>
              <a:avLst/>
              <a:gdLst/>
              <a:ahLst/>
              <a:cxnLst/>
              <a:rect l="l" t="t" r="r" b="b"/>
              <a:pathLst>
                <a:path w="704" h="805" extrusionOk="0">
                  <a:moveTo>
                    <a:pt x="689" y="167"/>
                  </a:moveTo>
                  <a:lnTo>
                    <a:pt x="703" y="176"/>
                  </a:lnTo>
                  <a:cubicBezTo>
                    <a:pt x="699" y="172"/>
                    <a:pt x="694" y="169"/>
                    <a:pt x="689" y="167"/>
                  </a:cubicBezTo>
                  <a:close/>
                  <a:moveTo>
                    <a:pt x="403" y="1"/>
                  </a:moveTo>
                  <a:cubicBezTo>
                    <a:pt x="370" y="1"/>
                    <a:pt x="333" y="10"/>
                    <a:pt x="296" y="29"/>
                  </a:cubicBezTo>
                  <a:cubicBezTo>
                    <a:pt x="112" y="139"/>
                    <a:pt x="1" y="361"/>
                    <a:pt x="1" y="509"/>
                  </a:cubicBezTo>
                  <a:cubicBezTo>
                    <a:pt x="1" y="583"/>
                    <a:pt x="38" y="620"/>
                    <a:pt x="112" y="694"/>
                  </a:cubicBezTo>
                  <a:lnTo>
                    <a:pt x="333" y="805"/>
                  </a:lnTo>
                  <a:cubicBezTo>
                    <a:pt x="296" y="768"/>
                    <a:pt x="259" y="731"/>
                    <a:pt x="259" y="620"/>
                  </a:cubicBezTo>
                  <a:cubicBezTo>
                    <a:pt x="259" y="435"/>
                    <a:pt x="370" y="250"/>
                    <a:pt x="518" y="176"/>
                  </a:cubicBezTo>
                  <a:cubicBezTo>
                    <a:pt x="543" y="176"/>
                    <a:pt x="600" y="160"/>
                    <a:pt x="647" y="160"/>
                  </a:cubicBezTo>
                  <a:cubicBezTo>
                    <a:pt x="663" y="160"/>
                    <a:pt x="677" y="162"/>
                    <a:pt x="689" y="167"/>
                  </a:cubicBezTo>
                  <a:lnTo>
                    <a:pt x="689" y="167"/>
                  </a:lnTo>
                  <a:lnTo>
                    <a:pt x="481" y="29"/>
                  </a:lnTo>
                  <a:cubicBezTo>
                    <a:pt x="463" y="10"/>
                    <a:pt x="435" y="1"/>
                    <a:pt x="40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0"/>
            <p:cNvSpPr/>
            <p:nvPr/>
          </p:nvSpPr>
          <p:spPr>
            <a:xfrm>
              <a:off x="5188427" y="3378785"/>
              <a:ext cx="18570" cy="23626"/>
            </a:xfrm>
            <a:custGeom>
              <a:avLst/>
              <a:gdLst/>
              <a:ahLst/>
              <a:cxnLst/>
              <a:rect l="l" t="t" r="r" b="b"/>
              <a:pathLst>
                <a:path w="371" h="472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111" y="125"/>
                    <a:pt x="0" y="273"/>
                    <a:pt x="0" y="347"/>
                  </a:cubicBezTo>
                  <a:cubicBezTo>
                    <a:pt x="0" y="430"/>
                    <a:pt x="63" y="472"/>
                    <a:pt x="125" y="472"/>
                  </a:cubicBezTo>
                  <a:cubicBezTo>
                    <a:pt x="146" y="472"/>
                    <a:pt x="167" y="467"/>
                    <a:pt x="185" y="458"/>
                  </a:cubicBezTo>
                  <a:cubicBezTo>
                    <a:pt x="296" y="384"/>
                    <a:pt x="370" y="273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5190279" y="3386894"/>
              <a:ext cx="16718" cy="16218"/>
            </a:xfrm>
            <a:custGeom>
              <a:avLst/>
              <a:gdLst/>
              <a:ahLst/>
              <a:cxnLst/>
              <a:rect l="l" t="t" r="r" b="b"/>
              <a:pathLst>
                <a:path w="334" h="324" extrusionOk="0">
                  <a:moveTo>
                    <a:pt x="333" y="0"/>
                  </a:moveTo>
                  <a:lnTo>
                    <a:pt x="333" y="0"/>
                  </a:lnTo>
                  <a:cubicBezTo>
                    <a:pt x="296" y="111"/>
                    <a:pt x="259" y="222"/>
                    <a:pt x="148" y="296"/>
                  </a:cubicBezTo>
                  <a:cubicBezTo>
                    <a:pt x="259" y="222"/>
                    <a:pt x="333" y="111"/>
                    <a:pt x="333" y="0"/>
                  </a:cubicBezTo>
                  <a:close/>
                  <a:moveTo>
                    <a:pt x="0" y="296"/>
                  </a:moveTo>
                  <a:cubicBezTo>
                    <a:pt x="37" y="315"/>
                    <a:pt x="65" y="324"/>
                    <a:pt x="88" y="324"/>
                  </a:cubicBezTo>
                  <a:cubicBezTo>
                    <a:pt x="111" y="324"/>
                    <a:pt x="130" y="315"/>
                    <a:pt x="148" y="296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5188427" y="3380387"/>
              <a:ext cx="18570" cy="22725"/>
            </a:xfrm>
            <a:custGeom>
              <a:avLst/>
              <a:gdLst/>
              <a:ahLst/>
              <a:cxnLst/>
              <a:rect l="l" t="t" r="r" b="b"/>
              <a:pathLst>
                <a:path w="371" h="454" extrusionOk="0">
                  <a:moveTo>
                    <a:pt x="259" y="1"/>
                  </a:moveTo>
                  <a:cubicBezTo>
                    <a:pt x="231" y="1"/>
                    <a:pt x="204" y="19"/>
                    <a:pt x="185" y="56"/>
                  </a:cubicBezTo>
                  <a:cubicBezTo>
                    <a:pt x="111" y="93"/>
                    <a:pt x="0" y="241"/>
                    <a:pt x="0" y="315"/>
                  </a:cubicBezTo>
                  <a:cubicBezTo>
                    <a:pt x="0" y="352"/>
                    <a:pt x="37" y="426"/>
                    <a:pt x="37" y="426"/>
                  </a:cubicBezTo>
                  <a:cubicBezTo>
                    <a:pt x="74" y="445"/>
                    <a:pt x="102" y="454"/>
                    <a:pt x="125" y="454"/>
                  </a:cubicBezTo>
                  <a:cubicBezTo>
                    <a:pt x="148" y="454"/>
                    <a:pt x="167" y="445"/>
                    <a:pt x="185" y="426"/>
                  </a:cubicBezTo>
                  <a:cubicBezTo>
                    <a:pt x="296" y="352"/>
                    <a:pt x="370" y="241"/>
                    <a:pt x="370" y="130"/>
                  </a:cubicBezTo>
                  <a:cubicBezTo>
                    <a:pt x="370" y="93"/>
                    <a:pt x="333" y="56"/>
                    <a:pt x="333" y="56"/>
                  </a:cubicBezTo>
                  <a:cubicBezTo>
                    <a:pt x="315" y="19"/>
                    <a:pt x="287" y="1"/>
                    <a:pt x="259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5190279" y="3385042"/>
              <a:ext cx="13014" cy="12514"/>
            </a:xfrm>
            <a:custGeom>
              <a:avLst/>
              <a:gdLst/>
              <a:ahLst/>
              <a:cxnLst/>
              <a:rect l="l" t="t" r="r" b="b"/>
              <a:pathLst>
                <a:path w="260" h="250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185" y="74"/>
                    <a:pt x="148" y="185"/>
                    <a:pt x="111" y="222"/>
                  </a:cubicBezTo>
                  <a:cubicBezTo>
                    <a:pt x="185" y="222"/>
                    <a:pt x="259" y="148"/>
                    <a:pt x="259" y="74"/>
                  </a:cubicBezTo>
                  <a:cubicBezTo>
                    <a:pt x="259" y="37"/>
                    <a:pt x="185" y="0"/>
                    <a:pt x="185" y="0"/>
                  </a:cubicBezTo>
                  <a:close/>
                  <a:moveTo>
                    <a:pt x="0" y="222"/>
                  </a:moveTo>
                  <a:cubicBezTo>
                    <a:pt x="19" y="241"/>
                    <a:pt x="47" y="250"/>
                    <a:pt x="70" y="250"/>
                  </a:cubicBezTo>
                  <a:cubicBezTo>
                    <a:pt x="93" y="250"/>
                    <a:pt x="111" y="241"/>
                    <a:pt x="111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5193983" y="3385042"/>
              <a:ext cx="9310" cy="11162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74" y="0"/>
                  </a:moveTo>
                  <a:cubicBezTo>
                    <a:pt x="37" y="37"/>
                    <a:pt x="0" y="148"/>
                    <a:pt x="0" y="185"/>
                  </a:cubicBezTo>
                  <a:lnTo>
                    <a:pt x="0" y="222"/>
                  </a:lnTo>
                  <a:lnTo>
                    <a:pt x="74" y="222"/>
                  </a:lnTo>
                  <a:cubicBezTo>
                    <a:pt x="111" y="185"/>
                    <a:pt x="185" y="74"/>
                    <a:pt x="185" y="37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5188427" y="3366522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7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5190279" y="3368374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0" y="185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5199539" y="3388746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74" y="74"/>
                    <a:pt x="0" y="111"/>
                    <a:pt x="0" y="148"/>
                  </a:cubicBezTo>
                  <a:cubicBezTo>
                    <a:pt x="74" y="111"/>
                    <a:pt x="74" y="74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5195835" y="3386894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0"/>
                  </a:moveTo>
                  <a:cubicBezTo>
                    <a:pt x="74" y="19"/>
                    <a:pt x="93" y="28"/>
                    <a:pt x="102" y="28"/>
                  </a:cubicBezTo>
                  <a:cubicBezTo>
                    <a:pt x="111" y="28"/>
                    <a:pt x="111" y="19"/>
                    <a:pt x="74" y="0"/>
                  </a:cubicBezTo>
                  <a:close/>
                  <a:moveTo>
                    <a:pt x="74" y="0"/>
                  </a:moveTo>
                  <a:lnTo>
                    <a:pt x="74" y="0"/>
                  </a:lnTo>
                  <a:cubicBezTo>
                    <a:pt x="37" y="37"/>
                    <a:pt x="0" y="111"/>
                    <a:pt x="0" y="148"/>
                  </a:cubicBezTo>
                  <a:lnTo>
                    <a:pt x="37" y="148"/>
                  </a:lnTo>
                  <a:cubicBezTo>
                    <a:pt x="37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5177315" y="3368374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" y="1"/>
                  </a:moveTo>
                  <a:lnTo>
                    <a:pt x="1" y="38"/>
                  </a:lnTo>
                  <a:lnTo>
                    <a:pt x="259" y="185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5190279" y="3366522"/>
              <a:ext cx="16718" cy="11162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333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333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5177315" y="3359114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70" y="1"/>
                  </a:moveTo>
                  <a:lnTo>
                    <a:pt x="1" y="186"/>
                  </a:lnTo>
                  <a:lnTo>
                    <a:pt x="259" y="333"/>
                  </a:lnTo>
                  <a:lnTo>
                    <a:pt x="592" y="14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5558533" y="3422033"/>
              <a:ext cx="18570" cy="35239"/>
            </a:xfrm>
            <a:custGeom>
              <a:avLst/>
              <a:gdLst/>
              <a:ahLst/>
              <a:cxnLst/>
              <a:rect l="l" t="t" r="r" b="b"/>
              <a:pathLst>
                <a:path w="371" h="704" extrusionOk="0">
                  <a:moveTo>
                    <a:pt x="333" y="1"/>
                  </a:moveTo>
                  <a:lnTo>
                    <a:pt x="1" y="223"/>
                  </a:lnTo>
                  <a:lnTo>
                    <a:pt x="111" y="629"/>
                  </a:lnTo>
                  <a:lnTo>
                    <a:pt x="148" y="703"/>
                  </a:lnTo>
                  <a:lnTo>
                    <a:pt x="38" y="223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5560385" y="3423885"/>
              <a:ext cx="16718" cy="33387"/>
            </a:xfrm>
            <a:custGeom>
              <a:avLst/>
              <a:gdLst/>
              <a:ahLst/>
              <a:cxnLst/>
              <a:rect l="l" t="t" r="r" b="b"/>
              <a:pathLst>
                <a:path w="334" h="667" extrusionOk="0">
                  <a:moveTo>
                    <a:pt x="333" y="1"/>
                  </a:moveTo>
                  <a:lnTo>
                    <a:pt x="1" y="186"/>
                  </a:lnTo>
                  <a:lnTo>
                    <a:pt x="111" y="666"/>
                  </a:lnTo>
                  <a:lnTo>
                    <a:pt x="296" y="555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5565941" y="3436398"/>
              <a:ext cx="27781" cy="33387"/>
            </a:xfrm>
            <a:custGeom>
              <a:avLst/>
              <a:gdLst/>
              <a:ahLst/>
              <a:cxnLst/>
              <a:rect l="l" t="t" r="r" b="b"/>
              <a:pathLst>
                <a:path w="555" h="667" extrusionOk="0">
                  <a:moveTo>
                    <a:pt x="385" y="0"/>
                  </a:moveTo>
                  <a:cubicBezTo>
                    <a:pt x="346" y="0"/>
                    <a:pt x="303" y="14"/>
                    <a:pt x="259" y="46"/>
                  </a:cubicBezTo>
                  <a:cubicBezTo>
                    <a:pt x="148" y="120"/>
                    <a:pt x="0" y="342"/>
                    <a:pt x="0" y="490"/>
                  </a:cubicBezTo>
                  <a:cubicBezTo>
                    <a:pt x="0" y="598"/>
                    <a:pt x="80" y="667"/>
                    <a:pt x="166" y="667"/>
                  </a:cubicBezTo>
                  <a:cubicBezTo>
                    <a:pt x="197" y="667"/>
                    <a:pt x="230" y="658"/>
                    <a:pt x="259" y="638"/>
                  </a:cubicBezTo>
                  <a:cubicBezTo>
                    <a:pt x="407" y="527"/>
                    <a:pt x="555" y="342"/>
                    <a:pt x="555" y="157"/>
                  </a:cubicBezTo>
                  <a:cubicBezTo>
                    <a:pt x="555" y="79"/>
                    <a:pt x="481" y="0"/>
                    <a:pt x="38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5554829" y="3429891"/>
              <a:ext cx="33387" cy="40294"/>
            </a:xfrm>
            <a:custGeom>
              <a:avLst/>
              <a:gdLst/>
              <a:ahLst/>
              <a:cxnLst/>
              <a:rect l="l" t="t" r="r" b="b"/>
              <a:pathLst>
                <a:path w="667" h="805" extrusionOk="0">
                  <a:moveTo>
                    <a:pt x="626" y="144"/>
                  </a:moveTo>
                  <a:cubicBezTo>
                    <a:pt x="624" y="144"/>
                    <a:pt x="621" y="144"/>
                    <a:pt x="618" y="144"/>
                  </a:cubicBezTo>
                  <a:lnTo>
                    <a:pt x="618" y="144"/>
                  </a:lnTo>
                  <a:lnTo>
                    <a:pt x="666" y="176"/>
                  </a:lnTo>
                  <a:cubicBezTo>
                    <a:pt x="654" y="152"/>
                    <a:pt x="641" y="144"/>
                    <a:pt x="626" y="144"/>
                  </a:cubicBezTo>
                  <a:close/>
                  <a:moveTo>
                    <a:pt x="380" y="1"/>
                  </a:moveTo>
                  <a:cubicBezTo>
                    <a:pt x="352" y="1"/>
                    <a:pt x="315" y="10"/>
                    <a:pt x="259" y="29"/>
                  </a:cubicBezTo>
                  <a:cubicBezTo>
                    <a:pt x="75" y="102"/>
                    <a:pt x="1" y="361"/>
                    <a:pt x="1" y="472"/>
                  </a:cubicBezTo>
                  <a:cubicBezTo>
                    <a:pt x="1" y="583"/>
                    <a:pt x="38" y="620"/>
                    <a:pt x="75" y="657"/>
                  </a:cubicBezTo>
                  <a:lnTo>
                    <a:pt x="296" y="805"/>
                  </a:lnTo>
                  <a:cubicBezTo>
                    <a:pt x="259" y="768"/>
                    <a:pt x="222" y="731"/>
                    <a:pt x="222" y="620"/>
                  </a:cubicBezTo>
                  <a:cubicBezTo>
                    <a:pt x="222" y="435"/>
                    <a:pt x="370" y="250"/>
                    <a:pt x="481" y="176"/>
                  </a:cubicBezTo>
                  <a:cubicBezTo>
                    <a:pt x="549" y="176"/>
                    <a:pt x="589" y="149"/>
                    <a:pt x="618" y="144"/>
                  </a:cubicBezTo>
                  <a:lnTo>
                    <a:pt x="618" y="144"/>
                  </a:lnTo>
                  <a:lnTo>
                    <a:pt x="444" y="29"/>
                  </a:lnTo>
                  <a:cubicBezTo>
                    <a:pt x="426" y="10"/>
                    <a:pt x="407" y="1"/>
                    <a:pt x="38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5569645" y="3441704"/>
              <a:ext cx="18570" cy="21824"/>
            </a:xfrm>
            <a:custGeom>
              <a:avLst/>
              <a:gdLst/>
              <a:ahLst/>
              <a:cxnLst/>
              <a:rect l="l" t="t" r="r" b="b"/>
              <a:pathLst>
                <a:path w="371" h="436" extrusionOk="0">
                  <a:moveTo>
                    <a:pt x="261" y="1"/>
                  </a:moveTo>
                  <a:cubicBezTo>
                    <a:pt x="238" y="1"/>
                    <a:pt x="213" y="5"/>
                    <a:pt x="185" y="14"/>
                  </a:cubicBezTo>
                  <a:cubicBezTo>
                    <a:pt x="74" y="51"/>
                    <a:pt x="0" y="236"/>
                    <a:pt x="0" y="347"/>
                  </a:cubicBezTo>
                  <a:cubicBezTo>
                    <a:pt x="0" y="401"/>
                    <a:pt x="60" y="436"/>
                    <a:pt x="121" y="436"/>
                  </a:cubicBezTo>
                  <a:cubicBezTo>
                    <a:pt x="143" y="436"/>
                    <a:pt x="165" y="431"/>
                    <a:pt x="185" y="421"/>
                  </a:cubicBezTo>
                  <a:cubicBezTo>
                    <a:pt x="296" y="384"/>
                    <a:pt x="370" y="236"/>
                    <a:pt x="370" y="125"/>
                  </a:cubicBezTo>
                  <a:cubicBezTo>
                    <a:pt x="370" y="42"/>
                    <a:pt x="329" y="1"/>
                    <a:pt x="261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5573349" y="3449813"/>
              <a:ext cx="14866" cy="15767"/>
            </a:xfrm>
            <a:custGeom>
              <a:avLst/>
              <a:gdLst/>
              <a:ahLst/>
              <a:cxnLst/>
              <a:rect l="l" t="t" r="r" b="b"/>
              <a:pathLst>
                <a:path w="297" h="315" extrusionOk="0">
                  <a:moveTo>
                    <a:pt x="296" y="0"/>
                  </a:moveTo>
                  <a:lnTo>
                    <a:pt x="296" y="0"/>
                  </a:lnTo>
                  <a:cubicBezTo>
                    <a:pt x="259" y="74"/>
                    <a:pt x="222" y="222"/>
                    <a:pt x="111" y="259"/>
                  </a:cubicBezTo>
                  <a:cubicBezTo>
                    <a:pt x="222" y="222"/>
                    <a:pt x="296" y="74"/>
                    <a:pt x="296" y="0"/>
                  </a:cubicBezTo>
                  <a:close/>
                  <a:moveTo>
                    <a:pt x="0" y="259"/>
                  </a:moveTo>
                  <a:cubicBezTo>
                    <a:pt x="19" y="296"/>
                    <a:pt x="37" y="315"/>
                    <a:pt x="56" y="315"/>
                  </a:cubicBezTo>
                  <a:cubicBezTo>
                    <a:pt x="74" y="315"/>
                    <a:pt x="93" y="296"/>
                    <a:pt x="111" y="259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5569645" y="3442856"/>
              <a:ext cx="18570" cy="21323"/>
            </a:xfrm>
            <a:custGeom>
              <a:avLst/>
              <a:gdLst/>
              <a:ahLst/>
              <a:cxnLst/>
              <a:rect l="l" t="t" r="r" b="b"/>
              <a:pathLst>
                <a:path w="371" h="426" extrusionOk="0">
                  <a:moveTo>
                    <a:pt x="273" y="1"/>
                  </a:moveTo>
                  <a:cubicBezTo>
                    <a:pt x="250" y="1"/>
                    <a:pt x="222" y="10"/>
                    <a:pt x="185" y="28"/>
                  </a:cubicBezTo>
                  <a:cubicBezTo>
                    <a:pt x="111" y="102"/>
                    <a:pt x="0" y="213"/>
                    <a:pt x="0" y="324"/>
                  </a:cubicBezTo>
                  <a:cubicBezTo>
                    <a:pt x="0" y="361"/>
                    <a:pt x="74" y="398"/>
                    <a:pt x="74" y="398"/>
                  </a:cubicBezTo>
                  <a:cubicBezTo>
                    <a:pt x="93" y="417"/>
                    <a:pt x="111" y="426"/>
                    <a:pt x="130" y="426"/>
                  </a:cubicBezTo>
                  <a:cubicBezTo>
                    <a:pt x="148" y="426"/>
                    <a:pt x="167" y="417"/>
                    <a:pt x="185" y="398"/>
                  </a:cubicBezTo>
                  <a:cubicBezTo>
                    <a:pt x="296" y="361"/>
                    <a:pt x="370" y="213"/>
                    <a:pt x="370" y="139"/>
                  </a:cubicBezTo>
                  <a:cubicBezTo>
                    <a:pt x="370" y="102"/>
                    <a:pt x="333" y="28"/>
                    <a:pt x="333" y="28"/>
                  </a:cubicBezTo>
                  <a:cubicBezTo>
                    <a:pt x="315" y="10"/>
                    <a:pt x="296" y="1"/>
                    <a:pt x="273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5573349" y="3447961"/>
              <a:ext cx="11162" cy="12514"/>
            </a:xfrm>
            <a:custGeom>
              <a:avLst/>
              <a:gdLst/>
              <a:ahLst/>
              <a:cxnLst/>
              <a:rect l="l" t="t" r="r" b="b"/>
              <a:pathLst>
                <a:path w="223" h="250" extrusionOk="0">
                  <a:moveTo>
                    <a:pt x="148" y="0"/>
                  </a:moveTo>
                  <a:lnTo>
                    <a:pt x="148" y="37"/>
                  </a:lnTo>
                  <a:cubicBezTo>
                    <a:pt x="148" y="74"/>
                    <a:pt x="111" y="185"/>
                    <a:pt x="74" y="222"/>
                  </a:cubicBezTo>
                  <a:cubicBezTo>
                    <a:pt x="148" y="222"/>
                    <a:pt x="222" y="111"/>
                    <a:pt x="222" y="74"/>
                  </a:cubicBezTo>
                  <a:cubicBezTo>
                    <a:pt x="222" y="37"/>
                    <a:pt x="148" y="0"/>
                    <a:pt x="148" y="0"/>
                  </a:cubicBezTo>
                  <a:close/>
                  <a:moveTo>
                    <a:pt x="0" y="222"/>
                  </a:moveTo>
                  <a:cubicBezTo>
                    <a:pt x="19" y="241"/>
                    <a:pt x="37" y="250"/>
                    <a:pt x="51" y="250"/>
                  </a:cubicBezTo>
                  <a:cubicBezTo>
                    <a:pt x="65" y="250"/>
                    <a:pt x="74" y="241"/>
                    <a:pt x="74" y="222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5573349" y="3447961"/>
              <a:ext cx="11162" cy="11162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111" y="0"/>
                  </a:moveTo>
                  <a:cubicBezTo>
                    <a:pt x="37" y="37"/>
                    <a:pt x="0" y="111"/>
                    <a:pt x="37" y="185"/>
                  </a:cubicBezTo>
                  <a:lnTo>
                    <a:pt x="37" y="222"/>
                  </a:lnTo>
                  <a:lnTo>
                    <a:pt x="111" y="222"/>
                  </a:lnTo>
                  <a:cubicBezTo>
                    <a:pt x="148" y="185"/>
                    <a:pt x="222" y="74"/>
                    <a:pt x="222" y="37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5569645" y="3429441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333" y="1"/>
                  </a:moveTo>
                  <a:lnTo>
                    <a:pt x="0" y="222"/>
                  </a:lnTo>
                  <a:lnTo>
                    <a:pt x="111" y="629"/>
                  </a:lnTo>
                  <a:lnTo>
                    <a:pt x="148" y="666"/>
                  </a:lnTo>
                  <a:lnTo>
                    <a:pt x="74" y="222"/>
                  </a:lnTo>
                  <a:lnTo>
                    <a:pt x="370" y="38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5573349" y="3431293"/>
              <a:ext cx="14866" cy="31535"/>
            </a:xfrm>
            <a:custGeom>
              <a:avLst/>
              <a:gdLst/>
              <a:ahLst/>
              <a:cxnLst/>
              <a:rect l="l" t="t" r="r" b="b"/>
              <a:pathLst>
                <a:path w="297" h="630" extrusionOk="0">
                  <a:moveTo>
                    <a:pt x="296" y="1"/>
                  </a:moveTo>
                  <a:lnTo>
                    <a:pt x="0" y="185"/>
                  </a:lnTo>
                  <a:lnTo>
                    <a:pt x="74" y="629"/>
                  </a:lnTo>
                  <a:lnTo>
                    <a:pt x="259" y="55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5577053" y="3451665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74" y="0"/>
                  </a:moveTo>
                  <a:lnTo>
                    <a:pt x="74" y="0"/>
                  </a:lnTo>
                  <a:cubicBezTo>
                    <a:pt x="148" y="0"/>
                    <a:pt x="148" y="0"/>
                    <a:pt x="74" y="0"/>
                  </a:cubicBezTo>
                  <a:cubicBezTo>
                    <a:pt x="74" y="37"/>
                    <a:pt x="74" y="111"/>
                    <a:pt x="37" y="148"/>
                  </a:cubicBezTo>
                  <a:lnTo>
                    <a:pt x="0" y="148"/>
                  </a:lnTo>
                  <a:lnTo>
                    <a:pt x="37" y="148"/>
                  </a:lnTo>
                  <a:cubicBezTo>
                    <a:pt x="74" y="111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5577053" y="3449813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4" y="0"/>
                  </a:moveTo>
                  <a:cubicBezTo>
                    <a:pt x="37" y="37"/>
                    <a:pt x="0" y="74"/>
                    <a:pt x="0" y="148"/>
                  </a:cubicBezTo>
                  <a:lnTo>
                    <a:pt x="37" y="148"/>
                  </a:lnTo>
                  <a:cubicBezTo>
                    <a:pt x="37" y="74"/>
                    <a:pt x="74" y="37"/>
                    <a:pt x="74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5558533" y="3431293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" y="1"/>
                  </a:moveTo>
                  <a:lnTo>
                    <a:pt x="1" y="38"/>
                  </a:lnTo>
                  <a:lnTo>
                    <a:pt x="296" y="185"/>
                  </a:lnTo>
                  <a:lnTo>
                    <a:pt x="296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5573349" y="3429441"/>
              <a:ext cx="14866" cy="11162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296" y="1"/>
                  </a:moveTo>
                  <a:lnTo>
                    <a:pt x="0" y="185"/>
                  </a:lnTo>
                  <a:lnTo>
                    <a:pt x="0" y="222"/>
                  </a:ln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5558533" y="3422033"/>
              <a:ext cx="29683" cy="16718"/>
            </a:xfrm>
            <a:custGeom>
              <a:avLst/>
              <a:gdLst/>
              <a:ahLst/>
              <a:cxnLst/>
              <a:rect l="l" t="t" r="r" b="b"/>
              <a:pathLst>
                <a:path w="593" h="334" extrusionOk="0">
                  <a:moveTo>
                    <a:pt x="333" y="1"/>
                  </a:moveTo>
                  <a:lnTo>
                    <a:pt x="1" y="186"/>
                  </a:lnTo>
                  <a:lnTo>
                    <a:pt x="296" y="333"/>
                  </a:lnTo>
                  <a:lnTo>
                    <a:pt x="592" y="14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5177315" y="3264760"/>
              <a:ext cx="410901" cy="225798"/>
            </a:xfrm>
            <a:custGeom>
              <a:avLst/>
              <a:gdLst/>
              <a:ahLst/>
              <a:cxnLst/>
              <a:rect l="l" t="t" r="r" b="b"/>
              <a:pathLst>
                <a:path w="8209" h="4511" extrusionOk="0">
                  <a:moveTo>
                    <a:pt x="2736" y="0"/>
                  </a:moveTo>
                  <a:lnTo>
                    <a:pt x="1" y="1553"/>
                  </a:lnTo>
                  <a:lnTo>
                    <a:pt x="5177" y="4511"/>
                  </a:lnTo>
                  <a:lnTo>
                    <a:pt x="8208" y="2773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5177315" y="3342446"/>
              <a:ext cx="259135" cy="174041"/>
            </a:xfrm>
            <a:custGeom>
              <a:avLst/>
              <a:gdLst/>
              <a:ahLst/>
              <a:cxnLst/>
              <a:rect l="l" t="t" r="r" b="b"/>
              <a:pathLst>
                <a:path w="5177" h="3477" extrusionOk="0">
                  <a:moveTo>
                    <a:pt x="1" y="1"/>
                  </a:moveTo>
                  <a:lnTo>
                    <a:pt x="1" y="519"/>
                  </a:lnTo>
                  <a:lnTo>
                    <a:pt x="5177" y="3476"/>
                  </a:lnTo>
                  <a:lnTo>
                    <a:pt x="5177" y="29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5436399" y="3403512"/>
              <a:ext cx="151817" cy="112974"/>
            </a:xfrm>
            <a:custGeom>
              <a:avLst/>
              <a:gdLst/>
              <a:ahLst/>
              <a:cxnLst/>
              <a:rect l="l" t="t" r="r" b="b"/>
              <a:pathLst>
                <a:path w="3033" h="2257" extrusionOk="0">
                  <a:moveTo>
                    <a:pt x="3032" y="1"/>
                  </a:moveTo>
                  <a:lnTo>
                    <a:pt x="1" y="1739"/>
                  </a:lnTo>
                  <a:lnTo>
                    <a:pt x="1" y="2256"/>
                  </a:lnTo>
                  <a:lnTo>
                    <a:pt x="3032" y="519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5195835" y="2920533"/>
              <a:ext cx="137001" cy="431224"/>
            </a:xfrm>
            <a:custGeom>
              <a:avLst/>
              <a:gdLst/>
              <a:ahLst/>
              <a:cxnLst/>
              <a:rect l="l" t="t" r="r" b="b"/>
              <a:pathLst>
                <a:path w="2737" h="8615" extrusionOk="0">
                  <a:moveTo>
                    <a:pt x="2736" y="1"/>
                  </a:moveTo>
                  <a:lnTo>
                    <a:pt x="0" y="1553"/>
                  </a:lnTo>
                  <a:lnTo>
                    <a:pt x="0" y="8615"/>
                  </a:lnTo>
                  <a:lnTo>
                    <a:pt x="2736" y="7062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5177315" y="2989008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1"/>
                  </a:moveTo>
                  <a:lnTo>
                    <a:pt x="1" y="7062"/>
                  </a:lnTo>
                  <a:lnTo>
                    <a:pt x="370" y="7247"/>
                  </a:lnTo>
                  <a:lnTo>
                    <a:pt x="370" y="18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5177315" y="2907569"/>
              <a:ext cx="155521" cy="90750"/>
            </a:xfrm>
            <a:custGeom>
              <a:avLst/>
              <a:gdLst/>
              <a:ahLst/>
              <a:cxnLst/>
              <a:rect l="l" t="t" r="r" b="b"/>
              <a:pathLst>
                <a:path w="3107" h="1813" extrusionOk="0">
                  <a:moveTo>
                    <a:pt x="2736" y="1"/>
                  </a:moveTo>
                  <a:lnTo>
                    <a:pt x="1" y="1628"/>
                  </a:lnTo>
                  <a:lnTo>
                    <a:pt x="370" y="1812"/>
                  </a:lnTo>
                  <a:lnTo>
                    <a:pt x="3106" y="260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5221713" y="3222164"/>
              <a:ext cx="281359" cy="164781"/>
            </a:xfrm>
            <a:custGeom>
              <a:avLst/>
              <a:gdLst/>
              <a:ahLst/>
              <a:cxnLst/>
              <a:rect l="l" t="t" r="r" b="b"/>
              <a:pathLst>
                <a:path w="5621" h="3292" extrusionOk="0">
                  <a:moveTo>
                    <a:pt x="2108" y="1"/>
                  </a:moveTo>
                  <a:lnTo>
                    <a:pt x="1" y="1221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5221713" y="3283231"/>
              <a:ext cx="177745" cy="168485"/>
            </a:xfrm>
            <a:custGeom>
              <a:avLst/>
              <a:gdLst/>
              <a:ahLst/>
              <a:cxnLst/>
              <a:rect l="l" t="t" r="r" b="b"/>
              <a:pathLst>
                <a:path w="3551" h="3366" extrusionOk="0">
                  <a:moveTo>
                    <a:pt x="1" y="1"/>
                  </a:moveTo>
                  <a:lnTo>
                    <a:pt x="1" y="1332"/>
                  </a:lnTo>
                  <a:lnTo>
                    <a:pt x="3550" y="3365"/>
                  </a:lnTo>
                  <a:lnTo>
                    <a:pt x="3550" y="20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399408" y="3323975"/>
              <a:ext cx="103664" cy="127740"/>
            </a:xfrm>
            <a:custGeom>
              <a:avLst/>
              <a:gdLst/>
              <a:ahLst/>
              <a:cxnLst/>
              <a:rect l="l" t="t" r="r" b="b"/>
              <a:pathLst>
                <a:path w="2071" h="2552" extrusionOk="0">
                  <a:moveTo>
                    <a:pt x="2070" y="0"/>
                  </a:moveTo>
                  <a:lnTo>
                    <a:pt x="0" y="1257"/>
                  </a:lnTo>
                  <a:lnTo>
                    <a:pt x="0" y="2551"/>
                  </a:lnTo>
                  <a:lnTo>
                    <a:pt x="2070" y="1368"/>
                  </a:lnTo>
                  <a:lnTo>
                    <a:pt x="2070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5221713" y="3009381"/>
              <a:ext cx="281359" cy="164731"/>
            </a:xfrm>
            <a:custGeom>
              <a:avLst/>
              <a:gdLst/>
              <a:ahLst/>
              <a:cxnLst/>
              <a:rect l="l" t="t" r="r" b="b"/>
              <a:pathLst>
                <a:path w="5621" h="3291" extrusionOk="0">
                  <a:moveTo>
                    <a:pt x="2108" y="0"/>
                  </a:moveTo>
                  <a:lnTo>
                    <a:pt x="1" y="1257"/>
                  </a:lnTo>
                  <a:lnTo>
                    <a:pt x="3550" y="3291"/>
                  </a:lnTo>
                  <a:lnTo>
                    <a:pt x="5620" y="2034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5221713" y="3072299"/>
              <a:ext cx="177745" cy="294273"/>
            </a:xfrm>
            <a:custGeom>
              <a:avLst/>
              <a:gdLst/>
              <a:ahLst/>
              <a:cxnLst/>
              <a:rect l="l" t="t" r="r" b="b"/>
              <a:pathLst>
                <a:path w="3551" h="5879" extrusionOk="0">
                  <a:moveTo>
                    <a:pt x="1" y="0"/>
                  </a:moveTo>
                  <a:lnTo>
                    <a:pt x="1" y="3845"/>
                  </a:lnTo>
                  <a:lnTo>
                    <a:pt x="3550" y="5879"/>
                  </a:lnTo>
                  <a:lnTo>
                    <a:pt x="3550" y="20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5242086" y="3096326"/>
              <a:ext cx="138853" cy="253579"/>
            </a:xfrm>
            <a:custGeom>
              <a:avLst/>
              <a:gdLst/>
              <a:ahLst/>
              <a:cxnLst/>
              <a:rect l="l" t="t" r="r" b="b"/>
              <a:pathLst>
                <a:path w="2774" h="5066" extrusionOk="0">
                  <a:moveTo>
                    <a:pt x="1" y="1"/>
                  </a:moveTo>
                  <a:lnTo>
                    <a:pt x="1" y="3439"/>
                  </a:lnTo>
                  <a:lnTo>
                    <a:pt x="2773" y="5066"/>
                  </a:lnTo>
                  <a:lnTo>
                    <a:pt x="2773" y="15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5314265" y="3227720"/>
              <a:ext cx="31485" cy="18570"/>
            </a:xfrm>
            <a:custGeom>
              <a:avLst/>
              <a:gdLst/>
              <a:ahLst/>
              <a:cxnLst/>
              <a:rect l="l" t="t" r="r" b="b"/>
              <a:pathLst>
                <a:path w="629" h="371" extrusionOk="0">
                  <a:moveTo>
                    <a:pt x="259" y="1"/>
                  </a:moveTo>
                  <a:lnTo>
                    <a:pt x="0" y="149"/>
                  </a:lnTo>
                  <a:lnTo>
                    <a:pt x="370" y="370"/>
                  </a:lnTo>
                  <a:lnTo>
                    <a:pt x="629" y="22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5314265" y="3235128"/>
              <a:ext cx="18570" cy="33387"/>
            </a:xfrm>
            <a:custGeom>
              <a:avLst/>
              <a:gdLst/>
              <a:ahLst/>
              <a:cxnLst/>
              <a:rect l="l" t="t" r="r" b="b"/>
              <a:pathLst>
                <a:path w="371" h="667" extrusionOk="0">
                  <a:moveTo>
                    <a:pt x="0" y="1"/>
                  </a:moveTo>
                  <a:lnTo>
                    <a:pt x="0" y="444"/>
                  </a:lnTo>
                  <a:lnTo>
                    <a:pt x="370" y="666"/>
                  </a:lnTo>
                  <a:lnTo>
                    <a:pt x="370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5332785" y="3238832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48"/>
                  </a:lnTo>
                  <a:lnTo>
                    <a:pt x="0" y="592"/>
                  </a:lnTo>
                  <a:lnTo>
                    <a:pt x="259" y="40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5314265" y="3272169"/>
              <a:ext cx="31485" cy="20372"/>
            </a:xfrm>
            <a:custGeom>
              <a:avLst/>
              <a:gdLst/>
              <a:ahLst/>
              <a:cxnLst/>
              <a:rect l="l" t="t" r="r" b="b"/>
              <a:pathLst>
                <a:path w="629" h="407" extrusionOk="0">
                  <a:moveTo>
                    <a:pt x="259" y="0"/>
                  </a:moveTo>
                  <a:lnTo>
                    <a:pt x="0" y="185"/>
                  </a:lnTo>
                  <a:lnTo>
                    <a:pt x="370" y="407"/>
                  </a:lnTo>
                  <a:lnTo>
                    <a:pt x="629" y="222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5314265" y="3281379"/>
              <a:ext cx="18570" cy="31535"/>
            </a:xfrm>
            <a:custGeom>
              <a:avLst/>
              <a:gdLst/>
              <a:ahLst/>
              <a:cxnLst/>
              <a:rect l="l" t="t" r="r" b="b"/>
              <a:pathLst>
                <a:path w="371" h="630" extrusionOk="0">
                  <a:moveTo>
                    <a:pt x="0" y="1"/>
                  </a:moveTo>
                  <a:lnTo>
                    <a:pt x="0" y="408"/>
                  </a:lnTo>
                  <a:lnTo>
                    <a:pt x="370" y="629"/>
                  </a:lnTo>
                  <a:lnTo>
                    <a:pt x="370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5332785" y="3283231"/>
              <a:ext cx="12964" cy="29683"/>
            </a:xfrm>
            <a:custGeom>
              <a:avLst/>
              <a:gdLst/>
              <a:ahLst/>
              <a:cxnLst/>
              <a:rect l="l" t="t" r="r" b="b"/>
              <a:pathLst>
                <a:path w="259" h="593" extrusionOk="0">
                  <a:moveTo>
                    <a:pt x="259" y="1"/>
                  </a:moveTo>
                  <a:lnTo>
                    <a:pt x="0" y="186"/>
                  </a:lnTo>
                  <a:lnTo>
                    <a:pt x="0" y="592"/>
                  </a:lnTo>
                  <a:lnTo>
                    <a:pt x="259" y="40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5260606" y="3128561"/>
              <a:ext cx="31485" cy="51106"/>
            </a:xfrm>
            <a:custGeom>
              <a:avLst/>
              <a:gdLst/>
              <a:ahLst/>
              <a:cxnLst/>
              <a:rect l="l" t="t" r="r" b="b"/>
              <a:pathLst>
                <a:path w="629" h="1021" extrusionOk="0">
                  <a:moveTo>
                    <a:pt x="157" y="0"/>
                  </a:moveTo>
                  <a:cubicBezTo>
                    <a:pt x="128" y="0"/>
                    <a:pt x="101" y="9"/>
                    <a:pt x="74" y="22"/>
                  </a:cubicBezTo>
                  <a:lnTo>
                    <a:pt x="0" y="170"/>
                  </a:lnTo>
                  <a:lnTo>
                    <a:pt x="37" y="281"/>
                  </a:lnTo>
                  <a:lnTo>
                    <a:pt x="37" y="318"/>
                  </a:lnTo>
                  <a:cubicBezTo>
                    <a:pt x="37" y="540"/>
                    <a:pt x="185" y="762"/>
                    <a:pt x="370" y="910"/>
                  </a:cubicBezTo>
                  <a:lnTo>
                    <a:pt x="407" y="1021"/>
                  </a:lnTo>
                  <a:lnTo>
                    <a:pt x="555" y="910"/>
                  </a:lnTo>
                  <a:cubicBezTo>
                    <a:pt x="592" y="873"/>
                    <a:pt x="629" y="762"/>
                    <a:pt x="629" y="688"/>
                  </a:cubicBezTo>
                  <a:cubicBezTo>
                    <a:pt x="629" y="466"/>
                    <a:pt x="481" y="207"/>
                    <a:pt x="333" y="96"/>
                  </a:cubicBezTo>
                  <a:cubicBezTo>
                    <a:pt x="263" y="26"/>
                    <a:pt x="207" y="0"/>
                    <a:pt x="15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5251346" y="3132666"/>
              <a:ext cx="33337" cy="44799"/>
            </a:xfrm>
            <a:custGeom>
              <a:avLst/>
              <a:gdLst/>
              <a:ahLst/>
              <a:cxnLst/>
              <a:rect l="l" t="t" r="r" b="b"/>
              <a:pathLst>
                <a:path w="666" h="895" extrusionOk="0">
                  <a:moveTo>
                    <a:pt x="211" y="0"/>
                  </a:moveTo>
                  <a:cubicBezTo>
                    <a:pt x="104" y="0"/>
                    <a:pt x="26" y="83"/>
                    <a:pt x="0" y="236"/>
                  </a:cubicBezTo>
                  <a:cubicBezTo>
                    <a:pt x="0" y="458"/>
                    <a:pt x="111" y="680"/>
                    <a:pt x="296" y="828"/>
                  </a:cubicBezTo>
                  <a:cubicBezTo>
                    <a:pt x="366" y="874"/>
                    <a:pt x="428" y="895"/>
                    <a:pt x="481" y="895"/>
                  </a:cubicBezTo>
                  <a:cubicBezTo>
                    <a:pt x="596" y="895"/>
                    <a:pt x="666" y="795"/>
                    <a:pt x="666" y="643"/>
                  </a:cubicBezTo>
                  <a:cubicBezTo>
                    <a:pt x="666" y="421"/>
                    <a:pt x="555" y="199"/>
                    <a:pt x="370" y="51"/>
                  </a:cubicBezTo>
                  <a:cubicBezTo>
                    <a:pt x="313" y="17"/>
                    <a:pt x="259" y="0"/>
                    <a:pt x="211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5255050" y="3137070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11" y="0"/>
                  </a:moveTo>
                  <a:cubicBezTo>
                    <a:pt x="37" y="37"/>
                    <a:pt x="0" y="111"/>
                    <a:pt x="37" y="148"/>
                  </a:cubicBezTo>
                  <a:cubicBezTo>
                    <a:pt x="37" y="111"/>
                    <a:pt x="37" y="37"/>
                    <a:pt x="111" y="0"/>
                  </a:cubicBezTo>
                  <a:close/>
                  <a:moveTo>
                    <a:pt x="37" y="148"/>
                  </a:moveTo>
                  <a:lnTo>
                    <a:pt x="37" y="148"/>
                  </a:lnTo>
                  <a:cubicBezTo>
                    <a:pt x="0" y="370"/>
                    <a:pt x="111" y="592"/>
                    <a:pt x="333" y="666"/>
                  </a:cubicBezTo>
                  <a:cubicBezTo>
                    <a:pt x="148" y="555"/>
                    <a:pt x="37" y="333"/>
                    <a:pt x="37" y="148"/>
                  </a:cubicBezTo>
                  <a:close/>
                  <a:moveTo>
                    <a:pt x="333" y="666"/>
                  </a:moveTo>
                  <a:lnTo>
                    <a:pt x="333" y="666"/>
                  </a:lnTo>
                  <a:cubicBezTo>
                    <a:pt x="389" y="703"/>
                    <a:pt x="435" y="721"/>
                    <a:pt x="472" y="721"/>
                  </a:cubicBezTo>
                  <a:cubicBezTo>
                    <a:pt x="509" y="721"/>
                    <a:pt x="536" y="703"/>
                    <a:pt x="555" y="666"/>
                  </a:cubicBezTo>
                  <a:lnTo>
                    <a:pt x="555" y="666"/>
                  </a:lnTo>
                  <a:cubicBezTo>
                    <a:pt x="518" y="684"/>
                    <a:pt x="490" y="693"/>
                    <a:pt x="458" y="693"/>
                  </a:cubicBezTo>
                  <a:cubicBezTo>
                    <a:pt x="426" y="693"/>
                    <a:pt x="389" y="684"/>
                    <a:pt x="333" y="66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5255050" y="3137521"/>
              <a:ext cx="27781" cy="36140"/>
            </a:xfrm>
            <a:custGeom>
              <a:avLst/>
              <a:gdLst/>
              <a:ahLst/>
              <a:cxnLst/>
              <a:rect l="l" t="t" r="r" b="b"/>
              <a:pathLst>
                <a:path w="555" h="722" extrusionOk="0">
                  <a:moveTo>
                    <a:pt x="167" y="0"/>
                  </a:moveTo>
                  <a:cubicBezTo>
                    <a:pt x="130" y="0"/>
                    <a:pt x="93" y="10"/>
                    <a:pt x="37" y="28"/>
                  </a:cubicBezTo>
                  <a:cubicBezTo>
                    <a:pt x="0" y="102"/>
                    <a:pt x="0" y="139"/>
                    <a:pt x="0" y="176"/>
                  </a:cubicBezTo>
                  <a:cubicBezTo>
                    <a:pt x="0" y="361"/>
                    <a:pt x="148" y="583"/>
                    <a:pt x="296" y="694"/>
                  </a:cubicBezTo>
                  <a:cubicBezTo>
                    <a:pt x="333" y="712"/>
                    <a:pt x="379" y="721"/>
                    <a:pt x="421" y="721"/>
                  </a:cubicBezTo>
                  <a:cubicBezTo>
                    <a:pt x="463" y="721"/>
                    <a:pt x="499" y="712"/>
                    <a:pt x="518" y="694"/>
                  </a:cubicBezTo>
                  <a:cubicBezTo>
                    <a:pt x="555" y="657"/>
                    <a:pt x="555" y="583"/>
                    <a:pt x="555" y="546"/>
                  </a:cubicBezTo>
                  <a:cubicBezTo>
                    <a:pt x="555" y="361"/>
                    <a:pt x="444" y="139"/>
                    <a:pt x="296" y="28"/>
                  </a:cubicBezTo>
                  <a:cubicBezTo>
                    <a:pt x="241" y="10"/>
                    <a:pt x="204" y="0"/>
                    <a:pt x="167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5269866" y="3153689"/>
              <a:ext cx="1902" cy="2753"/>
            </a:xfrm>
            <a:custGeom>
              <a:avLst/>
              <a:gdLst/>
              <a:ahLst/>
              <a:cxnLst/>
              <a:rect l="l" t="t" r="r" b="b"/>
              <a:pathLst>
                <a:path w="38" h="55" extrusionOk="0">
                  <a:moveTo>
                    <a:pt x="0" y="1"/>
                  </a:moveTo>
                  <a:lnTo>
                    <a:pt x="0" y="38"/>
                  </a:lnTo>
                  <a:cubicBezTo>
                    <a:pt x="12" y="50"/>
                    <a:pt x="21" y="54"/>
                    <a:pt x="26" y="54"/>
                  </a:cubicBezTo>
                  <a:cubicBezTo>
                    <a:pt x="37" y="54"/>
                    <a:pt x="37" y="38"/>
                    <a:pt x="37" y="3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5269866" y="3144479"/>
              <a:ext cx="1902" cy="11112"/>
            </a:xfrm>
            <a:custGeom>
              <a:avLst/>
              <a:gdLst/>
              <a:ahLst/>
              <a:cxnLst/>
              <a:rect l="l" t="t" r="r" b="b"/>
              <a:pathLst>
                <a:path w="38" h="222" extrusionOk="0">
                  <a:moveTo>
                    <a:pt x="37" y="37"/>
                  </a:moveTo>
                  <a:lnTo>
                    <a:pt x="37" y="37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222"/>
                  </a:lnTo>
                  <a:lnTo>
                    <a:pt x="37" y="37"/>
                  </a:lnTo>
                  <a:cubicBezTo>
                    <a:pt x="0" y="0"/>
                    <a:pt x="0" y="0"/>
                    <a:pt x="37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5269866" y="3155541"/>
              <a:ext cx="1652" cy="901"/>
            </a:xfrm>
            <a:custGeom>
              <a:avLst/>
              <a:gdLst/>
              <a:ahLst/>
              <a:cxnLst/>
              <a:rect l="l" t="t" r="r" b="b"/>
              <a:pathLst>
                <a:path w="33" h="18" extrusionOk="0">
                  <a:moveTo>
                    <a:pt x="0" y="1"/>
                  </a:moveTo>
                  <a:cubicBezTo>
                    <a:pt x="12" y="13"/>
                    <a:pt x="21" y="17"/>
                    <a:pt x="25" y="17"/>
                  </a:cubicBezTo>
                  <a:cubicBezTo>
                    <a:pt x="33" y="17"/>
                    <a:pt x="25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5269866" y="3155541"/>
              <a:ext cx="1902" cy="50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5253198" y="3182520"/>
              <a:ext cx="31485" cy="37842"/>
            </a:xfrm>
            <a:custGeom>
              <a:avLst/>
              <a:gdLst/>
              <a:ahLst/>
              <a:cxnLst/>
              <a:rect l="l" t="t" r="r" b="b"/>
              <a:pathLst>
                <a:path w="629" h="756" extrusionOk="0">
                  <a:moveTo>
                    <a:pt x="287" y="0"/>
                  </a:moveTo>
                  <a:cubicBezTo>
                    <a:pt x="267" y="0"/>
                    <a:pt x="247" y="4"/>
                    <a:pt x="222" y="16"/>
                  </a:cubicBezTo>
                  <a:lnTo>
                    <a:pt x="0" y="127"/>
                  </a:lnTo>
                  <a:lnTo>
                    <a:pt x="37" y="201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2"/>
                    <a:pt x="555" y="127"/>
                    <a:pt x="407" y="16"/>
                  </a:cubicBezTo>
                  <a:cubicBezTo>
                    <a:pt x="358" y="16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5249494" y="3188126"/>
              <a:ext cx="24127" cy="34488"/>
            </a:xfrm>
            <a:custGeom>
              <a:avLst/>
              <a:gdLst/>
              <a:ahLst/>
              <a:cxnLst/>
              <a:rect l="l" t="t" r="r" b="b"/>
              <a:pathLst>
                <a:path w="482" h="689" extrusionOk="0">
                  <a:moveTo>
                    <a:pt x="155" y="0"/>
                  </a:moveTo>
                  <a:cubicBezTo>
                    <a:pt x="85" y="0"/>
                    <a:pt x="26" y="75"/>
                    <a:pt x="0" y="200"/>
                  </a:cubicBezTo>
                  <a:cubicBezTo>
                    <a:pt x="0" y="385"/>
                    <a:pt x="74" y="570"/>
                    <a:pt x="222" y="644"/>
                  </a:cubicBezTo>
                  <a:cubicBezTo>
                    <a:pt x="264" y="675"/>
                    <a:pt x="303" y="689"/>
                    <a:pt x="337" y="689"/>
                  </a:cubicBezTo>
                  <a:cubicBezTo>
                    <a:pt x="424" y="689"/>
                    <a:pt x="481" y="602"/>
                    <a:pt x="481" y="496"/>
                  </a:cubicBezTo>
                  <a:cubicBezTo>
                    <a:pt x="481" y="311"/>
                    <a:pt x="407" y="126"/>
                    <a:pt x="259" y="52"/>
                  </a:cubicBezTo>
                  <a:cubicBezTo>
                    <a:pt x="224" y="17"/>
                    <a:pt x="188" y="0"/>
                    <a:pt x="155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5253198" y="3228771"/>
              <a:ext cx="31485" cy="37892"/>
            </a:xfrm>
            <a:custGeom>
              <a:avLst/>
              <a:gdLst/>
              <a:ahLst/>
              <a:cxnLst/>
              <a:rect l="l" t="t" r="r" b="b"/>
              <a:pathLst>
                <a:path w="629" h="757" extrusionOk="0">
                  <a:moveTo>
                    <a:pt x="287" y="0"/>
                  </a:moveTo>
                  <a:cubicBezTo>
                    <a:pt x="267" y="0"/>
                    <a:pt x="247" y="4"/>
                    <a:pt x="222" y="17"/>
                  </a:cubicBezTo>
                  <a:lnTo>
                    <a:pt x="0" y="128"/>
                  </a:lnTo>
                  <a:lnTo>
                    <a:pt x="37" y="202"/>
                  </a:lnTo>
                  <a:cubicBezTo>
                    <a:pt x="37" y="386"/>
                    <a:pt x="148" y="571"/>
                    <a:pt x="259" y="682"/>
                  </a:cubicBezTo>
                  <a:lnTo>
                    <a:pt x="333" y="756"/>
                  </a:lnTo>
                  <a:lnTo>
                    <a:pt x="555" y="608"/>
                  </a:lnTo>
                  <a:cubicBezTo>
                    <a:pt x="592" y="608"/>
                    <a:pt x="629" y="571"/>
                    <a:pt x="629" y="497"/>
                  </a:cubicBezTo>
                  <a:cubicBezTo>
                    <a:pt x="629" y="313"/>
                    <a:pt x="555" y="128"/>
                    <a:pt x="407" y="17"/>
                  </a:cubicBezTo>
                  <a:cubicBezTo>
                    <a:pt x="358" y="17"/>
                    <a:pt x="325" y="0"/>
                    <a:pt x="287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5249494" y="3234727"/>
              <a:ext cx="24127" cy="34188"/>
            </a:xfrm>
            <a:custGeom>
              <a:avLst/>
              <a:gdLst/>
              <a:ahLst/>
              <a:cxnLst/>
              <a:rect l="l" t="t" r="r" b="b"/>
              <a:pathLst>
                <a:path w="482" h="683" extrusionOk="0">
                  <a:moveTo>
                    <a:pt x="167" y="1"/>
                  </a:moveTo>
                  <a:cubicBezTo>
                    <a:pt x="91" y="1"/>
                    <a:pt x="27" y="88"/>
                    <a:pt x="0" y="194"/>
                  </a:cubicBezTo>
                  <a:cubicBezTo>
                    <a:pt x="0" y="378"/>
                    <a:pt x="74" y="563"/>
                    <a:pt x="222" y="637"/>
                  </a:cubicBezTo>
                  <a:cubicBezTo>
                    <a:pt x="264" y="669"/>
                    <a:pt x="303" y="682"/>
                    <a:pt x="337" y="682"/>
                  </a:cubicBezTo>
                  <a:cubicBezTo>
                    <a:pt x="424" y="682"/>
                    <a:pt x="481" y="595"/>
                    <a:pt x="481" y="489"/>
                  </a:cubicBezTo>
                  <a:cubicBezTo>
                    <a:pt x="481" y="304"/>
                    <a:pt x="407" y="120"/>
                    <a:pt x="259" y="46"/>
                  </a:cubicBezTo>
                  <a:cubicBezTo>
                    <a:pt x="228" y="14"/>
                    <a:pt x="196" y="1"/>
                    <a:pt x="16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5399408" y="3111142"/>
              <a:ext cx="103664" cy="255431"/>
            </a:xfrm>
            <a:custGeom>
              <a:avLst/>
              <a:gdLst/>
              <a:ahLst/>
              <a:cxnLst/>
              <a:rect l="l" t="t" r="r" b="b"/>
              <a:pathLst>
                <a:path w="2071" h="5103" extrusionOk="0">
                  <a:moveTo>
                    <a:pt x="2070" y="1"/>
                  </a:moveTo>
                  <a:lnTo>
                    <a:pt x="0" y="1258"/>
                  </a:lnTo>
                  <a:lnTo>
                    <a:pt x="0" y="5103"/>
                  </a:lnTo>
                  <a:lnTo>
                    <a:pt x="2070" y="3883"/>
                  </a:lnTo>
                  <a:lnTo>
                    <a:pt x="20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5310561" y="3157393"/>
              <a:ext cx="53709" cy="79638"/>
            </a:xfrm>
            <a:custGeom>
              <a:avLst/>
              <a:gdLst/>
              <a:ahLst/>
              <a:cxnLst/>
              <a:rect l="l" t="t" r="r" b="b"/>
              <a:pathLst>
                <a:path w="1073" h="1591" extrusionOk="0">
                  <a:moveTo>
                    <a:pt x="0" y="1"/>
                  </a:moveTo>
                  <a:lnTo>
                    <a:pt x="0" y="999"/>
                  </a:lnTo>
                  <a:lnTo>
                    <a:pt x="1073" y="1591"/>
                  </a:lnTo>
                  <a:lnTo>
                    <a:pt x="1073" y="1554"/>
                  </a:lnTo>
                  <a:lnTo>
                    <a:pt x="74" y="925"/>
                  </a:lnTo>
                  <a:lnTo>
                    <a:pt x="74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5314265" y="3161097"/>
              <a:ext cx="50005" cy="74081"/>
            </a:xfrm>
            <a:custGeom>
              <a:avLst/>
              <a:gdLst/>
              <a:ahLst/>
              <a:cxnLst/>
              <a:rect l="l" t="t" r="r" b="b"/>
              <a:pathLst>
                <a:path w="999" h="1480" extrusionOk="0">
                  <a:moveTo>
                    <a:pt x="0" y="1"/>
                  </a:moveTo>
                  <a:lnTo>
                    <a:pt x="0" y="851"/>
                  </a:lnTo>
                  <a:lnTo>
                    <a:pt x="999" y="1480"/>
                  </a:lnTo>
                  <a:lnTo>
                    <a:pt x="999" y="5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5436399" y="3050075"/>
              <a:ext cx="151817" cy="440484"/>
            </a:xfrm>
            <a:custGeom>
              <a:avLst/>
              <a:gdLst/>
              <a:ahLst/>
              <a:cxnLst/>
              <a:rect l="l" t="t" r="r" b="b"/>
              <a:pathLst>
                <a:path w="3033" h="8800" extrusionOk="0">
                  <a:moveTo>
                    <a:pt x="3032" y="1"/>
                  </a:moveTo>
                  <a:lnTo>
                    <a:pt x="1" y="1738"/>
                  </a:lnTo>
                  <a:lnTo>
                    <a:pt x="1" y="8800"/>
                  </a:lnTo>
                  <a:lnTo>
                    <a:pt x="3032" y="7062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5417878" y="3127810"/>
              <a:ext cx="18570" cy="362749"/>
            </a:xfrm>
            <a:custGeom>
              <a:avLst/>
              <a:gdLst/>
              <a:ahLst/>
              <a:cxnLst/>
              <a:rect l="l" t="t" r="r" b="b"/>
              <a:pathLst>
                <a:path w="371" h="7247" extrusionOk="0">
                  <a:moveTo>
                    <a:pt x="1" y="0"/>
                  </a:moveTo>
                  <a:lnTo>
                    <a:pt x="1" y="7062"/>
                  </a:lnTo>
                  <a:lnTo>
                    <a:pt x="371" y="7247"/>
                  </a:lnTo>
                  <a:lnTo>
                    <a:pt x="371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5417878" y="3037111"/>
              <a:ext cx="170337" cy="100010"/>
            </a:xfrm>
            <a:custGeom>
              <a:avLst/>
              <a:gdLst/>
              <a:ahLst/>
              <a:cxnLst/>
              <a:rect l="l" t="t" r="r" b="b"/>
              <a:pathLst>
                <a:path w="3403" h="1998" extrusionOk="0">
                  <a:moveTo>
                    <a:pt x="3106" y="1"/>
                  </a:moveTo>
                  <a:lnTo>
                    <a:pt x="1" y="1812"/>
                  </a:lnTo>
                  <a:lnTo>
                    <a:pt x="371" y="1997"/>
                  </a:lnTo>
                  <a:lnTo>
                    <a:pt x="3402" y="260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5177315" y="2778027"/>
              <a:ext cx="410901" cy="238812"/>
            </a:xfrm>
            <a:custGeom>
              <a:avLst/>
              <a:gdLst/>
              <a:ahLst/>
              <a:cxnLst/>
              <a:rect l="l" t="t" r="r" b="b"/>
              <a:pathLst>
                <a:path w="8209" h="4771" extrusionOk="0">
                  <a:moveTo>
                    <a:pt x="3106" y="1"/>
                  </a:moveTo>
                  <a:lnTo>
                    <a:pt x="1" y="1775"/>
                  </a:lnTo>
                  <a:lnTo>
                    <a:pt x="5177" y="4770"/>
                  </a:lnTo>
                  <a:lnTo>
                    <a:pt x="8208" y="2959"/>
                  </a:lnTo>
                  <a:lnTo>
                    <a:pt x="3106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5177315" y="2866874"/>
              <a:ext cx="259135" cy="270247"/>
            </a:xfrm>
            <a:custGeom>
              <a:avLst/>
              <a:gdLst/>
              <a:ahLst/>
              <a:cxnLst/>
              <a:rect l="l" t="t" r="r" b="b"/>
              <a:pathLst>
                <a:path w="5177" h="5399" extrusionOk="0">
                  <a:moveTo>
                    <a:pt x="1" y="0"/>
                  </a:moveTo>
                  <a:lnTo>
                    <a:pt x="1" y="2441"/>
                  </a:lnTo>
                  <a:lnTo>
                    <a:pt x="5177" y="5398"/>
                  </a:lnTo>
                  <a:lnTo>
                    <a:pt x="5177" y="2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5206947" y="2902013"/>
              <a:ext cx="201722" cy="209180"/>
            </a:xfrm>
            <a:custGeom>
              <a:avLst/>
              <a:gdLst/>
              <a:ahLst/>
              <a:cxnLst/>
              <a:rect l="l" t="t" r="r" b="b"/>
              <a:pathLst>
                <a:path w="4030" h="4179" extrusionOk="0">
                  <a:moveTo>
                    <a:pt x="0" y="1"/>
                  </a:moveTo>
                  <a:lnTo>
                    <a:pt x="0" y="1886"/>
                  </a:lnTo>
                  <a:lnTo>
                    <a:pt x="4030" y="4179"/>
                  </a:lnTo>
                  <a:lnTo>
                    <a:pt x="4030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5218009" y="2946662"/>
              <a:ext cx="27831" cy="34988"/>
            </a:xfrm>
            <a:custGeom>
              <a:avLst/>
              <a:gdLst/>
              <a:ahLst/>
              <a:cxnLst/>
              <a:rect l="l" t="t" r="r" b="b"/>
              <a:pathLst>
                <a:path w="556" h="699" extrusionOk="0">
                  <a:moveTo>
                    <a:pt x="197" y="0"/>
                  </a:moveTo>
                  <a:cubicBezTo>
                    <a:pt x="178" y="0"/>
                    <a:pt x="161" y="9"/>
                    <a:pt x="149" y="33"/>
                  </a:cubicBezTo>
                  <a:lnTo>
                    <a:pt x="1" y="70"/>
                  </a:lnTo>
                  <a:lnTo>
                    <a:pt x="38" y="144"/>
                  </a:lnTo>
                  <a:cubicBezTo>
                    <a:pt x="38" y="329"/>
                    <a:pt x="149" y="514"/>
                    <a:pt x="297" y="625"/>
                  </a:cubicBezTo>
                  <a:lnTo>
                    <a:pt x="334" y="699"/>
                  </a:lnTo>
                  <a:lnTo>
                    <a:pt x="482" y="662"/>
                  </a:lnTo>
                  <a:cubicBezTo>
                    <a:pt x="519" y="625"/>
                    <a:pt x="556" y="551"/>
                    <a:pt x="556" y="477"/>
                  </a:cubicBezTo>
                  <a:cubicBezTo>
                    <a:pt x="556" y="292"/>
                    <a:pt x="482" y="107"/>
                    <a:pt x="334" y="33"/>
                  </a:cubicBezTo>
                  <a:cubicBezTo>
                    <a:pt x="284" y="33"/>
                    <a:pt x="235" y="0"/>
                    <a:pt x="1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5214355" y="2950216"/>
              <a:ext cx="25928" cy="34588"/>
            </a:xfrm>
            <a:custGeom>
              <a:avLst/>
              <a:gdLst/>
              <a:ahLst/>
              <a:cxnLst/>
              <a:rect l="l" t="t" r="r" b="b"/>
              <a:pathLst>
                <a:path w="518" h="691" extrusionOk="0">
                  <a:moveTo>
                    <a:pt x="156" y="0"/>
                  </a:moveTo>
                  <a:cubicBezTo>
                    <a:pt x="85" y="0"/>
                    <a:pt x="25" y="58"/>
                    <a:pt x="0" y="184"/>
                  </a:cubicBezTo>
                  <a:cubicBezTo>
                    <a:pt x="0" y="369"/>
                    <a:pt x="74" y="554"/>
                    <a:pt x="222" y="628"/>
                  </a:cubicBezTo>
                  <a:cubicBezTo>
                    <a:pt x="277" y="669"/>
                    <a:pt x="333" y="690"/>
                    <a:pt x="380" y="690"/>
                  </a:cubicBezTo>
                  <a:cubicBezTo>
                    <a:pt x="460" y="690"/>
                    <a:pt x="518" y="632"/>
                    <a:pt x="518" y="517"/>
                  </a:cubicBezTo>
                  <a:cubicBezTo>
                    <a:pt x="518" y="332"/>
                    <a:pt x="407" y="147"/>
                    <a:pt x="259" y="36"/>
                  </a:cubicBezTo>
                  <a:cubicBezTo>
                    <a:pt x="224" y="13"/>
                    <a:pt x="189" y="0"/>
                    <a:pt x="15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5218009" y="2953870"/>
              <a:ext cx="16718" cy="25478"/>
            </a:xfrm>
            <a:custGeom>
              <a:avLst/>
              <a:gdLst/>
              <a:ahLst/>
              <a:cxnLst/>
              <a:rect l="l" t="t" r="r" b="b"/>
              <a:pathLst>
                <a:path w="334" h="509" extrusionOk="0">
                  <a:moveTo>
                    <a:pt x="75" y="0"/>
                  </a:moveTo>
                  <a:cubicBezTo>
                    <a:pt x="1" y="0"/>
                    <a:pt x="1" y="74"/>
                    <a:pt x="1" y="111"/>
                  </a:cubicBezTo>
                  <a:cubicBezTo>
                    <a:pt x="1" y="74"/>
                    <a:pt x="75" y="0"/>
                    <a:pt x="75" y="0"/>
                  </a:cubicBezTo>
                  <a:close/>
                  <a:moveTo>
                    <a:pt x="1" y="113"/>
                  </a:moveTo>
                  <a:cubicBezTo>
                    <a:pt x="2" y="260"/>
                    <a:pt x="112" y="444"/>
                    <a:pt x="149" y="481"/>
                  </a:cubicBezTo>
                  <a:cubicBezTo>
                    <a:pt x="204" y="499"/>
                    <a:pt x="241" y="508"/>
                    <a:pt x="269" y="508"/>
                  </a:cubicBezTo>
                  <a:cubicBezTo>
                    <a:pt x="272" y="508"/>
                    <a:pt x="275" y="508"/>
                    <a:pt x="278" y="508"/>
                  </a:cubicBezTo>
                  <a:lnTo>
                    <a:pt x="278" y="508"/>
                  </a:lnTo>
                  <a:cubicBezTo>
                    <a:pt x="281" y="508"/>
                    <a:pt x="284" y="508"/>
                    <a:pt x="287" y="508"/>
                  </a:cubicBezTo>
                  <a:cubicBezTo>
                    <a:pt x="315" y="508"/>
                    <a:pt x="334" y="499"/>
                    <a:pt x="334" y="481"/>
                  </a:cubicBezTo>
                  <a:lnTo>
                    <a:pt x="334" y="481"/>
                  </a:lnTo>
                  <a:cubicBezTo>
                    <a:pt x="317" y="497"/>
                    <a:pt x="301" y="506"/>
                    <a:pt x="278" y="508"/>
                  </a:cubicBezTo>
                  <a:lnTo>
                    <a:pt x="278" y="508"/>
                  </a:lnTo>
                  <a:cubicBezTo>
                    <a:pt x="252" y="506"/>
                    <a:pt x="219" y="497"/>
                    <a:pt x="186" y="481"/>
                  </a:cubicBezTo>
                  <a:cubicBezTo>
                    <a:pt x="112" y="370"/>
                    <a:pt x="2" y="260"/>
                    <a:pt x="1" y="113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0"/>
            <p:cNvSpPr/>
            <p:nvPr/>
          </p:nvSpPr>
          <p:spPr>
            <a:xfrm>
              <a:off x="5218009" y="2952468"/>
              <a:ext cx="18570" cy="26880"/>
            </a:xfrm>
            <a:custGeom>
              <a:avLst/>
              <a:gdLst/>
              <a:ahLst/>
              <a:cxnLst/>
              <a:rect l="l" t="t" r="r" b="b"/>
              <a:pathLst>
                <a:path w="371" h="537" extrusionOk="0">
                  <a:moveTo>
                    <a:pt x="130" y="0"/>
                  </a:moveTo>
                  <a:cubicBezTo>
                    <a:pt x="112" y="0"/>
                    <a:pt x="93" y="10"/>
                    <a:pt x="75" y="28"/>
                  </a:cubicBezTo>
                  <a:cubicBezTo>
                    <a:pt x="1" y="28"/>
                    <a:pt x="1" y="102"/>
                    <a:pt x="1" y="139"/>
                  </a:cubicBezTo>
                  <a:cubicBezTo>
                    <a:pt x="1" y="287"/>
                    <a:pt x="112" y="398"/>
                    <a:pt x="186" y="509"/>
                  </a:cubicBezTo>
                  <a:cubicBezTo>
                    <a:pt x="223" y="527"/>
                    <a:pt x="251" y="536"/>
                    <a:pt x="274" y="536"/>
                  </a:cubicBezTo>
                  <a:cubicBezTo>
                    <a:pt x="297" y="536"/>
                    <a:pt x="315" y="527"/>
                    <a:pt x="334" y="509"/>
                  </a:cubicBezTo>
                  <a:cubicBezTo>
                    <a:pt x="371" y="509"/>
                    <a:pt x="371" y="472"/>
                    <a:pt x="371" y="398"/>
                  </a:cubicBezTo>
                  <a:cubicBezTo>
                    <a:pt x="371" y="287"/>
                    <a:pt x="297" y="139"/>
                    <a:pt x="186" y="28"/>
                  </a:cubicBezTo>
                  <a:cubicBezTo>
                    <a:pt x="167" y="10"/>
                    <a:pt x="149" y="0"/>
                    <a:pt x="130" y="0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0"/>
            <p:cNvSpPr/>
            <p:nvPr/>
          </p:nvSpPr>
          <p:spPr>
            <a:xfrm>
              <a:off x="5227269" y="2966784"/>
              <a:ext cx="5606" cy="1902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75" y="1"/>
                  </a:moveTo>
                  <a:cubicBezTo>
                    <a:pt x="1" y="1"/>
                    <a:pt x="1" y="38"/>
                    <a:pt x="75" y="38"/>
                  </a:cubicBezTo>
                  <a:cubicBezTo>
                    <a:pt x="75" y="38"/>
                    <a:pt x="112" y="38"/>
                    <a:pt x="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0"/>
            <p:cNvSpPr/>
            <p:nvPr/>
          </p:nvSpPr>
          <p:spPr>
            <a:xfrm>
              <a:off x="5227269" y="2959426"/>
              <a:ext cx="3754" cy="7408"/>
            </a:xfrm>
            <a:custGeom>
              <a:avLst/>
              <a:gdLst/>
              <a:ahLst/>
              <a:cxnLst/>
              <a:rect l="l" t="t" r="r" b="b"/>
              <a:pathLst>
                <a:path w="75" h="148" extrusionOk="0">
                  <a:moveTo>
                    <a:pt x="75" y="0"/>
                  </a:moveTo>
                  <a:lnTo>
                    <a:pt x="75" y="0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148"/>
                  </a:lnTo>
                  <a:lnTo>
                    <a:pt x="75" y="0"/>
                  </a:lnTo>
                  <a:cubicBezTo>
                    <a:pt x="1" y="0"/>
                    <a:pt x="1" y="0"/>
                    <a:pt x="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0"/>
            <p:cNvSpPr/>
            <p:nvPr/>
          </p:nvSpPr>
          <p:spPr>
            <a:xfrm>
              <a:off x="5223565" y="2961228"/>
              <a:ext cx="7458" cy="7458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149" y="112"/>
                  </a:moveTo>
                  <a:lnTo>
                    <a:pt x="149" y="112"/>
                  </a:lnTo>
                  <a:lnTo>
                    <a:pt x="149" y="112"/>
                  </a:lnTo>
                  <a:cubicBezTo>
                    <a:pt x="149" y="149"/>
                    <a:pt x="149" y="149"/>
                    <a:pt x="149" y="112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0"/>
            <p:cNvSpPr/>
            <p:nvPr/>
          </p:nvSpPr>
          <p:spPr>
            <a:xfrm>
              <a:off x="5227720" y="2967835"/>
              <a:ext cx="3304" cy="851"/>
            </a:xfrm>
            <a:custGeom>
              <a:avLst/>
              <a:gdLst/>
              <a:ahLst/>
              <a:cxnLst/>
              <a:rect l="l" t="t" r="r" b="b"/>
              <a:pathLst>
                <a:path w="66" h="17" extrusionOk="0">
                  <a:moveTo>
                    <a:pt x="16" y="0"/>
                  </a:moveTo>
                  <a:cubicBezTo>
                    <a:pt x="0" y="0"/>
                    <a:pt x="16" y="17"/>
                    <a:pt x="66" y="17"/>
                  </a:cubicBezTo>
                  <a:cubicBezTo>
                    <a:pt x="41" y="5"/>
                    <a:pt x="25" y="0"/>
                    <a:pt x="16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0"/>
            <p:cNvSpPr/>
            <p:nvPr/>
          </p:nvSpPr>
          <p:spPr>
            <a:xfrm>
              <a:off x="5251346" y="2961979"/>
              <a:ext cx="48153" cy="58564"/>
            </a:xfrm>
            <a:custGeom>
              <a:avLst/>
              <a:gdLst/>
              <a:ahLst/>
              <a:cxnLst/>
              <a:rect l="l" t="t" r="r" b="b"/>
              <a:pathLst>
                <a:path w="962" h="1170" extrusionOk="0">
                  <a:moveTo>
                    <a:pt x="370" y="1"/>
                  </a:moveTo>
                  <a:cubicBezTo>
                    <a:pt x="335" y="1"/>
                    <a:pt x="300" y="9"/>
                    <a:pt x="259" y="23"/>
                  </a:cubicBezTo>
                  <a:lnTo>
                    <a:pt x="0" y="134"/>
                  </a:lnTo>
                  <a:lnTo>
                    <a:pt x="74" y="245"/>
                  </a:lnTo>
                  <a:lnTo>
                    <a:pt x="74" y="319"/>
                  </a:lnTo>
                  <a:cubicBezTo>
                    <a:pt x="74" y="578"/>
                    <a:pt x="259" y="910"/>
                    <a:pt x="518" y="1058"/>
                  </a:cubicBezTo>
                  <a:lnTo>
                    <a:pt x="555" y="1058"/>
                  </a:lnTo>
                  <a:lnTo>
                    <a:pt x="629" y="1169"/>
                  </a:lnTo>
                  <a:lnTo>
                    <a:pt x="814" y="1095"/>
                  </a:lnTo>
                  <a:cubicBezTo>
                    <a:pt x="925" y="1058"/>
                    <a:pt x="962" y="947"/>
                    <a:pt x="962" y="836"/>
                  </a:cubicBezTo>
                  <a:cubicBezTo>
                    <a:pt x="962" y="541"/>
                    <a:pt x="777" y="208"/>
                    <a:pt x="555" y="97"/>
                  </a:cubicBezTo>
                  <a:cubicBezTo>
                    <a:pt x="485" y="27"/>
                    <a:pt x="429" y="1"/>
                    <a:pt x="370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0"/>
            <p:cNvSpPr/>
            <p:nvPr/>
          </p:nvSpPr>
          <p:spPr>
            <a:xfrm>
              <a:off x="5250044" y="2967184"/>
              <a:ext cx="42046" cy="54810"/>
            </a:xfrm>
            <a:custGeom>
              <a:avLst/>
              <a:gdLst/>
              <a:ahLst/>
              <a:cxnLst/>
              <a:rect l="l" t="t" r="r" b="b"/>
              <a:pathLst>
                <a:path w="840" h="1095" extrusionOk="0">
                  <a:moveTo>
                    <a:pt x="237" y="1"/>
                  </a:moveTo>
                  <a:cubicBezTo>
                    <a:pt x="100" y="1"/>
                    <a:pt x="1" y="109"/>
                    <a:pt x="26" y="289"/>
                  </a:cubicBezTo>
                  <a:cubicBezTo>
                    <a:pt x="26" y="584"/>
                    <a:pt x="211" y="880"/>
                    <a:pt x="433" y="1028"/>
                  </a:cubicBezTo>
                  <a:cubicBezTo>
                    <a:pt x="501" y="1073"/>
                    <a:pt x="565" y="1094"/>
                    <a:pt x="622" y="1094"/>
                  </a:cubicBezTo>
                  <a:cubicBezTo>
                    <a:pt x="751" y="1094"/>
                    <a:pt x="840" y="986"/>
                    <a:pt x="840" y="806"/>
                  </a:cubicBezTo>
                  <a:cubicBezTo>
                    <a:pt x="840" y="547"/>
                    <a:pt x="655" y="215"/>
                    <a:pt x="433" y="67"/>
                  </a:cubicBezTo>
                  <a:cubicBezTo>
                    <a:pt x="365" y="22"/>
                    <a:pt x="297" y="1"/>
                    <a:pt x="23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0"/>
            <p:cNvSpPr/>
            <p:nvPr/>
          </p:nvSpPr>
          <p:spPr>
            <a:xfrm>
              <a:off x="5253198" y="2972340"/>
              <a:ext cx="33337" cy="43548"/>
            </a:xfrm>
            <a:custGeom>
              <a:avLst/>
              <a:gdLst/>
              <a:ahLst/>
              <a:cxnLst/>
              <a:rect l="l" t="t" r="r" b="b"/>
              <a:pathLst>
                <a:path w="666" h="870" extrusionOk="0">
                  <a:moveTo>
                    <a:pt x="111" y="1"/>
                  </a:moveTo>
                  <a:cubicBezTo>
                    <a:pt x="37" y="38"/>
                    <a:pt x="0" y="149"/>
                    <a:pt x="37" y="186"/>
                  </a:cubicBezTo>
                  <a:cubicBezTo>
                    <a:pt x="37" y="112"/>
                    <a:pt x="37" y="75"/>
                    <a:pt x="111" y="1"/>
                  </a:cubicBezTo>
                  <a:close/>
                  <a:moveTo>
                    <a:pt x="37" y="186"/>
                  </a:moveTo>
                  <a:cubicBezTo>
                    <a:pt x="0" y="444"/>
                    <a:pt x="148" y="703"/>
                    <a:pt x="333" y="814"/>
                  </a:cubicBezTo>
                  <a:cubicBezTo>
                    <a:pt x="407" y="851"/>
                    <a:pt x="472" y="870"/>
                    <a:pt x="527" y="870"/>
                  </a:cubicBezTo>
                  <a:cubicBezTo>
                    <a:pt x="583" y="870"/>
                    <a:pt x="629" y="851"/>
                    <a:pt x="666" y="814"/>
                  </a:cubicBezTo>
                  <a:lnTo>
                    <a:pt x="666" y="814"/>
                  </a:lnTo>
                  <a:cubicBezTo>
                    <a:pt x="610" y="833"/>
                    <a:pt x="564" y="842"/>
                    <a:pt x="518" y="842"/>
                  </a:cubicBezTo>
                  <a:cubicBezTo>
                    <a:pt x="472" y="842"/>
                    <a:pt x="426" y="833"/>
                    <a:pt x="370" y="814"/>
                  </a:cubicBezTo>
                  <a:cubicBezTo>
                    <a:pt x="185" y="703"/>
                    <a:pt x="37" y="444"/>
                    <a:pt x="37" y="186"/>
                  </a:cubicBezTo>
                  <a:close/>
                </a:path>
              </a:pathLst>
            </a:custGeom>
            <a:solidFill>
              <a:srgbClr val="D1C6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0"/>
            <p:cNvSpPr/>
            <p:nvPr/>
          </p:nvSpPr>
          <p:spPr>
            <a:xfrm>
              <a:off x="5253198" y="2971889"/>
              <a:ext cx="31485" cy="44449"/>
            </a:xfrm>
            <a:custGeom>
              <a:avLst/>
              <a:gdLst/>
              <a:ahLst/>
              <a:cxnLst/>
              <a:rect l="l" t="t" r="r" b="b"/>
              <a:pathLst>
                <a:path w="629" h="888" extrusionOk="0">
                  <a:moveTo>
                    <a:pt x="185" y="1"/>
                  </a:moveTo>
                  <a:cubicBezTo>
                    <a:pt x="139" y="1"/>
                    <a:pt x="93" y="28"/>
                    <a:pt x="37" y="84"/>
                  </a:cubicBezTo>
                  <a:cubicBezTo>
                    <a:pt x="0" y="121"/>
                    <a:pt x="0" y="158"/>
                    <a:pt x="0" y="269"/>
                  </a:cubicBezTo>
                  <a:cubicBezTo>
                    <a:pt x="0" y="490"/>
                    <a:pt x="148" y="749"/>
                    <a:pt x="333" y="860"/>
                  </a:cubicBezTo>
                  <a:cubicBezTo>
                    <a:pt x="389" y="879"/>
                    <a:pt x="444" y="888"/>
                    <a:pt x="490" y="888"/>
                  </a:cubicBezTo>
                  <a:cubicBezTo>
                    <a:pt x="536" y="888"/>
                    <a:pt x="573" y="879"/>
                    <a:pt x="592" y="860"/>
                  </a:cubicBezTo>
                  <a:cubicBezTo>
                    <a:pt x="629" y="823"/>
                    <a:pt x="629" y="712"/>
                    <a:pt x="629" y="675"/>
                  </a:cubicBezTo>
                  <a:cubicBezTo>
                    <a:pt x="629" y="453"/>
                    <a:pt x="518" y="158"/>
                    <a:pt x="333" y="84"/>
                  </a:cubicBezTo>
                  <a:cubicBezTo>
                    <a:pt x="278" y="28"/>
                    <a:pt x="231" y="1"/>
                    <a:pt x="185" y="1"/>
                  </a:cubicBezTo>
                  <a:close/>
                </a:path>
              </a:pathLst>
            </a:custGeom>
            <a:solidFill>
              <a:srgbClr val="BD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0"/>
            <p:cNvSpPr/>
            <p:nvPr/>
          </p:nvSpPr>
          <p:spPr>
            <a:xfrm>
              <a:off x="5269866" y="2990860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37" y="1"/>
                  </a:moveTo>
                  <a:cubicBezTo>
                    <a:pt x="0" y="111"/>
                    <a:pt x="0" y="111"/>
                    <a:pt x="37" y="148"/>
                  </a:cubicBezTo>
                  <a:cubicBezTo>
                    <a:pt x="74" y="148"/>
                    <a:pt x="74" y="148"/>
                    <a:pt x="74" y="111"/>
                  </a:cubicBezTo>
                  <a:cubicBezTo>
                    <a:pt x="74" y="74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0"/>
            <p:cNvSpPr/>
            <p:nvPr/>
          </p:nvSpPr>
          <p:spPr>
            <a:xfrm>
              <a:off x="5269866" y="2981600"/>
              <a:ext cx="1902" cy="13014"/>
            </a:xfrm>
            <a:custGeom>
              <a:avLst/>
              <a:gdLst/>
              <a:ahLst/>
              <a:cxnLst/>
              <a:rect l="l" t="t" r="r" b="b"/>
              <a:pathLst>
                <a:path w="38" h="260" extrusionOk="0">
                  <a:moveTo>
                    <a:pt x="37" y="1"/>
                  </a:moveTo>
                  <a:lnTo>
                    <a:pt x="37" y="1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259"/>
                  </a:lnTo>
                  <a:lnTo>
                    <a:pt x="37" y="1"/>
                  </a:lnTo>
                  <a:cubicBezTo>
                    <a:pt x="0" y="1"/>
                    <a:pt x="0" y="1"/>
                    <a:pt x="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0"/>
            <p:cNvSpPr/>
            <p:nvPr/>
          </p:nvSpPr>
          <p:spPr>
            <a:xfrm>
              <a:off x="5256902" y="2987156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0" y="1"/>
                  </a:moveTo>
                  <a:lnTo>
                    <a:pt x="0" y="38"/>
                  </a:lnTo>
                  <a:lnTo>
                    <a:pt x="296" y="148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0"/>
            <p:cNvSpPr/>
            <p:nvPr/>
          </p:nvSpPr>
          <p:spPr>
            <a:xfrm>
              <a:off x="5270767" y="2995015"/>
              <a:ext cx="1001" cy="1452"/>
            </a:xfrm>
            <a:custGeom>
              <a:avLst/>
              <a:gdLst/>
              <a:ahLst/>
              <a:cxnLst/>
              <a:rect l="l" t="t" r="r" b="b"/>
              <a:pathLst>
                <a:path w="20" h="29" extrusionOk="0">
                  <a:moveTo>
                    <a:pt x="5" y="1"/>
                  </a:moveTo>
                  <a:cubicBezTo>
                    <a:pt x="1" y="1"/>
                    <a:pt x="1" y="10"/>
                    <a:pt x="19" y="28"/>
                  </a:cubicBezTo>
                  <a:cubicBezTo>
                    <a:pt x="19" y="10"/>
                    <a:pt x="10" y="1"/>
                    <a:pt x="5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0"/>
            <p:cNvSpPr/>
            <p:nvPr/>
          </p:nvSpPr>
          <p:spPr>
            <a:xfrm>
              <a:off x="5310561" y="2977896"/>
              <a:ext cx="22274" cy="22274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185" y="1"/>
                  </a:moveTo>
                  <a:lnTo>
                    <a:pt x="0" y="75"/>
                  </a:lnTo>
                  <a:lnTo>
                    <a:pt x="37" y="112"/>
                  </a:lnTo>
                  <a:cubicBezTo>
                    <a:pt x="37" y="223"/>
                    <a:pt x="111" y="370"/>
                    <a:pt x="185" y="407"/>
                  </a:cubicBezTo>
                  <a:lnTo>
                    <a:pt x="259" y="444"/>
                  </a:lnTo>
                  <a:lnTo>
                    <a:pt x="370" y="370"/>
                  </a:lnTo>
                  <a:cubicBezTo>
                    <a:pt x="444" y="370"/>
                    <a:pt x="444" y="333"/>
                    <a:pt x="444" y="260"/>
                  </a:cubicBezTo>
                  <a:cubicBezTo>
                    <a:pt x="444" y="186"/>
                    <a:pt x="370" y="38"/>
                    <a:pt x="296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0"/>
            <p:cNvSpPr/>
            <p:nvPr/>
          </p:nvSpPr>
          <p:spPr>
            <a:xfrm>
              <a:off x="5314265" y="2979047"/>
              <a:ext cx="13014" cy="19972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60" y="0"/>
                  </a:moveTo>
                  <a:cubicBezTo>
                    <a:pt x="20" y="0"/>
                    <a:pt x="0" y="35"/>
                    <a:pt x="0" y="89"/>
                  </a:cubicBezTo>
                  <a:cubicBezTo>
                    <a:pt x="0" y="200"/>
                    <a:pt x="37" y="347"/>
                    <a:pt x="111" y="384"/>
                  </a:cubicBezTo>
                  <a:cubicBezTo>
                    <a:pt x="131" y="394"/>
                    <a:pt x="151" y="399"/>
                    <a:pt x="169" y="399"/>
                  </a:cubicBezTo>
                  <a:cubicBezTo>
                    <a:pt x="220" y="399"/>
                    <a:pt x="259" y="365"/>
                    <a:pt x="259" y="310"/>
                  </a:cubicBezTo>
                  <a:cubicBezTo>
                    <a:pt x="259" y="200"/>
                    <a:pt x="222" y="52"/>
                    <a:pt x="111" y="15"/>
                  </a:cubicBezTo>
                  <a:cubicBezTo>
                    <a:pt x="92" y="5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0"/>
            <p:cNvSpPr/>
            <p:nvPr/>
          </p:nvSpPr>
          <p:spPr>
            <a:xfrm>
              <a:off x="5343847" y="2994564"/>
              <a:ext cx="20422" cy="22274"/>
            </a:xfrm>
            <a:custGeom>
              <a:avLst/>
              <a:gdLst/>
              <a:ahLst/>
              <a:cxnLst/>
              <a:rect l="l" t="t" r="r" b="b"/>
              <a:pathLst>
                <a:path w="408" h="445" extrusionOk="0">
                  <a:moveTo>
                    <a:pt x="186" y="0"/>
                  </a:moveTo>
                  <a:lnTo>
                    <a:pt x="1" y="74"/>
                  </a:lnTo>
                  <a:lnTo>
                    <a:pt x="38" y="111"/>
                  </a:lnTo>
                  <a:cubicBezTo>
                    <a:pt x="38" y="222"/>
                    <a:pt x="75" y="333"/>
                    <a:pt x="186" y="407"/>
                  </a:cubicBezTo>
                  <a:lnTo>
                    <a:pt x="223" y="444"/>
                  </a:lnTo>
                  <a:lnTo>
                    <a:pt x="371" y="333"/>
                  </a:lnTo>
                  <a:cubicBezTo>
                    <a:pt x="408" y="333"/>
                    <a:pt x="408" y="296"/>
                    <a:pt x="408" y="259"/>
                  </a:cubicBezTo>
                  <a:cubicBezTo>
                    <a:pt x="408" y="185"/>
                    <a:pt x="371" y="37"/>
                    <a:pt x="260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0"/>
            <p:cNvSpPr/>
            <p:nvPr/>
          </p:nvSpPr>
          <p:spPr>
            <a:xfrm>
              <a:off x="5344348" y="2997568"/>
              <a:ext cx="16218" cy="19972"/>
            </a:xfrm>
            <a:custGeom>
              <a:avLst/>
              <a:gdLst/>
              <a:ahLst/>
              <a:cxnLst/>
              <a:rect l="l" t="t" r="r" b="b"/>
              <a:pathLst>
                <a:path w="324" h="399" extrusionOk="0">
                  <a:moveTo>
                    <a:pt x="101" y="1"/>
                  </a:moveTo>
                  <a:cubicBezTo>
                    <a:pt x="35" y="1"/>
                    <a:pt x="0" y="42"/>
                    <a:pt x="28" y="125"/>
                  </a:cubicBezTo>
                  <a:cubicBezTo>
                    <a:pt x="28" y="199"/>
                    <a:pt x="65" y="347"/>
                    <a:pt x="176" y="384"/>
                  </a:cubicBezTo>
                  <a:cubicBezTo>
                    <a:pt x="186" y="394"/>
                    <a:pt x="201" y="399"/>
                    <a:pt x="218" y="399"/>
                  </a:cubicBezTo>
                  <a:cubicBezTo>
                    <a:pt x="264" y="399"/>
                    <a:pt x="324" y="364"/>
                    <a:pt x="324" y="310"/>
                  </a:cubicBezTo>
                  <a:cubicBezTo>
                    <a:pt x="324" y="199"/>
                    <a:pt x="250" y="51"/>
                    <a:pt x="176" y="14"/>
                  </a:cubicBezTo>
                  <a:cubicBezTo>
                    <a:pt x="148" y="5"/>
                    <a:pt x="123" y="1"/>
                    <a:pt x="1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0"/>
            <p:cNvSpPr/>
            <p:nvPr/>
          </p:nvSpPr>
          <p:spPr>
            <a:xfrm>
              <a:off x="5375332" y="3013085"/>
              <a:ext cx="20422" cy="22224"/>
            </a:xfrm>
            <a:custGeom>
              <a:avLst/>
              <a:gdLst/>
              <a:ahLst/>
              <a:cxnLst/>
              <a:rect l="l" t="t" r="r" b="b"/>
              <a:pathLst>
                <a:path w="408" h="444" extrusionOk="0">
                  <a:moveTo>
                    <a:pt x="185" y="0"/>
                  </a:moveTo>
                  <a:lnTo>
                    <a:pt x="0" y="74"/>
                  </a:lnTo>
                  <a:lnTo>
                    <a:pt x="37" y="111"/>
                  </a:lnTo>
                  <a:cubicBezTo>
                    <a:pt x="37" y="222"/>
                    <a:pt x="111" y="370"/>
                    <a:pt x="185" y="407"/>
                  </a:cubicBezTo>
                  <a:lnTo>
                    <a:pt x="222" y="444"/>
                  </a:lnTo>
                  <a:lnTo>
                    <a:pt x="370" y="370"/>
                  </a:lnTo>
                  <a:cubicBezTo>
                    <a:pt x="407" y="370"/>
                    <a:pt x="407" y="296"/>
                    <a:pt x="407" y="259"/>
                  </a:cubicBezTo>
                  <a:cubicBezTo>
                    <a:pt x="407" y="185"/>
                    <a:pt x="370" y="37"/>
                    <a:pt x="29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0"/>
            <p:cNvSpPr/>
            <p:nvPr/>
          </p:nvSpPr>
          <p:spPr>
            <a:xfrm>
              <a:off x="5375832" y="3016038"/>
              <a:ext cx="16218" cy="20022"/>
            </a:xfrm>
            <a:custGeom>
              <a:avLst/>
              <a:gdLst/>
              <a:ahLst/>
              <a:cxnLst/>
              <a:rect l="l" t="t" r="r" b="b"/>
              <a:pathLst>
                <a:path w="324" h="400" extrusionOk="0">
                  <a:moveTo>
                    <a:pt x="111" y="1"/>
                  </a:moveTo>
                  <a:cubicBezTo>
                    <a:pt x="53" y="1"/>
                    <a:pt x="0" y="35"/>
                    <a:pt x="27" y="89"/>
                  </a:cubicBezTo>
                  <a:cubicBezTo>
                    <a:pt x="27" y="200"/>
                    <a:pt x="101" y="348"/>
                    <a:pt x="175" y="385"/>
                  </a:cubicBezTo>
                  <a:cubicBezTo>
                    <a:pt x="195" y="395"/>
                    <a:pt x="215" y="399"/>
                    <a:pt x="233" y="399"/>
                  </a:cubicBezTo>
                  <a:cubicBezTo>
                    <a:pt x="284" y="399"/>
                    <a:pt x="323" y="365"/>
                    <a:pt x="323" y="311"/>
                  </a:cubicBezTo>
                  <a:cubicBezTo>
                    <a:pt x="323" y="200"/>
                    <a:pt x="286" y="52"/>
                    <a:pt x="175" y="15"/>
                  </a:cubicBezTo>
                  <a:cubicBezTo>
                    <a:pt x="156" y="5"/>
                    <a:pt x="133" y="1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0"/>
            <p:cNvSpPr/>
            <p:nvPr/>
          </p:nvSpPr>
          <p:spPr>
            <a:xfrm>
              <a:off x="5379036" y="3064891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59" y="11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5379036" y="3070447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333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0"/>
            <p:cNvSpPr/>
            <p:nvPr/>
          </p:nvSpPr>
          <p:spPr>
            <a:xfrm>
              <a:off x="5388296" y="3070447"/>
              <a:ext cx="3754" cy="20372"/>
            </a:xfrm>
            <a:custGeom>
              <a:avLst/>
              <a:gdLst/>
              <a:ahLst/>
              <a:cxnLst/>
              <a:rect l="l" t="t" r="r" b="b"/>
              <a:pathLst>
                <a:path w="75" h="407" extrusionOk="0">
                  <a:moveTo>
                    <a:pt x="74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74" y="37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0"/>
            <p:cNvSpPr/>
            <p:nvPr/>
          </p:nvSpPr>
          <p:spPr>
            <a:xfrm>
              <a:off x="5347551" y="3050075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11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0"/>
            <p:cNvSpPr/>
            <p:nvPr/>
          </p:nvSpPr>
          <p:spPr>
            <a:xfrm>
              <a:off x="5347551" y="3051927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1" y="1"/>
                  </a:moveTo>
                  <a:lnTo>
                    <a:pt x="1" y="370"/>
                  </a:lnTo>
                  <a:lnTo>
                    <a:pt x="186" y="444"/>
                  </a:lnTo>
                  <a:lnTo>
                    <a:pt x="186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0"/>
            <p:cNvSpPr/>
            <p:nvPr/>
          </p:nvSpPr>
          <p:spPr>
            <a:xfrm>
              <a:off x="5356811" y="305377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7"/>
                  </a:lnTo>
                  <a:lnTo>
                    <a:pt x="1" y="407"/>
                  </a:lnTo>
                  <a:lnTo>
                    <a:pt x="112" y="333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0"/>
            <p:cNvSpPr/>
            <p:nvPr/>
          </p:nvSpPr>
          <p:spPr>
            <a:xfrm>
              <a:off x="5317969" y="303155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0"/>
            <p:cNvSpPr/>
            <p:nvPr/>
          </p:nvSpPr>
          <p:spPr>
            <a:xfrm>
              <a:off x="5317969" y="3035259"/>
              <a:ext cx="9310" cy="20422"/>
            </a:xfrm>
            <a:custGeom>
              <a:avLst/>
              <a:gdLst/>
              <a:ahLst/>
              <a:cxnLst/>
              <a:rect l="l" t="t" r="r" b="b"/>
              <a:pathLst>
                <a:path w="186" h="408" extrusionOk="0">
                  <a:moveTo>
                    <a:pt x="0" y="1"/>
                  </a:moveTo>
                  <a:lnTo>
                    <a:pt x="0" y="334"/>
                  </a:lnTo>
                  <a:lnTo>
                    <a:pt x="185" y="407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0"/>
            <p:cNvSpPr/>
            <p:nvPr/>
          </p:nvSpPr>
          <p:spPr>
            <a:xfrm>
              <a:off x="5327229" y="3035259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1" y="1"/>
                  </a:moveTo>
                  <a:lnTo>
                    <a:pt x="0" y="112"/>
                  </a:lnTo>
                  <a:lnTo>
                    <a:pt x="0" y="407"/>
                  </a:lnTo>
                  <a:lnTo>
                    <a:pt x="111" y="371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0"/>
            <p:cNvSpPr/>
            <p:nvPr/>
          </p:nvSpPr>
          <p:spPr>
            <a:xfrm>
              <a:off x="5379036" y="304266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1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0"/>
            <p:cNvSpPr/>
            <p:nvPr/>
          </p:nvSpPr>
          <p:spPr>
            <a:xfrm>
              <a:off x="5379036" y="3046371"/>
              <a:ext cx="9310" cy="22274"/>
            </a:xfrm>
            <a:custGeom>
              <a:avLst/>
              <a:gdLst/>
              <a:ahLst/>
              <a:cxnLst/>
              <a:rect l="l" t="t" r="r" b="b"/>
              <a:pathLst>
                <a:path w="186" h="445" extrusionOk="0">
                  <a:moveTo>
                    <a:pt x="0" y="1"/>
                  </a:moveTo>
                  <a:lnTo>
                    <a:pt x="0" y="333"/>
                  </a:lnTo>
                  <a:lnTo>
                    <a:pt x="185" y="444"/>
                  </a:lnTo>
                  <a:lnTo>
                    <a:pt x="185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0"/>
            <p:cNvSpPr/>
            <p:nvPr/>
          </p:nvSpPr>
          <p:spPr>
            <a:xfrm>
              <a:off x="5388296" y="3046371"/>
              <a:ext cx="3754" cy="22274"/>
            </a:xfrm>
            <a:custGeom>
              <a:avLst/>
              <a:gdLst/>
              <a:ahLst/>
              <a:cxnLst/>
              <a:rect l="l" t="t" r="r" b="b"/>
              <a:pathLst>
                <a:path w="75" h="445" extrusionOk="0">
                  <a:moveTo>
                    <a:pt x="74" y="1"/>
                  </a:moveTo>
                  <a:lnTo>
                    <a:pt x="0" y="112"/>
                  </a:lnTo>
                  <a:lnTo>
                    <a:pt x="0" y="444"/>
                  </a:lnTo>
                  <a:lnTo>
                    <a:pt x="74" y="370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0"/>
            <p:cNvSpPr/>
            <p:nvPr/>
          </p:nvSpPr>
          <p:spPr>
            <a:xfrm>
              <a:off x="5347551" y="30259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38"/>
                  </a:lnTo>
                  <a:lnTo>
                    <a:pt x="186" y="149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0"/>
            <p:cNvSpPr/>
            <p:nvPr/>
          </p:nvSpPr>
          <p:spPr>
            <a:xfrm>
              <a:off x="5347551" y="3027851"/>
              <a:ext cx="9310" cy="24127"/>
            </a:xfrm>
            <a:custGeom>
              <a:avLst/>
              <a:gdLst/>
              <a:ahLst/>
              <a:cxnLst/>
              <a:rect l="l" t="t" r="r" b="b"/>
              <a:pathLst>
                <a:path w="186" h="482" extrusionOk="0">
                  <a:moveTo>
                    <a:pt x="1" y="1"/>
                  </a:moveTo>
                  <a:lnTo>
                    <a:pt x="1" y="371"/>
                  </a:lnTo>
                  <a:lnTo>
                    <a:pt x="186" y="482"/>
                  </a:lnTo>
                  <a:lnTo>
                    <a:pt x="186" y="1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0"/>
            <p:cNvSpPr/>
            <p:nvPr/>
          </p:nvSpPr>
          <p:spPr>
            <a:xfrm>
              <a:off x="5356811" y="3031555"/>
              <a:ext cx="5606" cy="20422"/>
            </a:xfrm>
            <a:custGeom>
              <a:avLst/>
              <a:gdLst/>
              <a:ahLst/>
              <a:cxnLst/>
              <a:rect l="l" t="t" r="r" b="b"/>
              <a:pathLst>
                <a:path w="112" h="408" extrusionOk="0">
                  <a:moveTo>
                    <a:pt x="112" y="1"/>
                  </a:moveTo>
                  <a:lnTo>
                    <a:pt x="1" y="38"/>
                  </a:lnTo>
                  <a:lnTo>
                    <a:pt x="1" y="408"/>
                  </a:lnTo>
                  <a:lnTo>
                    <a:pt x="112" y="297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0"/>
            <p:cNvSpPr/>
            <p:nvPr/>
          </p:nvSpPr>
          <p:spPr>
            <a:xfrm>
              <a:off x="5317969" y="300752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85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0"/>
            <p:cNvSpPr/>
            <p:nvPr/>
          </p:nvSpPr>
          <p:spPr>
            <a:xfrm>
              <a:off x="5317969" y="3013085"/>
              <a:ext cx="9310" cy="20372"/>
            </a:xfrm>
            <a:custGeom>
              <a:avLst/>
              <a:gdLst/>
              <a:ahLst/>
              <a:cxnLst/>
              <a:rect l="l" t="t" r="r" b="b"/>
              <a:pathLst>
                <a:path w="186" h="407" extrusionOk="0">
                  <a:moveTo>
                    <a:pt x="0" y="0"/>
                  </a:moveTo>
                  <a:lnTo>
                    <a:pt x="0" y="296"/>
                  </a:lnTo>
                  <a:lnTo>
                    <a:pt x="185" y="407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0"/>
            <p:cNvSpPr/>
            <p:nvPr/>
          </p:nvSpPr>
          <p:spPr>
            <a:xfrm>
              <a:off x="5327229" y="3013085"/>
              <a:ext cx="5606" cy="20372"/>
            </a:xfrm>
            <a:custGeom>
              <a:avLst/>
              <a:gdLst/>
              <a:ahLst/>
              <a:cxnLst/>
              <a:rect l="l" t="t" r="r" b="b"/>
              <a:pathLst>
                <a:path w="112" h="407" extrusionOk="0">
                  <a:moveTo>
                    <a:pt x="111" y="0"/>
                  </a:moveTo>
                  <a:lnTo>
                    <a:pt x="0" y="74"/>
                  </a:lnTo>
                  <a:lnTo>
                    <a:pt x="0" y="407"/>
                  </a:lnTo>
                  <a:lnTo>
                    <a:pt x="111" y="37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0"/>
            <p:cNvSpPr/>
            <p:nvPr/>
          </p:nvSpPr>
          <p:spPr>
            <a:xfrm>
              <a:off x="5436399" y="2926089"/>
              <a:ext cx="151817" cy="211032"/>
            </a:xfrm>
            <a:custGeom>
              <a:avLst/>
              <a:gdLst/>
              <a:ahLst/>
              <a:cxnLst/>
              <a:rect l="l" t="t" r="r" b="b"/>
              <a:pathLst>
                <a:path w="3033" h="4216" extrusionOk="0">
                  <a:moveTo>
                    <a:pt x="3032" y="1"/>
                  </a:moveTo>
                  <a:lnTo>
                    <a:pt x="1" y="1812"/>
                  </a:lnTo>
                  <a:lnTo>
                    <a:pt x="1" y="4215"/>
                  </a:lnTo>
                  <a:lnTo>
                    <a:pt x="3032" y="2478"/>
                  </a:lnTo>
                  <a:lnTo>
                    <a:pt x="3032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0"/>
            <p:cNvSpPr/>
            <p:nvPr/>
          </p:nvSpPr>
          <p:spPr>
            <a:xfrm>
              <a:off x="5210651" y="2778027"/>
              <a:ext cx="346080" cy="199920"/>
            </a:xfrm>
            <a:custGeom>
              <a:avLst/>
              <a:gdLst/>
              <a:ahLst/>
              <a:cxnLst/>
              <a:rect l="l" t="t" r="r" b="b"/>
              <a:pathLst>
                <a:path w="6914" h="3994" extrusionOk="0">
                  <a:moveTo>
                    <a:pt x="2551" y="1"/>
                  </a:moveTo>
                  <a:lnTo>
                    <a:pt x="0" y="1480"/>
                  </a:lnTo>
                  <a:lnTo>
                    <a:pt x="4326" y="3994"/>
                  </a:lnTo>
                  <a:lnTo>
                    <a:pt x="6914" y="2515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0"/>
            <p:cNvSpPr/>
            <p:nvPr/>
          </p:nvSpPr>
          <p:spPr>
            <a:xfrm>
              <a:off x="5210651" y="2852058"/>
              <a:ext cx="216538" cy="146261"/>
            </a:xfrm>
            <a:custGeom>
              <a:avLst/>
              <a:gdLst/>
              <a:ahLst/>
              <a:cxnLst/>
              <a:rect l="l" t="t" r="r" b="b"/>
              <a:pathLst>
                <a:path w="4326" h="2922" extrusionOk="0">
                  <a:moveTo>
                    <a:pt x="0" y="1"/>
                  </a:moveTo>
                  <a:lnTo>
                    <a:pt x="0" y="444"/>
                  </a:lnTo>
                  <a:lnTo>
                    <a:pt x="4326" y="2921"/>
                  </a:lnTo>
                  <a:lnTo>
                    <a:pt x="4326" y="25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0"/>
            <p:cNvSpPr/>
            <p:nvPr/>
          </p:nvSpPr>
          <p:spPr>
            <a:xfrm>
              <a:off x="5427139" y="2903865"/>
              <a:ext cx="129592" cy="94454"/>
            </a:xfrm>
            <a:custGeom>
              <a:avLst/>
              <a:gdLst/>
              <a:ahLst/>
              <a:cxnLst/>
              <a:rect l="l" t="t" r="r" b="b"/>
              <a:pathLst>
                <a:path w="2589" h="1887" extrusionOk="0">
                  <a:moveTo>
                    <a:pt x="2589" y="1"/>
                  </a:moveTo>
                  <a:lnTo>
                    <a:pt x="1" y="1480"/>
                  </a:lnTo>
                  <a:lnTo>
                    <a:pt x="1" y="1886"/>
                  </a:lnTo>
                  <a:lnTo>
                    <a:pt x="2589" y="408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0"/>
            <p:cNvSpPr/>
            <p:nvPr/>
          </p:nvSpPr>
          <p:spPr>
            <a:xfrm>
              <a:off x="5279076" y="2831736"/>
              <a:ext cx="222144" cy="131394"/>
            </a:xfrm>
            <a:custGeom>
              <a:avLst/>
              <a:gdLst/>
              <a:ahLst/>
              <a:cxnLst/>
              <a:rect l="l" t="t" r="r" b="b"/>
              <a:pathLst>
                <a:path w="4438" h="2625" extrusionOk="0">
                  <a:moveTo>
                    <a:pt x="1591" y="0"/>
                  </a:moveTo>
                  <a:lnTo>
                    <a:pt x="75" y="902"/>
                  </a:lnTo>
                  <a:lnTo>
                    <a:pt x="75" y="902"/>
                  </a:lnTo>
                  <a:lnTo>
                    <a:pt x="75" y="813"/>
                  </a:lnTo>
                  <a:lnTo>
                    <a:pt x="1" y="813"/>
                  </a:lnTo>
                  <a:lnTo>
                    <a:pt x="1" y="998"/>
                  </a:lnTo>
                  <a:lnTo>
                    <a:pt x="1" y="1072"/>
                  </a:lnTo>
                  <a:lnTo>
                    <a:pt x="2663" y="2625"/>
                  </a:lnTo>
                  <a:lnTo>
                    <a:pt x="2774" y="2625"/>
                  </a:lnTo>
                  <a:lnTo>
                    <a:pt x="4437" y="1664"/>
                  </a:lnTo>
                  <a:lnTo>
                    <a:pt x="4437" y="1627"/>
                  </a:lnTo>
                  <a:lnTo>
                    <a:pt x="4437" y="1442"/>
                  </a:lnTo>
                  <a:lnTo>
                    <a:pt x="4290" y="1479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0"/>
            <p:cNvSpPr/>
            <p:nvPr/>
          </p:nvSpPr>
          <p:spPr>
            <a:xfrm>
              <a:off x="5273570" y="2824328"/>
              <a:ext cx="227650" cy="129592"/>
            </a:xfrm>
            <a:custGeom>
              <a:avLst/>
              <a:gdLst/>
              <a:ahLst/>
              <a:cxnLst/>
              <a:rect l="l" t="t" r="r" b="b"/>
              <a:pathLst>
                <a:path w="4548" h="2589" extrusionOk="0">
                  <a:moveTo>
                    <a:pt x="1738" y="0"/>
                  </a:moveTo>
                  <a:lnTo>
                    <a:pt x="74" y="998"/>
                  </a:lnTo>
                  <a:cubicBezTo>
                    <a:pt x="0" y="998"/>
                    <a:pt x="0" y="1035"/>
                    <a:pt x="74" y="1035"/>
                  </a:cubicBezTo>
                  <a:lnTo>
                    <a:pt x="2736" y="2588"/>
                  </a:lnTo>
                  <a:lnTo>
                    <a:pt x="2847" y="2588"/>
                  </a:lnTo>
                  <a:lnTo>
                    <a:pt x="4511" y="1627"/>
                  </a:lnTo>
                  <a:cubicBezTo>
                    <a:pt x="4547" y="1627"/>
                    <a:pt x="4547" y="1590"/>
                    <a:pt x="4511" y="1590"/>
                  </a:cubicBezTo>
                  <a:lnTo>
                    <a:pt x="181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0"/>
            <p:cNvSpPr/>
            <p:nvPr/>
          </p:nvSpPr>
          <p:spPr>
            <a:xfrm>
              <a:off x="5345699" y="2833588"/>
              <a:ext cx="16718" cy="7408"/>
            </a:xfrm>
            <a:custGeom>
              <a:avLst/>
              <a:gdLst/>
              <a:ahLst/>
              <a:cxnLst/>
              <a:rect l="l" t="t" r="r" b="b"/>
              <a:pathLst>
                <a:path w="334" h="148" extrusionOk="0">
                  <a:moveTo>
                    <a:pt x="186" y="0"/>
                  </a:moveTo>
                  <a:lnTo>
                    <a:pt x="1" y="111"/>
                  </a:lnTo>
                  <a:lnTo>
                    <a:pt x="186" y="148"/>
                  </a:lnTo>
                  <a:lnTo>
                    <a:pt x="334" y="11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0"/>
            <p:cNvSpPr/>
            <p:nvPr/>
          </p:nvSpPr>
          <p:spPr>
            <a:xfrm>
              <a:off x="5360516" y="284094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12" y="1"/>
                  </a:moveTo>
                  <a:lnTo>
                    <a:pt x="1" y="75"/>
                  </a:lnTo>
                  <a:lnTo>
                    <a:pt x="112" y="186"/>
                  </a:lnTo>
                  <a:lnTo>
                    <a:pt x="296" y="75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0"/>
            <p:cNvSpPr/>
            <p:nvPr/>
          </p:nvSpPr>
          <p:spPr>
            <a:xfrm>
              <a:off x="5336489" y="2839094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85" y="1"/>
                  </a:moveTo>
                  <a:lnTo>
                    <a:pt x="0" y="75"/>
                  </a:lnTo>
                  <a:lnTo>
                    <a:pt x="370" y="334"/>
                  </a:lnTo>
                  <a:lnTo>
                    <a:pt x="518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0"/>
            <p:cNvSpPr/>
            <p:nvPr/>
          </p:nvSpPr>
          <p:spPr>
            <a:xfrm>
              <a:off x="5329081" y="2842798"/>
              <a:ext cx="25928" cy="16718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148" y="1"/>
                  </a:moveTo>
                  <a:lnTo>
                    <a:pt x="0" y="112"/>
                  </a:lnTo>
                  <a:lnTo>
                    <a:pt x="370" y="334"/>
                  </a:lnTo>
                  <a:lnTo>
                    <a:pt x="518" y="26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0"/>
            <p:cNvSpPr/>
            <p:nvPr/>
          </p:nvSpPr>
          <p:spPr>
            <a:xfrm>
              <a:off x="5319821" y="2850206"/>
              <a:ext cx="25928" cy="14866"/>
            </a:xfrm>
            <a:custGeom>
              <a:avLst/>
              <a:gdLst/>
              <a:ahLst/>
              <a:cxnLst/>
              <a:rect l="l" t="t" r="r" b="b"/>
              <a:pathLst>
                <a:path w="518" h="297" extrusionOk="0">
                  <a:moveTo>
                    <a:pt x="148" y="1"/>
                  </a:moveTo>
                  <a:lnTo>
                    <a:pt x="0" y="38"/>
                  </a:lnTo>
                  <a:lnTo>
                    <a:pt x="370" y="297"/>
                  </a:lnTo>
                  <a:lnTo>
                    <a:pt x="518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0"/>
            <p:cNvSpPr/>
            <p:nvPr/>
          </p:nvSpPr>
          <p:spPr>
            <a:xfrm>
              <a:off x="5369776" y="2848354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1" y="38"/>
                  </a:lnTo>
                  <a:lnTo>
                    <a:pt x="111" y="149"/>
                  </a:lnTo>
                  <a:lnTo>
                    <a:pt x="259" y="38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0"/>
            <p:cNvSpPr/>
            <p:nvPr/>
          </p:nvSpPr>
          <p:spPr>
            <a:xfrm>
              <a:off x="5379036" y="285205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112"/>
                  </a:lnTo>
                  <a:lnTo>
                    <a:pt x="111" y="149"/>
                  </a:lnTo>
                  <a:lnTo>
                    <a:pt x="259" y="112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0"/>
            <p:cNvSpPr/>
            <p:nvPr/>
          </p:nvSpPr>
          <p:spPr>
            <a:xfrm>
              <a:off x="534755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334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0"/>
            <p:cNvSpPr/>
            <p:nvPr/>
          </p:nvSpPr>
          <p:spPr>
            <a:xfrm>
              <a:off x="5356811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8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0"/>
            <p:cNvSpPr/>
            <p:nvPr/>
          </p:nvSpPr>
          <p:spPr>
            <a:xfrm>
              <a:off x="5366072" y="2866874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1" y="74"/>
                  </a:lnTo>
                  <a:lnTo>
                    <a:pt x="148" y="148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0"/>
            <p:cNvSpPr/>
            <p:nvPr/>
          </p:nvSpPr>
          <p:spPr>
            <a:xfrm>
              <a:off x="5375332" y="2870578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333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0"/>
            <p:cNvSpPr/>
            <p:nvPr/>
          </p:nvSpPr>
          <p:spPr>
            <a:xfrm>
              <a:off x="5384592" y="2877987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0"/>
            <p:cNvSpPr/>
            <p:nvPr/>
          </p:nvSpPr>
          <p:spPr>
            <a:xfrm>
              <a:off x="5393852" y="2883543"/>
              <a:ext cx="14816" cy="5606"/>
            </a:xfrm>
            <a:custGeom>
              <a:avLst/>
              <a:gdLst/>
              <a:ahLst/>
              <a:cxnLst/>
              <a:rect l="l" t="t" r="r" b="b"/>
              <a:pathLst>
                <a:path w="296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0"/>
            <p:cNvSpPr/>
            <p:nvPr/>
          </p:nvSpPr>
          <p:spPr>
            <a:xfrm>
              <a:off x="5403112" y="2887247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0"/>
            <p:cNvSpPr/>
            <p:nvPr/>
          </p:nvSpPr>
          <p:spPr>
            <a:xfrm>
              <a:off x="5412322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222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0"/>
            <p:cNvSpPr/>
            <p:nvPr/>
          </p:nvSpPr>
          <p:spPr>
            <a:xfrm>
              <a:off x="5421582" y="289830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0"/>
            <p:cNvSpPr/>
            <p:nvPr/>
          </p:nvSpPr>
          <p:spPr>
            <a:xfrm>
              <a:off x="5430843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0"/>
            <p:cNvSpPr/>
            <p:nvPr/>
          </p:nvSpPr>
          <p:spPr>
            <a:xfrm>
              <a:off x="5440103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0"/>
            <p:cNvSpPr/>
            <p:nvPr/>
          </p:nvSpPr>
          <p:spPr>
            <a:xfrm>
              <a:off x="5338341" y="2861318"/>
              <a:ext cx="16668" cy="7458"/>
            </a:xfrm>
            <a:custGeom>
              <a:avLst/>
              <a:gdLst/>
              <a:ahLst/>
              <a:cxnLst/>
              <a:rect l="l" t="t" r="r" b="b"/>
              <a:pathLst>
                <a:path w="333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8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0"/>
            <p:cNvSpPr/>
            <p:nvPr/>
          </p:nvSpPr>
          <p:spPr>
            <a:xfrm>
              <a:off x="5347551" y="2866874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48"/>
                  </a:lnTo>
                  <a:lnTo>
                    <a:pt x="334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0"/>
            <p:cNvSpPr/>
            <p:nvPr/>
          </p:nvSpPr>
          <p:spPr>
            <a:xfrm>
              <a:off x="5356811" y="287057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85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0"/>
            <p:cNvSpPr/>
            <p:nvPr/>
          </p:nvSpPr>
          <p:spPr>
            <a:xfrm>
              <a:off x="5366072" y="2877987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0"/>
                  </a:moveTo>
                  <a:lnTo>
                    <a:pt x="1" y="37"/>
                  </a:lnTo>
                  <a:lnTo>
                    <a:pt x="185" y="148"/>
                  </a:lnTo>
                  <a:lnTo>
                    <a:pt x="333" y="37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0"/>
            <p:cNvSpPr/>
            <p:nvPr/>
          </p:nvSpPr>
          <p:spPr>
            <a:xfrm>
              <a:off x="5375332" y="2883543"/>
              <a:ext cx="16718" cy="5606"/>
            </a:xfrm>
            <a:custGeom>
              <a:avLst/>
              <a:gdLst/>
              <a:ahLst/>
              <a:cxnLst/>
              <a:rect l="l" t="t" r="r" b="b"/>
              <a:pathLst>
                <a:path w="334" h="112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11"/>
                  </a:lnTo>
                  <a:lnTo>
                    <a:pt x="333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0"/>
            <p:cNvSpPr/>
            <p:nvPr/>
          </p:nvSpPr>
          <p:spPr>
            <a:xfrm>
              <a:off x="538459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0"/>
            <p:cNvSpPr/>
            <p:nvPr/>
          </p:nvSpPr>
          <p:spPr>
            <a:xfrm>
              <a:off x="5393852" y="2890951"/>
              <a:ext cx="14816" cy="11112"/>
            </a:xfrm>
            <a:custGeom>
              <a:avLst/>
              <a:gdLst/>
              <a:ahLst/>
              <a:cxnLst/>
              <a:rect l="l" t="t" r="r" b="b"/>
              <a:pathLst>
                <a:path w="296" h="222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0"/>
            <p:cNvSpPr/>
            <p:nvPr/>
          </p:nvSpPr>
          <p:spPr>
            <a:xfrm>
              <a:off x="5403112" y="2898309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0"/>
            <p:cNvSpPr/>
            <p:nvPr/>
          </p:nvSpPr>
          <p:spPr>
            <a:xfrm>
              <a:off x="5412322" y="2903865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49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0"/>
            <p:cNvSpPr/>
            <p:nvPr/>
          </p:nvSpPr>
          <p:spPr>
            <a:xfrm>
              <a:off x="5421582" y="2907569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0"/>
            <p:cNvSpPr/>
            <p:nvPr/>
          </p:nvSpPr>
          <p:spPr>
            <a:xfrm>
              <a:off x="5430843" y="2913125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148" y="1"/>
                  </a:moveTo>
                  <a:lnTo>
                    <a:pt x="1" y="75"/>
                  </a:lnTo>
                  <a:lnTo>
                    <a:pt x="333" y="260"/>
                  </a:lnTo>
                  <a:lnTo>
                    <a:pt x="481" y="186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0"/>
            <p:cNvSpPr/>
            <p:nvPr/>
          </p:nvSpPr>
          <p:spPr>
            <a:xfrm>
              <a:off x="5310561" y="2855762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148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333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0"/>
            <p:cNvSpPr/>
            <p:nvPr/>
          </p:nvSpPr>
          <p:spPr>
            <a:xfrm>
              <a:off x="5332785" y="2866874"/>
              <a:ext cx="12964" cy="7458"/>
            </a:xfrm>
            <a:custGeom>
              <a:avLst/>
              <a:gdLst/>
              <a:ahLst/>
              <a:cxnLst/>
              <a:rect l="l" t="t" r="r" b="b"/>
              <a:pathLst>
                <a:path w="259" h="149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0"/>
            <p:cNvSpPr/>
            <p:nvPr/>
          </p:nvSpPr>
          <p:spPr>
            <a:xfrm>
              <a:off x="5323525" y="2861318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1"/>
                  </a:moveTo>
                  <a:lnTo>
                    <a:pt x="0" y="75"/>
                  </a:lnTo>
                  <a:lnTo>
                    <a:pt x="111" y="148"/>
                  </a:lnTo>
                  <a:lnTo>
                    <a:pt x="259" y="7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0"/>
            <p:cNvSpPr/>
            <p:nvPr/>
          </p:nvSpPr>
          <p:spPr>
            <a:xfrm>
              <a:off x="5341995" y="2874282"/>
              <a:ext cx="48203" cy="27781"/>
            </a:xfrm>
            <a:custGeom>
              <a:avLst/>
              <a:gdLst/>
              <a:ahLst/>
              <a:cxnLst/>
              <a:rect l="l" t="t" r="r" b="b"/>
              <a:pathLst>
                <a:path w="963" h="555" extrusionOk="0">
                  <a:moveTo>
                    <a:pt x="112" y="0"/>
                  </a:moveTo>
                  <a:lnTo>
                    <a:pt x="1" y="37"/>
                  </a:lnTo>
                  <a:lnTo>
                    <a:pt x="814" y="555"/>
                  </a:lnTo>
                  <a:lnTo>
                    <a:pt x="962" y="444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0"/>
            <p:cNvSpPr/>
            <p:nvPr/>
          </p:nvSpPr>
          <p:spPr>
            <a:xfrm>
              <a:off x="5384592" y="2896507"/>
              <a:ext cx="14866" cy="9260"/>
            </a:xfrm>
            <a:custGeom>
              <a:avLst/>
              <a:gdLst/>
              <a:ahLst/>
              <a:cxnLst/>
              <a:rect l="l" t="t" r="r" b="b"/>
              <a:pathLst>
                <a:path w="297" h="185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0"/>
            <p:cNvSpPr/>
            <p:nvPr/>
          </p:nvSpPr>
          <p:spPr>
            <a:xfrm>
              <a:off x="5393852" y="2903865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9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0"/>
            <p:cNvSpPr/>
            <p:nvPr/>
          </p:nvSpPr>
          <p:spPr>
            <a:xfrm>
              <a:off x="5403112" y="2907569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6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0"/>
            <p:cNvSpPr/>
            <p:nvPr/>
          </p:nvSpPr>
          <p:spPr>
            <a:xfrm>
              <a:off x="5412322" y="2913125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75"/>
                  </a:lnTo>
                  <a:lnTo>
                    <a:pt x="149" y="186"/>
                  </a:lnTo>
                  <a:lnTo>
                    <a:pt x="297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0"/>
            <p:cNvSpPr/>
            <p:nvPr/>
          </p:nvSpPr>
          <p:spPr>
            <a:xfrm>
              <a:off x="5421582" y="2920533"/>
              <a:ext cx="24127" cy="11162"/>
            </a:xfrm>
            <a:custGeom>
              <a:avLst/>
              <a:gdLst/>
              <a:ahLst/>
              <a:cxnLst/>
              <a:rect l="l" t="t" r="r" b="b"/>
              <a:pathLst>
                <a:path w="482" h="223" extrusionOk="0">
                  <a:moveTo>
                    <a:pt x="149" y="1"/>
                  </a:moveTo>
                  <a:lnTo>
                    <a:pt x="1" y="38"/>
                  </a:lnTo>
                  <a:lnTo>
                    <a:pt x="333" y="222"/>
                  </a:lnTo>
                  <a:lnTo>
                    <a:pt x="481" y="18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0"/>
            <p:cNvSpPr/>
            <p:nvPr/>
          </p:nvSpPr>
          <p:spPr>
            <a:xfrm>
              <a:off x="5356811" y="2850206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1"/>
                  </a:moveTo>
                  <a:lnTo>
                    <a:pt x="1" y="112"/>
                  </a:lnTo>
                  <a:lnTo>
                    <a:pt x="149" y="186"/>
                  </a:lnTo>
                  <a:lnTo>
                    <a:pt x="297" y="112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0"/>
            <p:cNvSpPr/>
            <p:nvPr/>
          </p:nvSpPr>
          <p:spPr>
            <a:xfrm>
              <a:off x="5366072" y="285576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1"/>
                  </a:moveTo>
                  <a:lnTo>
                    <a:pt x="1" y="75"/>
                  </a:lnTo>
                  <a:lnTo>
                    <a:pt x="148" y="186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0"/>
            <p:cNvSpPr/>
            <p:nvPr/>
          </p:nvSpPr>
          <p:spPr>
            <a:xfrm>
              <a:off x="5375332" y="286131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1"/>
                  </a:moveTo>
                  <a:lnTo>
                    <a:pt x="0" y="75"/>
                  </a:lnTo>
                  <a:lnTo>
                    <a:pt x="148" y="148"/>
                  </a:lnTo>
                  <a:lnTo>
                    <a:pt x="296" y="75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0"/>
            <p:cNvSpPr/>
            <p:nvPr/>
          </p:nvSpPr>
          <p:spPr>
            <a:xfrm>
              <a:off x="5384592" y="2866874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8" y="0"/>
                  </a:moveTo>
                  <a:lnTo>
                    <a:pt x="0" y="74"/>
                  </a:lnTo>
                  <a:lnTo>
                    <a:pt x="148" y="185"/>
                  </a:lnTo>
                  <a:lnTo>
                    <a:pt x="296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0"/>
            <p:cNvSpPr/>
            <p:nvPr/>
          </p:nvSpPr>
          <p:spPr>
            <a:xfrm>
              <a:off x="5393852" y="2870578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85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0"/>
            <p:cNvSpPr/>
            <p:nvPr/>
          </p:nvSpPr>
          <p:spPr>
            <a:xfrm>
              <a:off x="5403112" y="2877987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0"/>
            <p:cNvSpPr/>
            <p:nvPr/>
          </p:nvSpPr>
          <p:spPr>
            <a:xfrm>
              <a:off x="5412322" y="2883543"/>
              <a:ext cx="14866" cy="5606"/>
            </a:xfrm>
            <a:custGeom>
              <a:avLst/>
              <a:gdLst/>
              <a:ahLst/>
              <a:cxnLst/>
              <a:rect l="l" t="t" r="r" b="b"/>
              <a:pathLst>
                <a:path w="297" h="112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11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0"/>
            <p:cNvSpPr/>
            <p:nvPr/>
          </p:nvSpPr>
          <p:spPr>
            <a:xfrm>
              <a:off x="5421582" y="2887247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49" y="0"/>
                  </a:moveTo>
                  <a:lnTo>
                    <a:pt x="1" y="74"/>
                  </a:lnTo>
                  <a:lnTo>
                    <a:pt x="149" y="185"/>
                  </a:lnTo>
                  <a:lnTo>
                    <a:pt x="297" y="74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0"/>
            <p:cNvSpPr/>
            <p:nvPr/>
          </p:nvSpPr>
          <p:spPr>
            <a:xfrm>
              <a:off x="5430843" y="2890951"/>
              <a:ext cx="14866" cy="11112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8" y="0"/>
                  </a:moveTo>
                  <a:lnTo>
                    <a:pt x="1" y="111"/>
                  </a:lnTo>
                  <a:lnTo>
                    <a:pt x="148" y="222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0"/>
            <p:cNvSpPr/>
            <p:nvPr/>
          </p:nvSpPr>
          <p:spPr>
            <a:xfrm>
              <a:off x="5438251" y="2898309"/>
              <a:ext cx="16718" cy="7458"/>
            </a:xfrm>
            <a:custGeom>
              <a:avLst/>
              <a:gdLst/>
              <a:ahLst/>
              <a:cxnLst/>
              <a:rect l="l" t="t" r="r" b="b"/>
              <a:pathLst>
                <a:path w="334" h="149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49"/>
                  </a:lnTo>
                  <a:lnTo>
                    <a:pt x="333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0"/>
            <p:cNvSpPr/>
            <p:nvPr/>
          </p:nvSpPr>
          <p:spPr>
            <a:xfrm>
              <a:off x="5447511" y="2903865"/>
              <a:ext cx="25928" cy="18570"/>
            </a:xfrm>
            <a:custGeom>
              <a:avLst/>
              <a:gdLst/>
              <a:ahLst/>
              <a:cxnLst/>
              <a:rect l="l" t="t" r="r" b="b"/>
              <a:pathLst>
                <a:path w="518" h="371" extrusionOk="0">
                  <a:moveTo>
                    <a:pt x="185" y="1"/>
                  </a:moveTo>
                  <a:lnTo>
                    <a:pt x="0" y="75"/>
                  </a:lnTo>
                  <a:lnTo>
                    <a:pt x="185" y="186"/>
                  </a:lnTo>
                  <a:lnTo>
                    <a:pt x="0" y="260"/>
                  </a:lnTo>
                  <a:lnTo>
                    <a:pt x="185" y="371"/>
                  </a:lnTo>
                  <a:lnTo>
                    <a:pt x="518" y="186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0"/>
            <p:cNvSpPr/>
            <p:nvPr/>
          </p:nvSpPr>
          <p:spPr>
            <a:xfrm>
              <a:off x="5392000" y="2859466"/>
              <a:ext cx="14816" cy="9310"/>
            </a:xfrm>
            <a:custGeom>
              <a:avLst/>
              <a:gdLst/>
              <a:ahLst/>
              <a:cxnLst/>
              <a:rect l="l" t="t" r="r" b="b"/>
              <a:pathLst>
                <a:path w="296" h="186" extrusionOk="0">
                  <a:moveTo>
                    <a:pt x="148" y="1"/>
                  </a:moveTo>
                  <a:lnTo>
                    <a:pt x="0" y="112"/>
                  </a:lnTo>
                  <a:lnTo>
                    <a:pt x="148" y="185"/>
                  </a:lnTo>
                  <a:lnTo>
                    <a:pt x="296" y="11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0"/>
            <p:cNvSpPr/>
            <p:nvPr/>
          </p:nvSpPr>
          <p:spPr>
            <a:xfrm>
              <a:off x="5401260" y="2866874"/>
              <a:ext cx="14816" cy="7458"/>
            </a:xfrm>
            <a:custGeom>
              <a:avLst/>
              <a:gdLst/>
              <a:ahLst/>
              <a:cxnLst/>
              <a:rect l="l" t="t" r="r" b="b"/>
              <a:pathLst>
                <a:path w="296" h="149" extrusionOk="0">
                  <a:moveTo>
                    <a:pt x="148" y="0"/>
                  </a:moveTo>
                  <a:lnTo>
                    <a:pt x="0" y="37"/>
                  </a:lnTo>
                  <a:lnTo>
                    <a:pt x="148" y="148"/>
                  </a:lnTo>
                  <a:lnTo>
                    <a:pt x="296" y="3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0"/>
            <p:cNvSpPr/>
            <p:nvPr/>
          </p:nvSpPr>
          <p:spPr>
            <a:xfrm>
              <a:off x="5410470" y="2870578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9" y="0"/>
                  </a:moveTo>
                  <a:lnTo>
                    <a:pt x="1" y="111"/>
                  </a:lnTo>
                  <a:lnTo>
                    <a:pt x="149" y="148"/>
                  </a:lnTo>
                  <a:lnTo>
                    <a:pt x="297" y="111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0"/>
            <p:cNvSpPr/>
            <p:nvPr/>
          </p:nvSpPr>
          <p:spPr>
            <a:xfrm>
              <a:off x="5425287" y="2877987"/>
              <a:ext cx="13014" cy="9310"/>
            </a:xfrm>
            <a:custGeom>
              <a:avLst/>
              <a:gdLst/>
              <a:ahLst/>
              <a:cxnLst/>
              <a:rect l="l" t="t" r="r" b="b"/>
              <a:pathLst>
                <a:path w="260" h="186" extrusionOk="0">
                  <a:moveTo>
                    <a:pt x="112" y="0"/>
                  </a:moveTo>
                  <a:lnTo>
                    <a:pt x="1" y="111"/>
                  </a:lnTo>
                  <a:lnTo>
                    <a:pt x="112" y="185"/>
                  </a:lnTo>
                  <a:lnTo>
                    <a:pt x="259" y="11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0"/>
            <p:cNvSpPr/>
            <p:nvPr/>
          </p:nvSpPr>
          <p:spPr>
            <a:xfrm>
              <a:off x="5434547" y="2883543"/>
              <a:ext cx="13014" cy="7458"/>
            </a:xfrm>
            <a:custGeom>
              <a:avLst/>
              <a:gdLst/>
              <a:ahLst/>
              <a:cxnLst/>
              <a:rect l="l" t="t" r="r" b="b"/>
              <a:pathLst>
                <a:path w="260" h="149" extrusionOk="0">
                  <a:moveTo>
                    <a:pt x="111" y="0"/>
                  </a:moveTo>
                  <a:lnTo>
                    <a:pt x="1" y="74"/>
                  </a:lnTo>
                  <a:lnTo>
                    <a:pt x="111" y="148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0"/>
            <p:cNvSpPr/>
            <p:nvPr/>
          </p:nvSpPr>
          <p:spPr>
            <a:xfrm>
              <a:off x="5441955" y="2889099"/>
              <a:ext cx="14866" cy="7458"/>
            </a:xfrm>
            <a:custGeom>
              <a:avLst/>
              <a:gdLst/>
              <a:ahLst/>
              <a:cxnLst/>
              <a:rect l="l" t="t" r="r" b="b"/>
              <a:pathLst>
                <a:path w="297" h="149" extrusionOk="0">
                  <a:moveTo>
                    <a:pt x="148" y="0"/>
                  </a:moveTo>
                  <a:lnTo>
                    <a:pt x="0" y="111"/>
                  </a:lnTo>
                  <a:lnTo>
                    <a:pt x="148" y="148"/>
                  </a:lnTo>
                  <a:lnTo>
                    <a:pt x="296" y="111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0"/>
            <p:cNvSpPr/>
            <p:nvPr/>
          </p:nvSpPr>
          <p:spPr>
            <a:xfrm>
              <a:off x="5453067" y="2894655"/>
              <a:ext cx="13014" cy="9260"/>
            </a:xfrm>
            <a:custGeom>
              <a:avLst/>
              <a:gdLst/>
              <a:ahLst/>
              <a:cxnLst/>
              <a:rect l="l" t="t" r="r" b="b"/>
              <a:pathLst>
                <a:path w="260" h="185" extrusionOk="0">
                  <a:moveTo>
                    <a:pt x="111" y="0"/>
                  </a:moveTo>
                  <a:lnTo>
                    <a:pt x="0" y="74"/>
                  </a:lnTo>
                  <a:lnTo>
                    <a:pt x="111" y="185"/>
                  </a:lnTo>
                  <a:lnTo>
                    <a:pt x="259" y="74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0"/>
            <p:cNvSpPr/>
            <p:nvPr/>
          </p:nvSpPr>
          <p:spPr>
            <a:xfrm>
              <a:off x="5462327" y="2898309"/>
              <a:ext cx="18520" cy="13014"/>
            </a:xfrm>
            <a:custGeom>
              <a:avLst/>
              <a:gdLst/>
              <a:ahLst/>
              <a:cxnLst/>
              <a:rect l="l" t="t" r="r" b="b"/>
              <a:pathLst>
                <a:path w="370" h="260" extrusionOk="0">
                  <a:moveTo>
                    <a:pt x="111" y="1"/>
                  </a:moveTo>
                  <a:lnTo>
                    <a:pt x="0" y="112"/>
                  </a:lnTo>
                  <a:lnTo>
                    <a:pt x="222" y="260"/>
                  </a:lnTo>
                  <a:lnTo>
                    <a:pt x="370" y="186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0"/>
            <p:cNvSpPr/>
            <p:nvPr/>
          </p:nvSpPr>
          <p:spPr>
            <a:xfrm>
              <a:off x="5323525" y="2883543"/>
              <a:ext cx="70377" cy="40745"/>
            </a:xfrm>
            <a:custGeom>
              <a:avLst/>
              <a:gdLst/>
              <a:ahLst/>
              <a:cxnLst/>
              <a:rect l="l" t="t" r="r" b="b"/>
              <a:pathLst>
                <a:path w="1406" h="814" extrusionOk="0">
                  <a:moveTo>
                    <a:pt x="444" y="0"/>
                  </a:moveTo>
                  <a:lnTo>
                    <a:pt x="0" y="259"/>
                  </a:lnTo>
                  <a:lnTo>
                    <a:pt x="962" y="814"/>
                  </a:lnTo>
                  <a:lnTo>
                    <a:pt x="1405" y="55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0"/>
            <p:cNvSpPr/>
            <p:nvPr/>
          </p:nvSpPr>
          <p:spPr>
            <a:xfrm>
              <a:off x="5510430" y="2857614"/>
              <a:ext cx="9310" cy="48153"/>
            </a:xfrm>
            <a:custGeom>
              <a:avLst/>
              <a:gdLst/>
              <a:ahLst/>
              <a:cxnLst/>
              <a:rect l="l" t="t" r="r" b="b"/>
              <a:pathLst>
                <a:path w="186" h="962" extrusionOk="0">
                  <a:moveTo>
                    <a:pt x="185" y="1"/>
                  </a:moveTo>
                  <a:lnTo>
                    <a:pt x="0" y="75"/>
                  </a:lnTo>
                  <a:lnTo>
                    <a:pt x="0" y="962"/>
                  </a:lnTo>
                  <a:lnTo>
                    <a:pt x="185" y="888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0"/>
            <p:cNvSpPr/>
            <p:nvPr/>
          </p:nvSpPr>
          <p:spPr>
            <a:xfrm>
              <a:off x="5453067" y="2829884"/>
              <a:ext cx="57413" cy="75883"/>
            </a:xfrm>
            <a:custGeom>
              <a:avLst/>
              <a:gdLst/>
              <a:ahLst/>
              <a:cxnLst/>
              <a:rect l="l" t="t" r="r" b="b"/>
              <a:pathLst>
                <a:path w="1147" h="1516" extrusionOk="0">
                  <a:moveTo>
                    <a:pt x="0" y="0"/>
                  </a:moveTo>
                  <a:lnTo>
                    <a:pt x="0" y="887"/>
                  </a:lnTo>
                  <a:lnTo>
                    <a:pt x="1146" y="1516"/>
                  </a:lnTo>
                  <a:lnTo>
                    <a:pt x="1146" y="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0"/>
            <p:cNvSpPr/>
            <p:nvPr/>
          </p:nvSpPr>
          <p:spPr>
            <a:xfrm>
              <a:off x="5360516" y="2630015"/>
              <a:ext cx="222144" cy="277605"/>
            </a:xfrm>
            <a:custGeom>
              <a:avLst/>
              <a:gdLst/>
              <a:ahLst/>
              <a:cxnLst/>
              <a:rect l="l" t="t" r="r" b="b"/>
              <a:pathLst>
                <a:path w="4438" h="5546" extrusionOk="0">
                  <a:moveTo>
                    <a:pt x="296" y="0"/>
                  </a:moveTo>
                  <a:lnTo>
                    <a:pt x="1" y="185"/>
                  </a:lnTo>
                  <a:lnTo>
                    <a:pt x="75" y="296"/>
                  </a:lnTo>
                  <a:lnTo>
                    <a:pt x="75" y="2995"/>
                  </a:lnTo>
                  <a:cubicBezTo>
                    <a:pt x="75" y="3069"/>
                    <a:pt x="112" y="3106"/>
                    <a:pt x="186" y="3143"/>
                  </a:cubicBezTo>
                  <a:lnTo>
                    <a:pt x="4067" y="5435"/>
                  </a:lnTo>
                  <a:lnTo>
                    <a:pt x="4104" y="5546"/>
                  </a:lnTo>
                  <a:lnTo>
                    <a:pt x="4437" y="5361"/>
                  </a:lnTo>
                  <a:lnTo>
                    <a:pt x="4437" y="5324"/>
                  </a:lnTo>
                  <a:lnTo>
                    <a:pt x="4437" y="2514"/>
                  </a:lnTo>
                  <a:cubicBezTo>
                    <a:pt x="4437" y="2440"/>
                    <a:pt x="4363" y="2366"/>
                    <a:pt x="4326" y="2366"/>
                  </a:cubicBezTo>
                  <a:lnTo>
                    <a:pt x="370" y="74"/>
                  </a:lnTo>
                  <a:cubicBezTo>
                    <a:pt x="370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0"/>
            <p:cNvSpPr/>
            <p:nvPr/>
          </p:nvSpPr>
          <p:spPr>
            <a:xfrm>
              <a:off x="5360516" y="2639275"/>
              <a:ext cx="207328" cy="266493"/>
            </a:xfrm>
            <a:custGeom>
              <a:avLst/>
              <a:gdLst/>
              <a:ahLst/>
              <a:cxnLst/>
              <a:rect l="l" t="t" r="r" b="b"/>
              <a:pathLst>
                <a:path w="4142" h="5324" extrusionOk="0">
                  <a:moveTo>
                    <a:pt x="75" y="0"/>
                  </a:moveTo>
                  <a:cubicBezTo>
                    <a:pt x="38" y="0"/>
                    <a:pt x="1" y="0"/>
                    <a:pt x="1" y="74"/>
                  </a:cubicBezTo>
                  <a:lnTo>
                    <a:pt x="1" y="2884"/>
                  </a:lnTo>
                  <a:cubicBezTo>
                    <a:pt x="1" y="2921"/>
                    <a:pt x="38" y="2958"/>
                    <a:pt x="75" y="3032"/>
                  </a:cubicBezTo>
                  <a:lnTo>
                    <a:pt x="4067" y="5324"/>
                  </a:lnTo>
                  <a:cubicBezTo>
                    <a:pt x="4104" y="5324"/>
                    <a:pt x="4141" y="5324"/>
                    <a:pt x="4141" y="5287"/>
                  </a:cubicBezTo>
                  <a:lnTo>
                    <a:pt x="4141" y="2477"/>
                  </a:lnTo>
                  <a:cubicBezTo>
                    <a:pt x="4141" y="2403"/>
                    <a:pt x="4104" y="2366"/>
                    <a:pt x="4067" y="2329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0"/>
            <p:cNvSpPr/>
            <p:nvPr/>
          </p:nvSpPr>
          <p:spPr>
            <a:xfrm>
              <a:off x="5369776" y="2654041"/>
              <a:ext cx="188807" cy="229552"/>
            </a:xfrm>
            <a:custGeom>
              <a:avLst/>
              <a:gdLst/>
              <a:ahLst/>
              <a:cxnLst/>
              <a:rect l="l" t="t" r="r" b="b"/>
              <a:pathLst>
                <a:path w="3772" h="4586" extrusionOk="0">
                  <a:moveTo>
                    <a:pt x="1" y="1"/>
                  </a:moveTo>
                  <a:lnTo>
                    <a:pt x="1" y="2404"/>
                  </a:lnTo>
                  <a:lnTo>
                    <a:pt x="3772" y="4585"/>
                  </a:lnTo>
                  <a:lnTo>
                    <a:pt x="3772" y="4474"/>
                  </a:lnTo>
                  <a:lnTo>
                    <a:pt x="38" y="2367"/>
                  </a:lnTo>
                  <a:lnTo>
                    <a:pt x="38" y="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0"/>
            <p:cNvSpPr/>
            <p:nvPr/>
          </p:nvSpPr>
          <p:spPr>
            <a:xfrm>
              <a:off x="5371628" y="2655893"/>
              <a:ext cx="186955" cy="222144"/>
            </a:xfrm>
            <a:custGeom>
              <a:avLst/>
              <a:gdLst/>
              <a:ahLst/>
              <a:cxnLst/>
              <a:rect l="l" t="t" r="r" b="b"/>
              <a:pathLst>
                <a:path w="3735" h="4438" extrusionOk="0">
                  <a:moveTo>
                    <a:pt x="1" y="1"/>
                  </a:moveTo>
                  <a:lnTo>
                    <a:pt x="1" y="2330"/>
                  </a:lnTo>
                  <a:lnTo>
                    <a:pt x="3735" y="4437"/>
                  </a:lnTo>
                  <a:lnTo>
                    <a:pt x="3735" y="2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0"/>
            <p:cNvSpPr/>
            <p:nvPr/>
          </p:nvSpPr>
          <p:spPr>
            <a:xfrm>
              <a:off x="5390148" y="2685526"/>
              <a:ext cx="40745" cy="70377"/>
            </a:xfrm>
            <a:custGeom>
              <a:avLst/>
              <a:gdLst/>
              <a:ahLst/>
              <a:cxnLst/>
              <a:rect l="l" t="t" r="r" b="b"/>
              <a:pathLst>
                <a:path w="814" h="1406" extrusionOk="0">
                  <a:moveTo>
                    <a:pt x="0" y="0"/>
                  </a:moveTo>
                  <a:lnTo>
                    <a:pt x="0" y="925"/>
                  </a:lnTo>
                  <a:lnTo>
                    <a:pt x="814" y="1405"/>
                  </a:lnTo>
                  <a:lnTo>
                    <a:pt x="814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0"/>
            <p:cNvSpPr/>
            <p:nvPr/>
          </p:nvSpPr>
          <p:spPr>
            <a:xfrm>
              <a:off x="5449363" y="2766965"/>
              <a:ext cx="109220" cy="57413"/>
            </a:xfrm>
            <a:custGeom>
              <a:avLst/>
              <a:gdLst/>
              <a:ahLst/>
              <a:cxnLst/>
              <a:rect l="l" t="t" r="r" b="b"/>
              <a:pathLst>
                <a:path w="2182" h="1147" extrusionOk="0">
                  <a:moveTo>
                    <a:pt x="444" y="0"/>
                  </a:moveTo>
                  <a:lnTo>
                    <a:pt x="0" y="37"/>
                  </a:lnTo>
                  <a:lnTo>
                    <a:pt x="0" y="148"/>
                  </a:lnTo>
                  <a:lnTo>
                    <a:pt x="370" y="37"/>
                  </a:lnTo>
                  <a:lnTo>
                    <a:pt x="518" y="481"/>
                  </a:lnTo>
                  <a:lnTo>
                    <a:pt x="999" y="518"/>
                  </a:lnTo>
                  <a:lnTo>
                    <a:pt x="1442" y="739"/>
                  </a:lnTo>
                  <a:lnTo>
                    <a:pt x="1701" y="1146"/>
                  </a:lnTo>
                  <a:lnTo>
                    <a:pt x="2182" y="1109"/>
                  </a:lnTo>
                  <a:lnTo>
                    <a:pt x="2182" y="1072"/>
                  </a:lnTo>
                  <a:lnTo>
                    <a:pt x="1701" y="1109"/>
                  </a:lnTo>
                  <a:lnTo>
                    <a:pt x="1479" y="703"/>
                  </a:lnTo>
                  <a:lnTo>
                    <a:pt x="999" y="481"/>
                  </a:lnTo>
                  <a:lnTo>
                    <a:pt x="555" y="4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0"/>
            <p:cNvSpPr/>
            <p:nvPr/>
          </p:nvSpPr>
          <p:spPr>
            <a:xfrm>
              <a:off x="5456771" y="2735480"/>
              <a:ext cx="101812" cy="40745"/>
            </a:xfrm>
            <a:custGeom>
              <a:avLst/>
              <a:gdLst/>
              <a:ahLst/>
              <a:cxnLst/>
              <a:rect l="l" t="t" r="r" b="b"/>
              <a:pathLst>
                <a:path w="2034" h="814" extrusionOk="0">
                  <a:moveTo>
                    <a:pt x="0" y="1"/>
                  </a:moveTo>
                  <a:lnTo>
                    <a:pt x="0" y="38"/>
                  </a:lnTo>
                  <a:lnTo>
                    <a:pt x="555" y="75"/>
                  </a:lnTo>
                  <a:lnTo>
                    <a:pt x="887" y="444"/>
                  </a:lnTo>
                  <a:lnTo>
                    <a:pt x="1146" y="407"/>
                  </a:lnTo>
                  <a:lnTo>
                    <a:pt x="1405" y="814"/>
                  </a:lnTo>
                  <a:lnTo>
                    <a:pt x="2034" y="814"/>
                  </a:lnTo>
                  <a:lnTo>
                    <a:pt x="2034" y="777"/>
                  </a:lnTo>
                  <a:lnTo>
                    <a:pt x="1442" y="777"/>
                  </a:lnTo>
                  <a:lnTo>
                    <a:pt x="1220" y="333"/>
                  </a:lnTo>
                  <a:lnTo>
                    <a:pt x="887" y="407"/>
                  </a:lnTo>
                  <a:lnTo>
                    <a:pt x="555" y="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0"/>
            <p:cNvSpPr/>
            <p:nvPr/>
          </p:nvSpPr>
          <p:spPr>
            <a:xfrm>
              <a:off x="5480797" y="2757705"/>
              <a:ext cx="77785" cy="48153"/>
            </a:xfrm>
            <a:custGeom>
              <a:avLst/>
              <a:gdLst/>
              <a:ahLst/>
              <a:cxnLst/>
              <a:rect l="l" t="t" r="r" b="b"/>
              <a:pathLst>
                <a:path w="1554" h="962" extrusionOk="0">
                  <a:moveTo>
                    <a:pt x="1" y="0"/>
                  </a:moveTo>
                  <a:lnTo>
                    <a:pt x="1" y="111"/>
                  </a:lnTo>
                  <a:lnTo>
                    <a:pt x="1554" y="961"/>
                  </a:lnTo>
                  <a:lnTo>
                    <a:pt x="1554" y="9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0"/>
            <p:cNvSpPr/>
            <p:nvPr/>
          </p:nvSpPr>
          <p:spPr>
            <a:xfrm>
              <a:off x="5475241" y="2818772"/>
              <a:ext cx="74081" cy="46301"/>
            </a:xfrm>
            <a:custGeom>
              <a:avLst/>
              <a:gdLst/>
              <a:ahLst/>
              <a:cxnLst/>
              <a:rect l="l" t="t" r="r" b="b"/>
              <a:pathLst>
                <a:path w="1480" h="925" extrusionOk="0">
                  <a:moveTo>
                    <a:pt x="1" y="0"/>
                  </a:moveTo>
                  <a:lnTo>
                    <a:pt x="1" y="74"/>
                  </a:lnTo>
                  <a:lnTo>
                    <a:pt x="1480" y="925"/>
                  </a:lnTo>
                  <a:lnTo>
                    <a:pt x="1480" y="8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0"/>
            <p:cNvSpPr/>
            <p:nvPr/>
          </p:nvSpPr>
          <p:spPr>
            <a:xfrm>
              <a:off x="5425287" y="2774323"/>
              <a:ext cx="124036" cy="75933"/>
            </a:xfrm>
            <a:custGeom>
              <a:avLst/>
              <a:gdLst/>
              <a:ahLst/>
              <a:cxnLst/>
              <a:rect l="l" t="t" r="r" b="b"/>
              <a:pathLst>
                <a:path w="2478" h="1517" extrusionOk="0">
                  <a:moveTo>
                    <a:pt x="1" y="1"/>
                  </a:moveTo>
                  <a:lnTo>
                    <a:pt x="1" y="75"/>
                  </a:lnTo>
                  <a:lnTo>
                    <a:pt x="2478" y="1517"/>
                  </a:lnTo>
                  <a:lnTo>
                    <a:pt x="2478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0"/>
            <p:cNvSpPr/>
            <p:nvPr/>
          </p:nvSpPr>
          <p:spPr>
            <a:xfrm>
              <a:off x="5369776" y="2781731"/>
              <a:ext cx="46301" cy="29683"/>
            </a:xfrm>
            <a:custGeom>
              <a:avLst/>
              <a:gdLst/>
              <a:ahLst/>
              <a:cxnLst/>
              <a:rect l="l" t="t" r="r" b="b"/>
              <a:pathLst>
                <a:path w="925" h="593" extrusionOk="0">
                  <a:moveTo>
                    <a:pt x="1" y="1"/>
                  </a:moveTo>
                  <a:lnTo>
                    <a:pt x="1" y="75"/>
                  </a:lnTo>
                  <a:lnTo>
                    <a:pt x="925" y="592"/>
                  </a:lnTo>
                  <a:lnTo>
                    <a:pt x="925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0"/>
            <p:cNvSpPr/>
            <p:nvPr/>
          </p:nvSpPr>
          <p:spPr>
            <a:xfrm>
              <a:off x="5595523" y="3194433"/>
              <a:ext cx="81490" cy="64821"/>
            </a:xfrm>
            <a:custGeom>
              <a:avLst/>
              <a:gdLst/>
              <a:ahLst/>
              <a:cxnLst/>
              <a:rect l="l" t="t" r="r" b="b"/>
              <a:pathLst>
                <a:path w="1628" h="1295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1294"/>
                  </a:lnTo>
                  <a:lnTo>
                    <a:pt x="1628" y="370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0"/>
            <p:cNvSpPr/>
            <p:nvPr/>
          </p:nvSpPr>
          <p:spPr>
            <a:xfrm>
              <a:off x="5466031" y="3120402"/>
              <a:ext cx="210982" cy="120332"/>
            </a:xfrm>
            <a:custGeom>
              <a:avLst/>
              <a:gdLst/>
              <a:ahLst/>
              <a:cxnLst/>
              <a:rect l="l" t="t" r="r" b="b"/>
              <a:pathLst>
                <a:path w="4215" h="2404" extrusionOk="0">
                  <a:moveTo>
                    <a:pt x="1627" y="0"/>
                  </a:moveTo>
                  <a:lnTo>
                    <a:pt x="0" y="925"/>
                  </a:lnTo>
                  <a:lnTo>
                    <a:pt x="2588" y="2404"/>
                  </a:lnTo>
                  <a:lnTo>
                    <a:pt x="4215" y="1479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0"/>
            <p:cNvSpPr/>
            <p:nvPr/>
          </p:nvSpPr>
          <p:spPr>
            <a:xfrm>
              <a:off x="5466031" y="3166653"/>
              <a:ext cx="129542" cy="92602"/>
            </a:xfrm>
            <a:custGeom>
              <a:avLst/>
              <a:gdLst/>
              <a:ahLst/>
              <a:cxnLst/>
              <a:rect l="l" t="t" r="r" b="b"/>
              <a:pathLst>
                <a:path w="2588" h="1850" extrusionOk="0">
                  <a:moveTo>
                    <a:pt x="0" y="1"/>
                  </a:moveTo>
                  <a:lnTo>
                    <a:pt x="0" y="370"/>
                  </a:lnTo>
                  <a:lnTo>
                    <a:pt x="2588" y="184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0"/>
            <p:cNvSpPr/>
            <p:nvPr/>
          </p:nvSpPr>
          <p:spPr>
            <a:xfrm>
              <a:off x="5595523" y="3059335"/>
              <a:ext cx="81490" cy="181399"/>
            </a:xfrm>
            <a:custGeom>
              <a:avLst/>
              <a:gdLst/>
              <a:ahLst/>
              <a:cxnLst/>
              <a:rect l="l" t="t" r="r" b="b"/>
              <a:pathLst>
                <a:path w="1628" h="3624" extrusionOk="0">
                  <a:moveTo>
                    <a:pt x="1628" y="0"/>
                  </a:moveTo>
                  <a:lnTo>
                    <a:pt x="1" y="925"/>
                  </a:lnTo>
                  <a:lnTo>
                    <a:pt x="1" y="3624"/>
                  </a:lnTo>
                  <a:lnTo>
                    <a:pt x="1628" y="2699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0"/>
            <p:cNvSpPr/>
            <p:nvPr/>
          </p:nvSpPr>
          <p:spPr>
            <a:xfrm>
              <a:off x="5466031" y="2983452"/>
              <a:ext cx="210982" cy="122184"/>
            </a:xfrm>
            <a:custGeom>
              <a:avLst/>
              <a:gdLst/>
              <a:ahLst/>
              <a:cxnLst/>
              <a:rect l="l" t="t" r="r" b="b"/>
              <a:pathLst>
                <a:path w="4215" h="2441" extrusionOk="0">
                  <a:moveTo>
                    <a:pt x="1627" y="1"/>
                  </a:moveTo>
                  <a:lnTo>
                    <a:pt x="0" y="962"/>
                  </a:lnTo>
                  <a:lnTo>
                    <a:pt x="2588" y="2441"/>
                  </a:lnTo>
                  <a:lnTo>
                    <a:pt x="4215" y="1516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0"/>
            <p:cNvSpPr/>
            <p:nvPr/>
          </p:nvSpPr>
          <p:spPr>
            <a:xfrm>
              <a:off x="5514134" y="3004725"/>
              <a:ext cx="29633" cy="22274"/>
            </a:xfrm>
            <a:custGeom>
              <a:avLst/>
              <a:gdLst/>
              <a:ahLst/>
              <a:cxnLst/>
              <a:rect l="l" t="t" r="r" b="b"/>
              <a:pathLst>
                <a:path w="592" h="445" extrusionOk="0">
                  <a:moveTo>
                    <a:pt x="301" y="1"/>
                  </a:moveTo>
                  <a:cubicBezTo>
                    <a:pt x="222" y="1"/>
                    <a:pt x="148" y="19"/>
                    <a:pt x="111" y="56"/>
                  </a:cubicBezTo>
                  <a:lnTo>
                    <a:pt x="0" y="56"/>
                  </a:lnTo>
                  <a:lnTo>
                    <a:pt x="0" y="241"/>
                  </a:lnTo>
                  <a:cubicBezTo>
                    <a:pt x="0" y="278"/>
                    <a:pt x="37" y="352"/>
                    <a:pt x="111" y="389"/>
                  </a:cubicBezTo>
                  <a:cubicBezTo>
                    <a:pt x="148" y="426"/>
                    <a:pt x="222" y="444"/>
                    <a:pt x="301" y="444"/>
                  </a:cubicBezTo>
                  <a:cubicBezTo>
                    <a:pt x="379" y="444"/>
                    <a:pt x="462" y="426"/>
                    <a:pt x="518" y="389"/>
                  </a:cubicBezTo>
                  <a:cubicBezTo>
                    <a:pt x="555" y="315"/>
                    <a:pt x="592" y="278"/>
                    <a:pt x="592" y="241"/>
                  </a:cubicBezTo>
                  <a:lnTo>
                    <a:pt x="592" y="56"/>
                  </a:lnTo>
                  <a:lnTo>
                    <a:pt x="518" y="56"/>
                  </a:lnTo>
                  <a:cubicBezTo>
                    <a:pt x="462" y="19"/>
                    <a:pt x="379" y="1"/>
                    <a:pt x="301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0"/>
            <p:cNvSpPr/>
            <p:nvPr/>
          </p:nvSpPr>
          <p:spPr>
            <a:xfrm>
              <a:off x="5512282" y="2999670"/>
              <a:ext cx="35189" cy="18070"/>
            </a:xfrm>
            <a:custGeom>
              <a:avLst/>
              <a:gdLst/>
              <a:ahLst/>
              <a:cxnLst/>
              <a:rect l="l" t="t" r="r" b="b"/>
              <a:pathLst>
                <a:path w="703" h="361" extrusionOk="0">
                  <a:moveTo>
                    <a:pt x="365" y="0"/>
                  </a:moveTo>
                  <a:cubicBezTo>
                    <a:pt x="296" y="0"/>
                    <a:pt x="222" y="28"/>
                    <a:pt x="148" y="83"/>
                  </a:cubicBezTo>
                  <a:cubicBezTo>
                    <a:pt x="0" y="157"/>
                    <a:pt x="0" y="268"/>
                    <a:pt x="148" y="305"/>
                  </a:cubicBezTo>
                  <a:cubicBezTo>
                    <a:pt x="185" y="342"/>
                    <a:pt x="259" y="361"/>
                    <a:pt x="338" y="361"/>
                  </a:cubicBezTo>
                  <a:cubicBezTo>
                    <a:pt x="416" y="361"/>
                    <a:pt x="499" y="342"/>
                    <a:pt x="555" y="305"/>
                  </a:cubicBezTo>
                  <a:cubicBezTo>
                    <a:pt x="703" y="268"/>
                    <a:pt x="703" y="120"/>
                    <a:pt x="555" y="83"/>
                  </a:cubicBezTo>
                  <a:cubicBezTo>
                    <a:pt x="499" y="28"/>
                    <a:pt x="435" y="0"/>
                    <a:pt x="365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0"/>
            <p:cNvSpPr/>
            <p:nvPr/>
          </p:nvSpPr>
          <p:spPr>
            <a:xfrm>
              <a:off x="5556681" y="3029252"/>
              <a:ext cx="29683" cy="23676"/>
            </a:xfrm>
            <a:custGeom>
              <a:avLst/>
              <a:gdLst/>
              <a:ahLst/>
              <a:cxnLst/>
              <a:rect l="l" t="t" r="r" b="b"/>
              <a:pathLst>
                <a:path w="593" h="473" extrusionOk="0">
                  <a:moveTo>
                    <a:pt x="292" y="1"/>
                  </a:moveTo>
                  <a:cubicBezTo>
                    <a:pt x="213" y="1"/>
                    <a:pt x="130" y="28"/>
                    <a:pt x="75" y="84"/>
                  </a:cubicBezTo>
                  <a:lnTo>
                    <a:pt x="1" y="84"/>
                  </a:lnTo>
                  <a:lnTo>
                    <a:pt x="1" y="269"/>
                  </a:lnTo>
                  <a:cubicBezTo>
                    <a:pt x="1" y="306"/>
                    <a:pt x="38" y="343"/>
                    <a:pt x="75" y="417"/>
                  </a:cubicBezTo>
                  <a:cubicBezTo>
                    <a:pt x="130" y="454"/>
                    <a:pt x="213" y="472"/>
                    <a:pt x="292" y="472"/>
                  </a:cubicBezTo>
                  <a:cubicBezTo>
                    <a:pt x="370" y="472"/>
                    <a:pt x="444" y="454"/>
                    <a:pt x="481" y="417"/>
                  </a:cubicBezTo>
                  <a:cubicBezTo>
                    <a:pt x="555" y="343"/>
                    <a:pt x="592" y="306"/>
                    <a:pt x="592" y="269"/>
                  </a:cubicBezTo>
                  <a:lnTo>
                    <a:pt x="592" y="84"/>
                  </a:lnTo>
                  <a:lnTo>
                    <a:pt x="481" y="84"/>
                  </a:lnTo>
                  <a:cubicBezTo>
                    <a:pt x="444" y="28"/>
                    <a:pt x="370" y="1"/>
                    <a:pt x="292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0"/>
            <p:cNvSpPr/>
            <p:nvPr/>
          </p:nvSpPr>
          <p:spPr>
            <a:xfrm>
              <a:off x="5556681" y="3025098"/>
              <a:ext cx="31535" cy="18570"/>
            </a:xfrm>
            <a:custGeom>
              <a:avLst/>
              <a:gdLst/>
              <a:ahLst/>
              <a:cxnLst/>
              <a:rect l="l" t="t" r="r" b="b"/>
              <a:pathLst>
                <a:path w="630" h="371" extrusionOk="0">
                  <a:moveTo>
                    <a:pt x="292" y="0"/>
                  </a:moveTo>
                  <a:cubicBezTo>
                    <a:pt x="213" y="0"/>
                    <a:pt x="130" y="19"/>
                    <a:pt x="75" y="56"/>
                  </a:cubicBezTo>
                  <a:cubicBezTo>
                    <a:pt x="1" y="130"/>
                    <a:pt x="1" y="241"/>
                    <a:pt x="75" y="315"/>
                  </a:cubicBezTo>
                  <a:cubicBezTo>
                    <a:pt x="130" y="352"/>
                    <a:pt x="213" y="370"/>
                    <a:pt x="292" y="370"/>
                  </a:cubicBezTo>
                  <a:cubicBezTo>
                    <a:pt x="370" y="370"/>
                    <a:pt x="444" y="352"/>
                    <a:pt x="481" y="315"/>
                  </a:cubicBezTo>
                  <a:cubicBezTo>
                    <a:pt x="629" y="241"/>
                    <a:pt x="629" y="130"/>
                    <a:pt x="481" y="56"/>
                  </a:cubicBezTo>
                  <a:cubicBezTo>
                    <a:pt x="444" y="19"/>
                    <a:pt x="370" y="0"/>
                    <a:pt x="292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0"/>
            <p:cNvSpPr/>
            <p:nvPr/>
          </p:nvSpPr>
          <p:spPr>
            <a:xfrm>
              <a:off x="5602931" y="3055181"/>
              <a:ext cx="29683" cy="23175"/>
            </a:xfrm>
            <a:custGeom>
              <a:avLst/>
              <a:gdLst/>
              <a:ahLst/>
              <a:cxnLst/>
              <a:rect l="l" t="t" r="r" b="b"/>
              <a:pathLst>
                <a:path w="593" h="463" extrusionOk="0">
                  <a:moveTo>
                    <a:pt x="292" y="0"/>
                  </a:moveTo>
                  <a:cubicBezTo>
                    <a:pt x="213" y="0"/>
                    <a:pt x="130" y="28"/>
                    <a:pt x="75" y="83"/>
                  </a:cubicBezTo>
                  <a:lnTo>
                    <a:pt x="1" y="83"/>
                  </a:lnTo>
                  <a:lnTo>
                    <a:pt x="1" y="268"/>
                  </a:lnTo>
                  <a:cubicBezTo>
                    <a:pt x="1" y="305"/>
                    <a:pt x="38" y="342"/>
                    <a:pt x="75" y="379"/>
                  </a:cubicBezTo>
                  <a:cubicBezTo>
                    <a:pt x="130" y="435"/>
                    <a:pt x="204" y="462"/>
                    <a:pt x="278" y="462"/>
                  </a:cubicBezTo>
                  <a:cubicBezTo>
                    <a:pt x="352" y="462"/>
                    <a:pt x="426" y="435"/>
                    <a:pt x="481" y="379"/>
                  </a:cubicBezTo>
                  <a:cubicBezTo>
                    <a:pt x="555" y="342"/>
                    <a:pt x="592" y="305"/>
                    <a:pt x="592" y="268"/>
                  </a:cubicBezTo>
                  <a:lnTo>
                    <a:pt x="592" y="83"/>
                  </a:lnTo>
                  <a:lnTo>
                    <a:pt x="481" y="83"/>
                  </a:lnTo>
                  <a:cubicBezTo>
                    <a:pt x="445" y="28"/>
                    <a:pt x="371" y="0"/>
                    <a:pt x="292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0"/>
            <p:cNvSpPr/>
            <p:nvPr/>
          </p:nvSpPr>
          <p:spPr>
            <a:xfrm>
              <a:off x="5601079" y="3051026"/>
              <a:ext cx="33387" cy="18070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329" y="0"/>
                  </a:moveTo>
                  <a:cubicBezTo>
                    <a:pt x="250" y="0"/>
                    <a:pt x="167" y="19"/>
                    <a:pt x="112" y="56"/>
                  </a:cubicBezTo>
                  <a:cubicBezTo>
                    <a:pt x="1" y="92"/>
                    <a:pt x="1" y="240"/>
                    <a:pt x="112" y="277"/>
                  </a:cubicBezTo>
                  <a:cubicBezTo>
                    <a:pt x="167" y="333"/>
                    <a:pt x="241" y="361"/>
                    <a:pt x="315" y="361"/>
                  </a:cubicBezTo>
                  <a:cubicBezTo>
                    <a:pt x="389" y="361"/>
                    <a:pt x="463" y="333"/>
                    <a:pt x="518" y="277"/>
                  </a:cubicBezTo>
                  <a:cubicBezTo>
                    <a:pt x="666" y="240"/>
                    <a:pt x="666" y="92"/>
                    <a:pt x="518" y="56"/>
                  </a:cubicBezTo>
                  <a:cubicBezTo>
                    <a:pt x="482" y="19"/>
                    <a:pt x="408" y="0"/>
                    <a:pt x="32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0"/>
            <p:cNvSpPr/>
            <p:nvPr/>
          </p:nvSpPr>
          <p:spPr>
            <a:xfrm>
              <a:off x="5466031" y="3031555"/>
              <a:ext cx="129542" cy="209180"/>
            </a:xfrm>
            <a:custGeom>
              <a:avLst/>
              <a:gdLst/>
              <a:ahLst/>
              <a:cxnLst/>
              <a:rect l="l" t="t" r="r" b="b"/>
              <a:pathLst>
                <a:path w="2588" h="4179" extrusionOk="0">
                  <a:moveTo>
                    <a:pt x="0" y="1"/>
                  </a:moveTo>
                  <a:lnTo>
                    <a:pt x="0" y="2700"/>
                  </a:lnTo>
                  <a:lnTo>
                    <a:pt x="2588" y="4179"/>
                  </a:lnTo>
                  <a:lnTo>
                    <a:pt x="2588" y="14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0"/>
            <p:cNvSpPr/>
            <p:nvPr/>
          </p:nvSpPr>
          <p:spPr>
            <a:xfrm>
              <a:off x="5560385" y="3166653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60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0"/>
            <p:cNvSpPr/>
            <p:nvPr/>
          </p:nvSpPr>
          <p:spPr>
            <a:xfrm>
              <a:off x="5560385" y="3172209"/>
              <a:ext cx="13014" cy="35239"/>
            </a:xfrm>
            <a:custGeom>
              <a:avLst/>
              <a:gdLst/>
              <a:ahLst/>
              <a:cxnLst/>
              <a:rect l="l" t="t" r="r" b="b"/>
              <a:pathLst>
                <a:path w="260" h="704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0"/>
            <p:cNvSpPr/>
            <p:nvPr/>
          </p:nvSpPr>
          <p:spPr>
            <a:xfrm>
              <a:off x="5573349" y="3174061"/>
              <a:ext cx="7458" cy="33387"/>
            </a:xfrm>
            <a:custGeom>
              <a:avLst/>
              <a:gdLst/>
              <a:ahLst/>
              <a:cxnLst/>
              <a:rect l="l" t="t" r="r" b="b"/>
              <a:pathLst>
                <a:path w="149" h="667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0"/>
            <p:cNvSpPr/>
            <p:nvPr/>
          </p:nvSpPr>
          <p:spPr>
            <a:xfrm>
              <a:off x="5514134" y="3138923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48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0"/>
            <p:cNvSpPr/>
            <p:nvPr/>
          </p:nvSpPr>
          <p:spPr>
            <a:xfrm>
              <a:off x="5514134" y="3146331"/>
              <a:ext cx="13014" cy="33337"/>
            </a:xfrm>
            <a:custGeom>
              <a:avLst/>
              <a:gdLst/>
              <a:ahLst/>
              <a:cxnLst/>
              <a:rect l="l" t="t" r="r" b="b"/>
              <a:pathLst>
                <a:path w="260" h="666" extrusionOk="0">
                  <a:moveTo>
                    <a:pt x="0" y="0"/>
                  </a:moveTo>
                  <a:lnTo>
                    <a:pt x="0" y="518"/>
                  </a:lnTo>
                  <a:lnTo>
                    <a:pt x="259" y="666"/>
                  </a:lnTo>
                  <a:lnTo>
                    <a:pt x="259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0"/>
            <p:cNvSpPr/>
            <p:nvPr/>
          </p:nvSpPr>
          <p:spPr>
            <a:xfrm>
              <a:off x="5527098" y="3146331"/>
              <a:ext cx="7408" cy="33337"/>
            </a:xfrm>
            <a:custGeom>
              <a:avLst/>
              <a:gdLst/>
              <a:ahLst/>
              <a:cxnLst/>
              <a:rect l="l" t="t" r="r" b="b"/>
              <a:pathLst>
                <a:path w="148" h="666" extrusionOk="0">
                  <a:moveTo>
                    <a:pt x="148" y="0"/>
                  </a:moveTo>
                  <a:lnTo>
                    <a:pt x="0" y="148"/>
                  </a:lnTo>
                  <a:lnTo>
                    <a:pt x="0" y="666"/>
                  </a:lnTo>
                  <a:lnTo>
                    <a:pt x="148" y="55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0"/>
            <p:cNvSpPr/>
            <p:nvPr/>
          </p:nvSpPr>
          <p:spPr>
            <a:xfrm>
              <a:off x="5467883" y="3114846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1"/>
                  </a:moveTo>
                  <a:lnTo>
                    <a:pt x="0" y="75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0"/>
            <p:cNvSpPr/>
            <p:nvPr/>
          </p:nvSpPr>
          <p:spPr>
            <a:xfrm>
              <a:off x="5467883" y="3118550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1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0"/>
            <p:cNvSpPr/>
            <p:nvPr/>
          </p:nvSpPr>
          <p:spPr>
            <a:xfrm>
              <a:off x="5482649" y="3120402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18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0"/>
            <p:cNvSpPr/>
            <p:nvPr/>
          </p:nvSpPr>
          <p:spPr>
            <a:xfrm>
              <a:off x="5560385" y="3111142"/>
              <a:ext cx="20422" cy="13014"/>
            </a:xfrm>
            <a:custGeom>
              <a:avLst/>
              <a:gdLst/>
              <a:ahLst/>
              <a:cxnLst/>
              <a:rect l="l" t="t" r="r" b="b"/>
              <a:pathLst>
                <a:path w="408" h="260" extrusionOk="0">
                  <a:moveTo>
                    <a:pt x="185" y="1"/>
                  </a:moveTo>
                  <a:lnTo>
                    <a:pt x="1" y="112"/>
                  </a:lnTo>
                  <a:lnTo>
                    <a:pt x="259" y="259"/>
                  </a:lnTo>
                  <a:lnTo>
                    <a:pt x="407" y="14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5560385" y="3116698"/>
              <a:ext cx="13014" cy="35189"/>
            </a:xfrm>
            <a:custGeom>
              <a:avLst/>
              <a:gdLst/>
              <a:ahLst/>
              <a:cxnLst/>
              <a:rect l="l" t="t" r="r" b="b"/>
              <a:pathLst>
                <a:path w="260" h="703" extrusionOk="0">
                  <a:moveTo>
                    <a:pt x="1" y="1"/>
                  </a:moveTo>
                  <a:lnTo>
                    <a:pt x="1" y="555"/>
                  </a:lnTo>
                  <a:lnTo>
                    <a:pt x="259" y="703"/>
                  </a:lnTo>
                  <a:lnTo>
                    <a:pt x="259" y="14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5573349" y="3118550"/>
              <a:ext cx="7458" cy="33337"/>
            </a:xfrm>
            <a:custGeom>
              <a:avLst/>
              <a:gdLst/>
              <a:ahLst/>
              <a:cxnLst/>
              <a:rect l="l" t="t" r="r" b="b"/>
              <a:pathLst>
                <a:path w="149" h="666" extrusionOk="0">
                  <a:moveTo>
                    <a:pt x="148" y="1"/>
                  </a:moveTo>
                  <a:lnTo>
                    <a:pt x="0" y="111"/>
                  </a:lnTo>
                  <a:lnTo>
                    <a:pt x="0" y="666"/>
                  </a:lnTo>
                  <a:lnTo>
                    <a:pt x="148" y="51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5514134" y="3083412"/>
              <a:ext cx="20372" cy="14816"/>
            </a:xfrm>
            <a:custGeom>
              <a:avLst/>
              <a:gdLst/>
              <a:ahLst/>
              <a:cxnLst/>
              <a:rect l="l" t="t" r="r" b="b"/>
              <a:pathLst>
                <a:path w="407" h="296" extrusionOk="0">
                  <a:moveTo>
                    <a:pt x="185" y="0"/>
                  </a:moveTo>
                  <a:lnTo>
                    <a:pt x="0" y="148"/>
                  </a:lnTo>
                  <a:lnTo>
                    <a:pt x="259" y="296"/>
                  </a:lnTo>
                  <a:lnTo>
                    <a:pt x="407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5514134" y="3090770"/>
              <a:ext cx="13014" cy="33387"/>
            </a:xfrm>
            <a:custGeom>
              <a:avLst/>
              <a:gdLst/>
              <a:ahLst/>
              <a:cxnLst/>
              <a:rect l="l" t="t" r="r" b="b"/>
              <a:pathLst>
                <a:path w="260" h="667" extrusionOk="0">
                  <a:moveTo>
                    <a:pt x="0" y="1"/>
                  </a:moveTo>
                  <a:lnTo>
                    <a:pt x="0" y="519"/>
                  </a:lnTo>
                  <a:lnTo>
                    <a:pt x="259" y="666"/>
                  </a:lnTo>
                  <a:lnTo>
                    <a:pt x="259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5527098" y="3092622"/>
              <a:ext cx="7408" cy="31535"/>
            </a:xfrm>
            <a:custGeom>
              <a:avLst/>
              <a:gdLst/>
              <a:ahLst/>
              <a:cxnLst/>
              <a:rect l="l" t="t" r="r" b="b"/>
              <a:pathLst>
                <a:path w="148" h="630" extrusionOk="0">
                  <a:moveTo>
                    <a:pt x="148" y="1"/>
                  </a:moveTo>
                  <a:lnTo>
                    <a:pt x="0" y="112"/>
                  </a:lnTo>
                  <a:lnTo>
                    <a:pt x="0" y="629"/>
                  </a:lnTo>
                  <a:lnTo>
                    <a:pt x="148" y="519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5467883" y="3059335"/>
              <a:ext cx="24076" cy="11162"/>
            </a:xfrm>
            <a:custGeom>
              <a:avLst/>
              <a:gdLst/>
              <a:ahLst/>
              <a:cxnLst/>
              <a:rect l="l" t="t" r="r" b="b"/>
              <a:pathLst>
                <a:path w="481" h="223" extrusionOk="0">
                  <a:moveTo>
                    <a:pt x="185" y="0"/>
                  </a:moveTo>
                  <a:lnTo>
                    <a:pt x="0" y="74"/>
                  </a:lnTo>
                  <a:lnTo>
                    <a:pt x="296" y="222"/>
                  </a:lnTo>
                  <a:lnTo>
                    <a:pt x="481" y="11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5467883" y="3063039"/>
              <a:ext cx="14816" cy="35189"/>
            </a:xfrm>
            <a:custGeom>
              <a:avLst/>
              <a:gdLst/>
              <a:ahLst/>
              <a:cxnLst/>
              <a:rect l="l" t="t" r="r" b="b"/>
              <a:pathLst>
                <a:path w="296" h="703" extrusionOk="0">
                  <a:moveTo>
                    <a:pt x="0" y="0"/>
                  </a:moveTo>
                  <a:lnTo>
                    <a:pt x="0" y="555"/>
                  </a:lnTo>
                  <a:lnTo>
                    <a:pt x="296" y="703"/>
                  </a:lnTo>
                  <a:lnTo>
                    <a:pt x="296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0"/>
            <p:cNvSpPr/>
            <p:nvPr/>
          </p:nvSpPr>
          <p:spPr>
            <a:xfrm>
              <a:off x="5482649" y="3064891"/>
              <a:ext cx="9310" cy="33337"/>
            </a:xfrm>
            <a:custGeom>
              <a:avLst/>
              <a:gdLst/>
              <a:ahLst/>
              <a:cxnLst/>
              <a:rect l="l" t="t" r="r" b="b"/>
              <a:pathLst>
                <a:path w="186" h="666" extrusionOk="0">
                  <a:moveTo>
                    <a:pt x="186" y="0"/>
                  </a:moveTo>
                  <a:lnTo>
                    <a:pt x="1" y="111"/>
                  </a:lnTo>
                  <a:lnTo>
                    <a:pt x="1" y="666"/>
                  </a:lnTo>
                  <a:lnTo>
                    <a:pt x="186" y="555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0"/>
            <p:cNvSpPr/>
            <p:nvPr/>
          </p:nvSpPr>
          <p:spPr>
            <a:xfrm>
              <a:off x="5188827" y="2806809"/>
              <a:ext cx="92151" cy="63970"/>
            </a:xfrm>
            <a:custGeom>
              <a:avLst/>
              <a:gdLst/>
              <a:ahLst/>
              <a:cxnLst/>
              <a:rect l="l" t="t" r="r" b="b"/>
              <a:pathLst>
                <a:path w="1841" h="1278" extrusionOk="0">
                  <a:moveTo>
                    <a:pt x="1049" y="0"/>
                  </a:moveTo>
                  <a:cubicBezTo>
                    <a:pt x="959" y="0"/>
                    <a:pt x="864" y="23"/>
                    <a:pt x="769" y="91"/>
                  </a:cubicBezTo>
                  <a:cubicBezTo>
                    <a:pt x="510" y="313"/>
                    <a:pt x="399" y="424"/>
                    <a:pt x="140" y="831"/>
                  </a:cubicBezTo>
                  <a:cubicBezTo>
                    <a:pt x="0" y="971"/>
                    <a:pt x="292" y="1277"/>
                    <a:pt x="606" y="1277"/>
                  </a:cubicBezTo>
                  <a:cubicBezTo>
                    <a:pt x="623" y="1277"/>
                    <a:pt x="641" y="1276"/>
                    <a:pt x="658" y="1274"/>
                  </a:cubicBezTo>
                  <a:cubicBezTo>
                    <a:pt x="880" y="1274"/>
                    <a:pt x="1028" y="1090"/>
                    <a:pt x="1286" y="1016"/>
                  </a:cubicBezTo>
                  <a:cubicBezTo>
                    <a:pt x="1348" y="979"/>
                    <a:pt x="1401" y="970"/>
                    <a:pt x="1449" y="970"/>
                  </a:cubicBezTo>
                  <a:cubicBezTo>
                    <a:pt x="1488" y="970"/>
                    <a:pt x="1523" y="976"/>
                    <a:pt x="1555" y="976"/>
                  </a:cubicBezTo>
                  <a:cubicBezTo>
                    <a:pt x="1604" y="976"/>
                    <a:pt x="1649" y="964"/>
                    <a:pt x="1693" y="905"/>
                  </a:cubicBezTo>
                  <a:cubicBezTo>
                    <a:pt x="1841" y="720"/>
                    <a:pt x="1619" y="128"/>
                    <a:pt x="1434" y="91"/>
                  </a:cubicBezTo>
                  <a:cubicBezTo>
                    <a:pt x="1341" y="68"/>
                    <a:pt x="1203" y="0"/>
                    <a:pt x="1049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0"/>
            <p:cNvSpPr/>
            <p:nvPr/>
          </p:nvSpPr>
          <p:spPr>
            <a:xfrm>
              <a:off x="5045921" y="2870578"/>
              <a:ext cx="64821" cy="40745"/>
            </a:xfrm>
            <a:custGeom>
              <a:avLst/>
              <a:gdLst/>
              <a:ahLst/>
              <a:cxnLst/>
              <a:rect l="l" t="t" r="r" b="b"/>
              <a:pathLst>
                <a:path w="1295" h="814" extrusionOk="0">
                  <a:moveTo>
                    <a:pt x="999" y="0"/>
                  </a:moveTo>
                  <a:lnTo>
                    <a:pt x="75" y="148"/>
                  </a:lnTo>
                  <a:cubicBezTo>
                    <a:pt x="75" y="148"/>
                    <a:pt x="1" y="518"/>
                    <a:pt x="481" y="740"/>
                  </a:cubicBezTo>
                  <a:cubicBezTo>
                    <a:pt x="612" y="794"/>
                    <a:pt x="736" y="813"/>
                    <a:pt x="846" y="813"/>
                  </a:cubicBezTo>
                  <a:cubicBezTo>
                    <a:pt x="1110" y="813"/>
                    <a:pt x="1295" y="703"/>
                    <a:pt x="1295" y="703"/>
                  </a:cubicBezTo>
                  <a:lnTo>
                    <a:pt x="999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0"/>
            <p:cNvSpPr/>
            <p:nvPr/>
          </p:nvSpPr>
          <p:spPr>
            <a:xfrm>
              <a:off x="5025598" y="2741837"/>
              <a:ext cx="88848" cy="148463"/>
            </a:xfrm>
            <a:custGeom>
              <a:avLst/>
              <a:gdLst/>
              <a:ahLst/>
              <a:cxnLst/>
              <a:rect l="l" t="t" r="r" b="b"/>
              <a:pathLst>
                <a:path w="1775" h="2966" extrusionOk="0">
                  <a:moveTo>
                    <a:pt x="928" y="0"/>
                  </a:moveTo>
                  <a:cubicBezTo>
                    <a:pt x="711" y="0"/>
                    <a:pt x="508" y="54"/>
                    <a:pt x="407" y="169"/>
                  </a:cubicBezTo>
                  <a:cubicBezTo>
                    <a:pt x="0" y="613"/>
                    <a:pt x="185" y="1611"/>
                    <a:pt x="481" y="2720"/>
                  </a:cubicBezTo>
                  <a:cubicBezTo>
                    <a:pt x="625" y="2882"/>
                    <a:pt x="883" y="2965"/>
                    <a:pt x="1092" y="2965"/>
                  </a:cubicBezTo>
                  <a:cubicBezTo>
                    <a:pt x="1313" y="2965"/>
                    <a:pt x="1481" y="2873"/>
                    <a:pt x="1405" y="2683"/>
                  </a:cubicBezTo>
                  <a:cubicBezTo>
                    <a:pt x="1368" y="2609"/>
                    <a:pt x="1146" y="2277"/>
                    <a:pt x="1220" y="1611"/>
                  </a:cubicBezTo>
                  <a:cubicBezTo>
                    <a:pt x="1331" y="1057"/>
                    <a:pt x="1775" y="650"/>
                    <a:pt x="1701" y="354"/>
                  </a:cubicBezTo>
                  <a:cubicBezTo>
                    <a:pt x="1633" y="129"/>
                    <a:pt x="1265" y="0"/>
                    <a:pt x="92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0"/>
            <p:cNvSpPr/>
            <p:nvPr/>
          </p:nvSpPr>
          <p:spPr>
            <a:xfrm>
              <a:off x="5230973" y="2919532"/>
              <a:ext cx="57413" cy="108369"/>
            </a:xfrm>
            <a:custGeom>
              <a:avLst/>
              <a:gdLst/>
              <a:ahLst/>
              <a:cxnLst/>
              <a:rect l="l" t="t" r="r" b="b"/>
              <a:pathLst>
                <a:path w="1147" h="2165" extrusionOk="0">
                  <a:moveTo>
                    <a:pt x="976" y="0"/>
                  </a:moveTo>
                  <a:cubicBezTo>
                    <a:pt x="913" y="0"/>
                    <a:pt x="818" y="35"/>
                    <a:pt x="666" y="132"/>
                  </a:cubicBezTo>
                  <a:cubicBezTo>
                    <a:pt x="260" y="427"/>
                    <a:pt x="1" y="1241"/>
                    <a:pt x="112" y="1573"/>
                  </a:cubicBezTo>
                  <a:cubicBezTo>
                    <a:pt x="186" y="1906"/>
                    <a:pt x="814" y="2165"/>
                    <a:pt x="814" y="2165"/>
                  </a:cubicBezTo>
                  <a:cubicBezTo>
                    <a:pt x="814" y="2165"/>
                    <a:pt x="1147" y="2017"/>
                    <a:pt x="1147" y="169"/>
                  </a:cubicBezTo>
                  <a:cubicBezTo>
                    <a:pt x="1100" y="99"/>
                    <a:pt x="1083" y="0"/>
                    <a:pt x="976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0"/>
            <p:cNvSpPr/>
            <p:nvPr/>
          </p:nvSpPr>
          <p:spPr>
            <a:xfrm>
              <a:off x="5042217" y="2744090"/>
              <a:ext cx="236910" cy="327810"/>
            </a:xfrm>
            <a:custGeom>
              <a:avLst/>
              <a:gdLst/>
              <a:ahLst/>
              <a:cxnLst/>
              <a:rect l="l" t="t" r="r" b="b"/>
              <a:pathLst>
                <a:path w="4733" h="6549" extrusionOk="0">
                  <a:moveTo>
                    <a:pt x="1853" y="0"/>
                  </a:moveTo>
                  <a:cubicBezTo>
                    <a:pt x="1710" y="0"/>
                    <a:pt x="1560" y="26"/>
                    <a:pt x="1406" y="87"/>
                  </a:cubicBezTo>
                  <a:cubicBezTo>
                    <a:pt x="1289" y="87"/>
                    <a:pt x="1116" y="19"/>
                    <a:pt x="932" y="19"/>
                  </a:cubicBezTo>
                  <a:cubicBezTo>
                    <a:pt x="649" y="19"/>
                    <a:pt x="343" y="182"/>
                    <a:pt x="186" y="1012"/>
                  </a:cubicBezTo>
                  <a:cubicBezTo>
                    <a:pt x="1" y="2121"/>
                    <a:pt x="814" y="2971"/>
                    <a:pt x="999" y="4080"/>
                  </a:cubicBezTo>
                  <a:cubicBezTo>
                    <a:pt x="1073" y="4561"/>
                    <a:pt x="1036" y="4820"/>
                    <a:pt x="1073" y="5078"/>
                  </a:cubicBezTo>
                  <a:cubicBezTo>
                    <a:pt x="1110" y="5485"/>
                    <a:pt x="1480" y="6335"/>
                    <a:pt x="2774" y="6520"/>
                  </a:cubicBezTo>
                  <a:cubicBezTo>
                    <a:pt x="2905" y="6540"/>
                    <a:pt x="3025" y="6548"/>
                    <a:pt x="3135" y="6548"/>
                  </a:cubicBezTo>
                  <a:cubicBezTo>
                    <a:pt x="4077" y="6548"/>
                    <a:pt x="4279" y="5902"/>
                    <a:pt x="4511" y="5670"/>
                  </a:cubicBezTo>
                  <a:cubicBezTo>
                    <a:pt x="4733" y="5448"/>
                    <a:pt x="4215" y="1492"/>
                    <a:pt x="4215" y="1492"/>
                  </a:cubicBezTo>
                  <a:lnTo>
                    <a:pt x="3957" y="1307"/>
                  </a:lnTo>
                  <a:lnTo>
                    <a:pt x="3106" y="642"/>
                  </a:lnTo>
                  <a:cubicBezTo>
                    <a:pt x="3106" y="642"/>
                    <a:pt x="2567" y="0"/>
                    <a:pt x="185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0"/>
            <p:cNvSpPr/>
            <p:nvPr/>
          </p:nvSpPr>
          <p:spPr>
            <a:xfrm>
              <a:off x="5057033" y="3482849"/>
              <a:ext cx="77785" cy="83141"/>
            </a:xfrm>
            <a:custGeom>
              <a:avLst/>
              <a:gdLst/>
              <a:ahLst/>
              <a:cxnLst/>
              <a:rect l="l" t="t" r="r" b="b"/>
              <a:pathLst>
                <a:path w="1554" h="1661" extrusionOk="0">
                  <a:moveTo>
                    <a:pt x="1269" y="1"/>
                  </a:moveTo>
                  <a:cubicBezTo>
                    <a:pt x="1135" y="1"/>
                    <a:pt x="999" y="43"/>
                    <a:pt x="999" y="43"/>
                  </a:cubicBezTo>
                  <a:lnTo>
                    <a:pt x="185" y="338"/>
                  </a:lnTo>
                  <a:cubicBezTo>
                    <a:pt x="185" y="338"/>
                    <a:pt x="1" y="1189"/>
                    <a:pt x="74" y="1411"/>
                  </a:cubicBezTo>
                  <a:cubicBezTo>
                    <a:pt x="158" y="1577"/>
                    <a:pt x="324" y="1660"/>
                    <a:pt x="464" y="1660"/>
                  </a:cubicBezTo>
                  <a:cubicBezTo>
                    <a:pt x="511" y="1660"/>
                    <a:pt x="555" y="1651"/>
                    <a:pt x="592" y="1632"/>
                  </a:cubicBezTo>
                  <a:cubicBezTo>
                    <a:pt x="814" y="1522"/>
                    <a:pt x="925" y="1078"/>
                    <a:pt x="1073" y="967"/>
                  </a:cubicBezTo>
                  <a:cubicBezTo>
                    <a:pt x="1221" y="782"/>
                    <a:pt x="1553" y="449"/>
                    <a:pt x="1516" y="154"/>
                  </a:cubicBezTo>
                  <a:cubicBezTo>
                    <a:pt x="1499" y="33"/>
                    <a:pt x="1385" y="1"/>
                    <a:pt x="1269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0"/>
            <p:cNvSpPr/>
            <p:nvPr/>
          </p:nvSpPr>
          <p:spPr>
            <a:xfrm>
              <a:off x="5040364" y="3078606"/>
              <a:ext cx="137001" cy="438832"/>
            </a:xfrm>
            <a:custGeom>
              <a:avLst/>
              <a:gdLst/>
              <a:ahLst/>
              <a:cxnLst/>
              <a:rect l="l" t="t" r="r" b="b"/>
              <a:pathLst>
                <a:path w="2737" h="8767" extrusionOk="0">
                  <a:moveTo>
                    <a:pt x="741" y="1"/>
                  </a:moveTo>
                  <a:cubicBezTo>
                    <a:pt x="721" y="1"/>
                    <a:pt x="708" y="8"/>
                    <a:pt x="703" y="22"/>
                  </a:cubicBezTo>
                  <a:cubicBezTo>
                    <a:pt x="592" y="244"/>
                    <a:pt x="481" y="3202"/>
                    <a:pt x="407" y="4348"/>
                  </a:cubicBezTo>
                  <a:cubicBezTo>
                    <a:pt x="1" y="5568"/>
                    <a:pt x="186" y="7601"/>
                    <a:pt x="186" y="8414"/>
                  </a:cubicBezTo>
                  <a:cubicBezTo>
                    <a:pt x="186" y="8645"/>
                    <a:pt x="409" y="8767"/>
                    <a:pt x="681" y="8767"/>
                  </a:cubicBezTo>
                  <a:cubicBezTo>
                    <a:pt x="1063" y="8767"/>
                    <a:pt x="1541" y="8526"/>
                    <a:pt x="1627" y="8008"/>
                  </a:cubicBezTo>
                  <a:cubicBezTo>
                    <a:pt x="1554" y="7194"/>
                    <a:pt x="1775" y="6307"/>
                    <a:pt x="1849" y="5235"/>
                  </a:cubicBezTo>
                  <a:cubicBezTo>
                    <a:pt x="2034" y="4089"/>
                    <a:pt x="2737" y="1390"/>
                    <a:pt x="2737" y="1390"/>
                  </a:cubicBezTo>
                  <a:cubicBezTo>
                    <a:pt x="2737" y="1390"/>
                    <a:pt x="1024" y="1"/>
                    <a:pt x="741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0"/>
            <p:cNvSpPr/>
            <p:nvPr/>
          </p:nvSpPr>
          <p:spPr>
            <a:xfrm>
              <a:off x="5225417" y="3502521"/>
              <a:ext cx="157373" cy="69076"/>
            </a:xfrm>
            <a:custGeom>
              <a:avLst/>
              <a:gdLst/>
              <a:ahLst/>
              <a:cxnLst/>
              <a:rect l="l" t="t" r="r" b="b"/>
              <a:pathLst>
                <a:path w="3144" h="1380" extrusionOk="0">
                  <a:moveTo>
                    <a:pt x="1510" y="0"/>
                  </a:moveTo>
                  <a:cubicBezTo>
                    <a:pt x="1139" y="0"/>
                    <a:pt x="223" y="315"/>
                    <a:pt x="223" y="315"/>
                  </a:cubicBezTo>
                  <a:cubicBezTo>
                    <a:pt x="223" y="315"/>
                    <a:pt x="1" y="1202"/>
                    <a:pt x="408" y="1350"/>
                  </a:cubicBezTo>
                  <a:cubicBezTo>
                    <a:pt x="469" y="1371"/>
                    <a:pt x="553" y="1380"/>
                    <a:pt x="654" y="1380"/>
                  </a:cubicBezTo>
                  <a:cubicBezTo>
                    <a:pt x="1285" y="1380"/>
                    <a:pt x="2556" y="1024"/>
                    <a:pt x="2811" y="833"/>
                  </a:cubicBezTo>
                  <a:cubicBezTo>
                    <a:pt x="3143" y="648"/>
                    <a:pt x="3069" y="241"/>
                    <a:pt x="2811" y="93"/>
                  </a:cubicBezTo>
                  <a:cubicBezTo>
                    <a:pt x="2740" y="46"/>
                    <a:pt x="2618" y="33"/>
                    <a:pt x="2476" y="33"/>
                  </a:cubicBezTo>
                  <a:cubicBezTo>
                    <a:pt x="2287" y="33"/>
                    <a:pt x="2064" y="57"/>
                    <a:pt x="1885" y="57"/>
                  </a:cubicBezTo>
                  <a:cubicBezTo>
                    <a:pt x="1777" y="57"/>
                    <a:pt x="1685" y="48"/>
                    <a:pt x="1628" y="19"/>
                  </a:cubicBezTo>
                  <a:cubicBezTo>
                    <a:pt x="1601" y="6"/>
                    <a:pt x="1560" y="0"/>
                    <a:pt x="1510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0"/>
            <p:cNvSpPr/>
            <p:nvPr/>
          </p:nvSpPr>
          <p:spPr>
            <a:xfrm>
              <a:off x="5064441" y="2996416"/>
              <a:ext cx="244318" cy="539993"/>
            </a:xfrm>
            <a:custGeom>
              <a:avLst/>
              <a:gdLst/>
              <a:ahLst/>
              <a:cxnLst/>
              <a:rect l="l" t="t" r="r" b="b"/>
              <a:pathLst>
                <a:path w="4881" h="10788" extrusionOk="0">
                  <a:moveTo>
                    <a:pt x="629" y="0"/>
                  </a:moveTo>
                  <a:cubicBezTo>
                    <a:pt x="296" y="592"/>
                    <a:pt x="0" y="1701"/>
                    <a:pt x="296" y="2293"/>
                  </a:cubicBezTo>
                  <a:cubicBezTo>
                    <a:pt x="555" y="2699"/>
                    <a:pt x="1331" y="2810"/>
                    <a:pt x="2219" y="3328"/>
                  </a:cubicBezTo>
                  <a:cubicBezTo>
                    <a:pt x="2256" y="3402"/>
                    <a:pt x="2847" y="5805"/>
                    <a:pt x="3254" y="6581"/>
                  </a:cubicBezTo>
                  <a:cubicBezTo>
                    <a:pt x="2884" y="7505"/>
                    <a:pt x="3217" y="8762"/>
                    <a:pt x="3180" y="10426"/>
                  </a:cubicBezTo>
                  <a:cubicBezTo>
                    <a:pt x="3210" y="10678"/>
                    <a:pt x="3483" y="10788"/>
                    <a:pt x="3802" y="10788"/>
                  </a:cubicBezTo>
                  <a:cubicBezTo>
                    <a:pt x="4279" y="10788"/>
                    <a:pt x="4858" y="10544"/>
                    <a:pt x="4881" y="10167"/>
                  </a:cubicBezTo>
                  <a:cubicBezTo>
                    <a:pt x="4659" y="9243"/>
                    <a:pt x="4696" y="8097"/>
                    <a:pt x="4696" y="6248"/>
                  </a:cubicBezTo>
                  <a:cubicBezTo>
                    <a:pt x="4696" y="2995"/>
                    <a:pt x="4104" y="703"/>
                    <a:pt x="4104" y="703"/>
                  </a:cubicBezTo>
                  <a:cubicBezTo>
                    <a:pt x="4104" y="703"/>
                    <a:pt x="3394" y="1075"/>
                    <a:pt x="2685" y="1075"/>
                  </a:cubicBezTo>
                  <a:cubicBezTo>
                    <a:pt x="2653" y="1075"/>
                    <a:pt x="2620" y="1074"/>
                    <a:pt x="2588" y="1073"/>
                  </a:cubicBezTo>
                  <a:cubicBezTo>
                    <a:pt x="1331" y="962"/>
                    <a:pt x="629" y="0"/>
                    <a:pt x="629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0"/>
            <p:cNvSpPr/>
            <p:nvPr/>
          </p:nvSpPr>
          <p:spPr>
            <a:xfrm>
              <a:off x="5362718" y="2891952"/>
              <a:ext cx="92251" cy="65772"/>
            </a:xfrm>
            <a:custGeom>
              <a:avLst/>
              <a:gdLst/>
              <a:ahLst/>
              <a:cxnLst/>
              <a:rect l="l" t="t" r="r" b="b"/>
              <a:pathLst>
                <a:path w="1843" h="1314" extrusionOk="0">
                  <a:moveTo>
                    <a:pt x="1034" y="0"/>
                  </a:moveTo>
                  <a:cubicBezTo>
                    <a:pt x="943" y="0"/>
                    <a:pt x="852" y="23"/>
                    <a:pt x="770" y="91"/>
                  </a:cubicBezTo>
                  <a:cubicBezTo>
                    <a:pt x="548" y="313"/>
                    <a:pt x="437" y="424"/>
                    <a:pt x="142" y="830"/>
                  </a:cubicBezTo>
                  <a:cubicBezTo>
                    <a:pt x="1" y="971"/>
                    <a:pt x="296" y="1314"/>
                    <a:pt x="580" y="1314"/>
                  </a:cubicBezTo>
                  <a:cubicBezTo>
                    <a:pt x="594" y="1314"/>
                    <a:pt x="608" y="1313"/>
                    <a:pt x="622" y="1311"/>
                  </a:cubicBezTo>
                  <a:cubicBezTo>
                    <a:pt x="881" y="1311"/>
                    <a:pt x="992" y="1126"/>
                    <a:pt x="1288" y="1015"/>
                  </a:cubicBezTo>
                  <a:cubicBezTo>
                    <a:pt x="1343" y="993"/>
                    <a:pt x="1388" y="988"/>
                    <a:pt x="1428" y="988"/>
                  </a:cubicBezTo>
                  <a:cubicBezTo>
                    <a:pt x="1470" y="988"/>
                    <a:pt x="1508" y="994"/>
                    <a:pt x="1545" y="994"/>
                  </a:cubicBezTo>
                  <a:cubicBezTo>
                    <a:pt x="1591" y="994"/>
                    <a:pt x="1637" y="984"/>
                    <a:pt x="1694" y="941"/>
                  </a:cubicBezTo>
                  <a:cubicBezTo>
                    <a:pt x="1842" y="756"/>
                    <a:pt x="1583" y="128"/>
                    <a:pt x="1436" y="91"/>
                  </a:cubicBezTo>
                  <a:cubicBezTo>
                    <a:pt x="1342" y="68"/>
                    <a:pt x="1190" y="0"/>
                    <a:pt x="1034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0"/>
            <p:cNvSpPr/>
            <p:nvPr/>
          </p:nvSpPr>
          <p:spPr>
            <a:xfrm>
              <a:off x="5258754" y="2931645"/>
              <a:ext cx="135149" cy="89248"/>
            </a:xfrm>
            <a:custGeom>
              <a:avLst/>
              <a:gdLst/>
              <a:ahLst/>
              <a:cxnLst/>
              <a:rect l="l" t="t" r="r" b="b"/>
              <a:pathLst>
                <a:path w="2700" h="1783" extrusionOk="0">
                  <a:moveTo>
                    <a:pt x="2219" y="0"/>
                  </a:moveTo>
                  <a:cubicBezTo>
                    <a:pt x="2034" y="185"/>
                    <a:pt x="1516" y="333"/>
                    <a:pt x="1220" y="518"/>
                  </a:cubicBezTo>
                  <a:cubicBezTo>
                    <a:pt x="1220" y="518"/>
                    <a:pt x="1035" y="259"/>
                    <a:pt x="999" y="222"/>
                  </a:cubicBezTo>
                  <a:cubicBezTo>
                    <a:pt x="969" y="186"/>
                    <a:pt x="929" y="171"/>
                    <a:pt x="882" y="171"/>
                  </a:cubicBezTo>
                  <a:cubicBezTo>
                    <a:pt x="641" y="171"/>
                    <a:pt x="217" y="585"/>
                    <a:pt x="0" y="740"/>
                  </a:cubicBezTo>
                  <a:cubicBezTo>
                    <a:pt x="74" y="1110"/>
                    <a:pt x="407" y="1368"/>
                    <a:pt x="555" y="1553"/>
                  </a:cubicBezTo>
                  <a:cubicBezTo>
                    <a:pt x="718" y="1716"/>
                    <a:pt x="883" y="1783"/>
                    <a:pt x="1047" y="1783"/>
                  </a:cubicBezTo>
                  <a:cubicBezTo>
                    <a:pt x="1739" y="1783"/>
                    <a:pt x="2400" y="594"/>
                    <a:pt x="2699" y="444"/>
                  </a:cubicBezTo>
                  <a:cubicBezTo>
                    <a:pt x="2699" y="444"/>
                    <a:pt x="2625" y="37"/>
                    <a:pt x="2219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0"/>
            <p:cNvSpPr/>
            <p:nvPr/>
          </p:nvSpPr>
          <p:spPr>
            <a:xfrm>
              <a:off x="5195835" y="2814417"/>
              <a:ext cx="128341" cy="178696"/>
            </a:xfrm>
            <a:custGeom>
              <a:avLst/>
              <a:gdLst/>
              <a:ahLst/>
              <a:cxnLst/>
              <a:rect l="l" t="t" r="r" b="b"/>
              <a:pathLst>
                <a:path w="2564" h="3570" extrusionOk="0">
                  <a:moveTo>
                    <a:pt x="868" y="1"/>
                  </a:moveTo>
                  <a:cubicBezTo>
                    <a:pt x="715" y="1"/>
                    <a:pt x="538" y="51"/>
                    <a:pt x="333" y="161"/>
                  </a:cubicBezTo>
                  <a:cubicBezTo>
                    <a:pt x="0" y="383"/>
                    <a:pt x="37" y="1122"/>
                    <a:pt x="407" y="1936"/>
                  </a:cubicBezTo>
                  <a:cubicBezTo>
                    <a:pt x="740" y="2527"/>
                    <a:pt x="814" y="2712"/>
                    <a:pt x="1294" y="3489"/>
                  </a:cubicBezTo>
                  <a:cubicBezTo>
                    <a:pt x="1351" y="3545"/>
                    <a:pt x="1425" y="3570"/>
                    <a:pt x="1509" y="3570"/>
                  </a:cubicBezTo>
                  <a:cubicBezTo>
                    <a:pt x="1921" y="3570"/>
                    <a:pt x="2563" y="2982"/>
                    <a:pt x="2440" y="2675"/>
                  </a:cubicBezTo>
                  <a:cubicBezTo>
                    <a:pt x="2403" y="2564"/>
                    <a:pt x="2108" y="2158"/>
                    <a:pt x="1923" y="1492"/>
                  </a:cubicBezTo>
                  <a:cubicBezTo>
                    <a:pt x="1690" y="678"/>
                    <a:pt x="1435" y="1"/>
                    <a:pt x="868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0"/>
            <p:cNvSpPr/>
            <p:nvPr/>
          </p:nvSpPr>
          <p:spPr>
            <a:xfrm>
              <a:off x="5042217" y="2742138"/>
              <a:ext cx="148113" cy="311692"/>
            </a:xfrm>
            <a:custGeom>
              <a:avLst/>
              <a:gdLst/>
              <a:ahLst/>
              <a:cxnLst/>
              <a:rect l="l" t="t" r="r" b="b"/>
              <a:pathLst>
                <a:path w="2959" h="6227" extrusionOk="0">
                  <a:moveTo>
                    <a:pt x="1156" y="0"/>
                  </a:moveTo>
                  <a:cubicBezTo>
                    <a:pt x="1067" y="0"/>
                    <a:pt x="977" y="24"/>
                    <a:pt x="925" y="89"/>
                  </a:cubicBezTo>
                  <a:cubicBezTo>
                    <a:pt x="1" y="2345"/>
                    <a:pt x="2404" y="6079"/>
                    <a:pt x="2404" y="6079"/>
                  </a:cubicBezTo>
                  <a:lnTo>
                    <a:pt x="2958" y="6227"/>
                  </a:lnTo>
                  <a:cubicBezTo>
                    <a:pt x="2958" y="6227"/>
                    <a:pt x="260" y="1975"/>
                    <a:pt x="1406" y="126"/>
                  </a:cubicBezTo>
                  <a:cubicBezTo>
                    <a:pt x="1477" y="79"/>
                    <a:pt x="1318" y="0"/>
                    <a:pt x="1156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0"/>
            <p:cNvSpPr/>
            <p:nvPr/>
          </p:nvSpPr>
          <p:spPr>
            <a:xfrm>
              <a:off x="5095875" y="2787287"/>
              <a:ext cx="146261" cy="233256"/>
            </a:xfrm>
            <a:custGeom>
              <a:avLst/>
              <a:gdLst/>
              <a:ahLst/>
              <a:cxnLst/>
              <a:rect l="l" t="t" r="r" b="b"/>
              <a:pathLst>
                <a:path w="2922" h="4660" extrusionOk="0">
                  <a:moveTo>
                    <a:pt x="2293" y="1"/>
                  </a:moveTo>
                  <a:cubicBezTo>
                    <a:pt x="518" y="370"/>
                    <a:pt x="1" y="4178"/>
                    <a:pt x="1" y="4178"/>
                  </a:cubicBezTo>
                  <a:lnTo>
                    <a:pt x="38" y="4622"/>
                  </a:lnTo>
                  <a:lnTo>
                    <a:pt x="371" y="4659"/>
                  </a:lnTo>
                  <a:cubicBezTo>
                    <a:pt x="371" y="4659"/>
                    <a:pt x="666" y="629"/>
                    <a:pt x="2811" y="444"/>
                  </a:cubicBezTo>
                  <a:cubicBezTo>
                    <a:pt x="2922" y="333"/>
                    <a:pt x="2478" y="1"/>
                    <a:pt x="2293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0"/>
            <p:cNvSpPr/>
            <p:nvPr/>
          </p:nvSpPr>
          <p:spPr>
            <a:xfrm>
              <a:off x="5114396" y="2611495"/>
              <a:ext cx="137001" cy="164731"/>
            </a:xfrm>
            <a:custGeom>
              <a:avLst/>
              <a:gdLst/>
              <a:ahLst/>
              <a:cxnLst/>
              <a:rect l="l" t="t" r="r" b="b"/>
              <a:pathLst>
                <a:path w="2737" h="3291" extrusionOk="0">
                  <a:moveTo>
                    <a:pt x="2256" y="1"/>
                  </a:moveTo>
                  <a:lnTo>
                    <a:pt x="1479" y="148"/>
                  </a:lnTo>
                  <a:cubicBezTo>
                    <a:pt x="1479" y="148"/>
                    <a:pt x="481" y="1036"/>
                    <a:pt x="407" y="1627"/>
                  </a:cubicBezTo>
                  <a:cubicBezTo>
                    <a:pt x="333" y="2256"/>
                    <a:pt x="38" y="2625"/>
                    <a:pt x="1" y="2736"/>
                  </a:cubicBezTo>
                  <a:cubicBezTo>
                    <a:pt x="629" y="2736"/>
                    <a:pt x="1442" y="3180"/>
                    <a:pt x="1701" y="3291"/>
                  </a:cubicBezTo>
                  <a:cubicBezTo>
                    <a:pt x="1701" y="3180"/>
                    <a:pt x="1664" y="2588"/>
                    <a:pt x="1701" y="2552"/>
                  </a:cubicBezTo>
                  <a:cubicBezTo>
                    <a:pt x="1720" y="2533"/>
                    <a:pt x="1803" y="2533"/>
                    <a:pt x="1891" y="2533"/>
                  </a:cubicBezTo>
                  <a:cubicBezTo>
                    <a:pt x="1979" y="2533"/>
                    <a:pt x="2071" y="2533"/>
                    <a:pt x="2108" y="2515"/>
                  </a:cubicBezTo>
                  <a:cubicBezTo>
                    <a:pt x="2256" y="2441"/>
                    <a:pt x="2441" y="2034"/>
                    <a:pt x="2589" y="1258"/>
                  </a:cubicBezTo>
                  <a:cubicBezTo>
                    <a:pt x="2736" y="370"/>
                    <a:pt x="2256" y="1"/>
                    <a:pt x="2256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0"/>
            <p:cNvSpPr/>
            <p:nvPr/>
          </p:nvSpPr>
          <p:spPr>
            <a:xfrm>
              <a:off x="5110692" y="2590972"/>
              <a:ext cx="124036" cy="127891"/>
            </a:xfrm>
            <a:custGeom>
              <a:avLst/>
              <a:gdLst/>
              <a:ahLst/>
              <a:cxnLst/>
              <a:rect l="l" t="t" r="r" b="b"/>
              <a:pathLst>
                <a:path w="2478" h="2555" extrusionOk="0">
                  <a:moveTo>
                    <a:pt x="1596" y="0"/>
                  </a:moveTo>
                  <a:cubicBezTo>
                    <a:pt x="1344" y="0"/>
                    <a:pt x="1029" y="111"/>
                    <a:pt x="666" y="447"/>
                  </a:cubicBezTo>
                  <a:cubicBezTo>
                    <a:pt x="1" y="1187"/>
                    <a:pt x="333" y="2000"/>
                    <a:pt x="407" y="2185"/>
                  </a:cubicBezTo>
                  <a:cubicBezTo>
                    <a:pt x="444" y="2370"/>
                    <a:pt x="925" y="2555"/>
                    <a:pt x="1332" y="2555"/>
                  </a:cubicBezTo>
                  <a:cubicBezTo>
                    <a:pt x="1738" y="2518"/>
                    <a:pt x="1775" y="1926"/>
                    <a:pt x="1997" y="1852"/>
                  </a:cubicBezTo>
                  <a:cubicBezTo>
                    <a:pt x="2018" y="1844"/>
                    <a:pt x="2036" y="1840"/>
                    <a:pt x="2051" y="1840"/>
                  </a:cubicBezTo>
                  <a:cubicBezTo>
                    <a:pt x="2167" y="1840"/>
                    <a:pt x="2159" y="2040"/>
                    <a:pt x="2238" y="2040"/>
                  </a:cubicBezTo>
                  <a:cubicBezTo>
                    <a:pt x="2243" y="2040"/>
                    <a:pt x="2249" y="2039"/>
                    <a:pt x="2256" y="2037"/>
                  </a:cubicBezTo>
                  <a:cubicBezTo>
                    <a:pt x="2367" y="2000"/>
                    <a:pt x="2478" y="1483"/>
                    <a:pt x="2441" y="1261"/>
                  </a:cubicBezTo>
                  <a:cubicBezTo>
                    <a:pt x="2441" y="1039"/>
                    <a:pt x="1997" y="928"/>
                    <a:pt x="1997" y="780"/>
                  </a:cubicBezTo>
                  <a:cubicBezTo>
                    <a:pt x="1960" y="595"/>
                    <a:pt x="2293" y="558"/>
                    <a:pt x="2293" y="411"/>
                  </a:cubicBezTo>
                  <a:cubicBezTo>
                    <a:pt x="2293" y="340"/>
                    <a:pt x="2038" y="0"/>
                    <a:pt x="1596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0"/>
            <p:cNvSpPr/>
            <p:nvPr/>
          </p:nvSpPr>
          <p:spPr>
            <a:xfrm>
              <a:off x="5893500" y="3379486"/>
              <a:ext cx="1008608" cy="582991"/>
            </a:xfrm>
            <a:custGeom>
              <a:avLst/>
              <a:gdLst/>
              <a:ahLst/>
              <a:cxnLst/>
              <a:rect l="l" t="t" r="r" b="b"/>
              <a:pathLst>
                <a:path w="20150" h="11647" extrusionOk="0">
                  <a:moveTo>
                    <a:pt x="13384" y="0"/>
                  </a:moveTo>
                  <a:lnTo>
                    <a:pt x="0" y="7727"/>
                  </a:lnTo>
                  <a:lnTo>
                    <a:pt x="6803" y="11646"/>
                  </a:lnTo>
                  <a:lnTo>
                    <a:pt x="10833" y="9354"/>
                  </a:lnTo>
                  <a:cubicBezTo>
                    <a:pt x="10870" y="9909"/>
                    <a:pt x="11239" y="10426"/>
                    <a:pt x="11979" y="10833"/>
                  </a:cubicBezTo>
                  <a:cubicBezTo>
                    <a:pt x="12737" y="11276"/>
                    <a:pt x="13744" y="11498"/>
                    <a:pt x="14756" y="11498"/>
                  </a:cubicBezTo>
                  <a:cubicBezTo>
                    <a:pt x="15768" y="11498"/>
                    <a:pt x="16785" y="11276"/>
                    <a:pt x="17561" y="10833"/>
                  </a:cubicBezTo>
                  <a:cubicBezTo>
                    <a:pt x="19114" y="9909"/>
                    <a:pt x="19114" y="8467"/>
                    <a:pt x="17561" y="7542"/>
                  </a:cubicBezTo>
                  <a:cubicBezTo>
                    <a:pt x="16896" y="7136"/>
                    <a:pt x="15972" y="6914"/>
                    <a:pt x="15047" y="6914"/>
                  </a:cubicBezTo>
                  <a:lnTo>
                    <a:pt x="20149" y="3956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0"/>
            <p:cNvSpPr/>
            <p:nvPr/>
          </p:nvSpPr>
          <p:spPr>
            <a:xfrm>
              <a:off x="6491205" y="3107438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60"/>
                  </a:lnTo>
                  <a:lnTo>
                    <a:pt x="4807" y="7949"/>
                  </a:lnTo>
                  <a:lnTo>
                    <a:pt x="5436" y="8504"/>
                  </a:lnTo>
                  <a:lnTo>
                    <a:pt x="740" y="5768"/>
                  </a:lnTo>
                  <a:lnTo>
                    <a:pt x="740" y="5546"/>
                  </a:lnTo>
                  <a:close/>
                  <a:moveTo>
                    <a:pt x="962" y="1"/>
                  </a:moveTo>
                  <a:lnTo>
                    <a:pt x="703" y="149"/>
                  </a:lnTo>
                  <a:lnTo>
                    <a:pt x="2737" y="2293"/>
                  </a:lnTo>
                  <a:lnTo>
                    <a:pt x="2737" y="5361"/>
                  </a:lnTo>
                  <a:lnTo>
                    <a:pt x="260" y="4992"/>
                  </a:lnTo>
                  <a:lnTo>
                    <a:pt x="1" y="5140"/>
                  </a:lnTo>
                  <a:lnTo>
                    <a:pt x="481" y="6914"/>
                  </a:lnTo>
                  <a:lnTo>
                    <a:pt x="777" y="6803"/>
                  </a:lnTo>
                  <a:lnTo>
                    <a:pt x="777" y="6471"/>
                  </a:lnTo>
                  <a:lnTo>
                    <a:pt x="5805" y="9317"/>
                  </a:lnTo>
                  <a:lnTo>
                    <a:pt x="6027" y="10094"/>
                  </a:lnTo>
                  <a:lnTo>
                    <a:pt x="6323" y="9983"/>
                  </a:lnTo>
                  <a:lnTo>
                    <a:pt x="6508" y="8541"/>
                  </a:lnTo>
                  <a:lnTo>
                    <a:pt x="3957" y="6101"/>
                  </a:lnTo>
                  <a:lnTo>
                    <a:pt x="3957" y="3032"/>
                  </a:lnTo>
                  <a:lnTo>
                    <a:pt x="5436" y="3661"/>
                  </a:lnTo>
                  <a:lnTo>
                    <a:pt x="5731" y="3513"/>
                  </a:lnTo>
                  <a:lnTo>
                    <a:pt x="5731" y="2773"/>
                  </a:lnTo>
                  <a:lnTo>
                    <a:pt x="962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0"/>
            <p:cNvSpPr/>
            <p:nvPr/>
          </p:nvSpPr>
          <p:spPr>
            <a:xfrm>
              <a:off x="6491205" y="3114846"/>
              <a:ext cx="310942" cy="499699"/>
            </a:xfrm>
            <a:custGeom>
              <a:avLst/>
              <a:gdLst/>
              <a:ahLst/>
              <a:cxnLst/>
              <a:rect l="l" t="t" r="r" b="b"/>
              <a:pathLst>
                <a:path w="6212" h="9983" extrusionOk="0">
                  <a:moveTo>
                    <a:pt x="444" y="5546"/>
                  </a:moveTo>
                  <a:lnTo>
                    <a:pt x="3032" y="6360"/>
                  </a:lnTo>
                  <a:lnTo>
                    <a:pt x="5620" y="8541"/>
                  </a:lnTo>
                  <a:lnTo>
                    <a:pt x="5620" y="8720"/>
                  </a:lnTo>
                  <a:lnTo>
                    <a:pt x="444" y="5768"/>
                  </a:lnTo>
                  <a:lnTo>
                    <a:pt x="444" y="5546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293"/>
                  </a:lnTo>
                  <a:lnTo>
                    <a:pt x="2441" y="5361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581"/>
                  </a:lnTo>
                  <a:lnTo>
                    <a:pt x="481" y="6766"/>
                  </a:lnTo>
                  <a:lnTo>
                    <a:pt x="481" y="6175"/>
                  </a:lnTo>
                  <a:lnTo>
                    <a:pt x="5731" y="9169"/>
                  </a:lnTo>
                  <a:lnTo>
                    <a:pt x="5731" y="9798"/>
                  </a:lnTo>
                  <a:lnTo>
                    <a:pt x="6027" y="9983"/>
                  </a:lnTo>
                  <a:lnTo>
                    <a:pt x="6212" y="8541"/>
                  </a:lnTo>
                  <a:lnTo>
                    <a:pt x="3698" y="6101"/>
                  </a:lnTo>
                  <a:lnTo>
                    <a:pt x="3698" y="3032"/>
                  </a:lnTo>
                  <a:lnTo>
                    <a:pt x="5436" y="3513"/>
                  </a:lnTo>
                  <a:lnTo>
                    <a:pt x="5436" y="2773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0"/>
            <p:cNvSpPr/>
            <p:nvPr/>
          </p:nvSpPr>
          <p:spPr>
            <a:xfrm>
              <a:off x="6128508" y="3766260"/>
              <a:ext cx="20422" cy="35189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1" y="0"/>
                  </a:moveTo>
                  <a:lnTo>
                    <a:pt x="1" y="481"/>
                  </a:lnTo>
                  <a:lnTo>
                    <a:pt x="407" y="703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0"/>
            <p:cNvSpPr/>
            <p:nvPr/>
          </p:nvSpPr>
          <p:spPr>
            <a:xfrm>
              <a:off x="6128508" y="3471987"/>
              <a:ext cx="527480" cy="305436"/>
            </a:xfrm>
            <a:custGeom>
              <a:avLst/>
              <a:gdLst/>
              <a:ahLst/>
              <a:cxnLst/>
              <a:rect l="l" t="t" r="r" b="b"/>
              <a:pathLst>
                <a:path w="10538" h="6102" extrusionOk="0">
                  <a:moveTo>
                    <a:pt x="10094" y="1"/>
                  </a:moveTo>
                  <a:lnTo>
                    <a:pt x="1" y="5879"/>
                  </a:lnTo>
                  <a:lnTo>
                    <a:pt x="407" y="6101"/>
                  </a:lnTo>
                  <a:lnTo>
                    <a:pt x="10537" y="260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0"/>
            <p:cNvSpPr/>
            <p:nvPr/>
          </p:nvSpPr>
          <p:spPr>
            <a:xfrm>
              <a:off x="6148880" y="3484952"/>
              <a:ext cx="507107" cy="316498"/>
            </a:xfrm>
            <a:custGeom>
              <a:avLst/>
              <a:gdLst/>
              <a:ahLst/>
              <a:cxnLst/>
              <a:rect l="l" t="t" r="r" b="b"/>
              <a:pathLst>
                <a:path w="10131" h="6323" extrusionOk="0">
                  <a:moveTo>
                    <a:pt x="10130" y="1"/>
                  </a:moveTo>
                  <a:lnTo>
                    <a:pt x="0" y="5842"/>
                  </a:lnTo>
                  <a:lnTo>
                    <a:pt x="0" y="6323"/>
                  </a:lnTo>
                  <a:lnTo>
                    <a:pt x="10130" y="481"/>
                  </a:lnTo>
                  <a:lnTo>
                    <a:pt x="10130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0"/>
            <p:cNvSpPr/>
            <p:nvPr/>
          </p:nvSpPr>
          <p:spPr>
            <a:xfrm>
              <a:off x="5982297" y="3401710"/>
              <a:ext cx="325758" cy="505255"/>
            </a:xfrm>
            <a:custGeom>
              <a:avLst/>
              <a:gdLst/>
              <a:ahLst/>
              <a:cxnLst/>
              <a:rect l="l" t="t" r="r" b="b"/>
              <a:pathLst>
                <a:path w="6508" h="10094" extrusionOk="0">
                  <a:moveTo>
                    <a:pt x="740" y="5546"/>
                  </a:moveTo>
                  <a:lnTo>
                    <a:pt x="3328" y="6359"/>
                  </a:lnTo>
                  <a:lnTo>
                    <a:pt x="4807" y="7949"/>
                  </a:lnTo>
                  <a:lnTo>
                    <a:pt x="5509" y="8503"/>
                  </a:lnTo>
                  <a:lnTo>
                    <a:pt x="740" y="5767"/>
                  </a:lnTo>
                  <a:lnTo>
                    <a:pt x="740" y="5546"/>
                  </a:lnTo>
                  <a:close/>
                  <a:moveTo>
                    <a:pt x="962" y="0"/>
                  </a:moveTo>
                  <a:lnTo>
                    <a:pt x="703" y="111"/>
                  </a:lnTo>
                  <a:lnTo>
                    <a:pt x="2737" y="2292"/>
                  </a:lnTo>
                  <a:lnTo>
                    <a:pt x="2737" y="5361"/>
                  </a:lnTo>
                  <a:lnTo>
                    <a:pt x="260" y="4991"/>
                  </a:lnTo>
                  <a:lnTo>
                    <a:pt x="1" y="5102"/>
                  </a:lnTo>
                  <a:lnTo>
                    <a:pt x="481" y="6914"/>
                  </a:lnTo>
                  <a:lnTo>
                    <a:pt x="777" y="6766"/>
                  </a:lnTo>
                  <a:lnTo>
                    <a:pt x="777" y="6470"/>
                  </a:lnTo>
                  <a:lnTo>
                    <a:pt x="5805" y="9317"/>
                  </a:lnTo>
                  <a:lnTo>
                    <a:pt x="6027" y="10093"/>
                  </a:lnTo>
                  <a:lnTo>
                    <a:pt x="6323" y="9982"/>
                  </a:lnTo>
                  <a:lnTo>
                    <a:pt x="6508" y="8540"/>
                  </a:lnTo>
                  <a:lnTo>
                    <a:pt x="3957" y="6100"/>
                  </a:lnTo>
                  <a:lnTo>
                    <a:pt x="3957" y="3032"/>
                  </a:lnTo>
                  <a:lnTo>
                    <a:pt x="5436" y="3623"/>
                  </a:lnTo>
                  <a:lnTo>
                    <a:pt x="5731" y="3512"/>
                  </a:lnTo>
                  <a:lnTo>
                    <a:pt x="5731" y="2773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0"/>
            <p:cNvSpPr/>
            <p:nvPr/>
          </p:nvSpPr>
          <p:spPr>
            <a:xfrm>
              <a:off x="5984149" y="3407217"/>
              <a:ext cx="312794" cy="503403"/>
            </a:xfrm>
            <a:custGeom>
              <a:avLst/>
              <a:gdLst/>
              <a:ahLst/>
              <a:cxnLst/>
              <a:rect l="l" t="t" r="r" b="b"/>
              <a:pathLst>
                <a:path w="6249" h="10057" extrusionOk="0">
                  <a:moveTo>
                    <a:pt x="481" y="5547"/>
                  </a:moveTo>
                  <a:lnTo>
                    <a:pt x="3069" y="6397"/>
                  </a:lnTo>
                  <a:lnTo>
                    <a:pt x="5657" y="8578"/>
                  </a:lnTo>
                  <a:lnTo>
                    <a:pt x="5657" y="8779"/>
                  </a:lnTo>
                  <a:lnTo>
                    <a:pt x="5657" y="8779"/>
                  </a:lnTo>
                  <a:lnTo>
                    <a:pt x="481" y="5805"/>
                  </a:lnTo>
                  <a:lnTo>
                    <a:pt x="481" y="5547"/>
                  </a:lnTo>
                  <a:close/>
                  <a:moveTo>
                    <a:pt x="703" y="1"/>
                  </a:moveTo>
                  <a:lnTo>
                    <a:pt x="703" y="740"/>
                  </a:lnTo>
                  <a:lnTo>
                    <a:pt x="2441" y="2330"/>
                  </a:lnTo>
                  <a:lnTo>
                    <a:pt x="2441" y="5362"/>
                  </a:lnTo>
                  <a:lnTo>
                    <a:pt x="1" y="4992"/>
                  </a:lnTo>
                  <a:lnTo>
                    <a:pt x="1" y="4992"/>
                  </a:lnTo>
                  <a:lnTo>
                    <a:pt x="186" y="6619"/>
                  </a:lnTo>
                  <a:lnTo>
                    <a:pt x="518" y="6804"/>
                  </a:lnTo>
                  <a:lnTo>
                    <a:pt x="518" y="6249"/>
                  </a:lnTo>
                  <a:lnTo>
                    <a:pt x="5731" y="9244"/>
                  </a:lnTo>
                  <a:lnTo>
                    <a:pt x="5731" y="9872"/>
                  </a:lnTo>
                  <a:lnTo>
                    <a:pt x="6064" y="10057"/>
                  </a:lnTo>
                  <a:lnTo>
                    <a:pt x="6249" y="8615"/>
                  </a:lnTo>
                  <a:lnTo>
                    <a:pt x="3698" y="6101"/>
                  </a:lnTo>
                  <a:lnTo>
                    <a:pt x="3698" y="3070"/>
                  </a:lnTo>
                  <a:lnTo>
                    <a:pt x="5472" y="3513"/>
                  </a:lnTo>
                  <a:lnTo>
                    <a:pt x="5472" y="2774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0"/>
            <p:cNvSpPr/>
            <p:nvPr/>
          </p:nvSpPr>
          <p:spPr>
            <a:xfrm>
              <a:off x="5893500" y="3416477"/>
              <a:ext cx="340524" cy="231404"/>
            </a:xfrm>
            <a:custGeom>
              <a:avLst/>
              <a:gdLst/>
              <a:ahLst/>
              <a:cxnLst/>
              <a:rect l="l" t="t" r="r" b="b"/>
              <a:pathLst>
                <a:path w="6803" h="4623" extrusionOk="0">
                  <a:moveTo>
                    <a:pt x="0" y="1"/>
                  </a:moveTo>
                  <a:lnTo>
                    <a:pt x="0" y="703"/>
                  </a:lnTo>
                  <a:lnTo>
                    <a:pt x="6803" y="4622"/>
                  </a:lnTo>
                  <a:lnTo>
                    <a:pt x="6803" y="39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5C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0"/>
            <p:cNvSpPr/>
            <p:nvPr/>
          </p:nvSpPr>
          <p:spPr>
            <a:xfrm>
              <a:off x="6233973" y="3229572"/>
              <a:ext cx="668134" cy="418310"/>
            </a:xfrm>
            <a:custGeom>
              <a:avLst/>
              <a:gdLst/>
              <a:ahLst/>
              <a:cxnLst/>
              <a:rect l="l" t="t" r="r" b="b"/>
              <a:pathLst>
                <a:path w="13348" h="8357" extrusionOk="0">
                  <a:moveTo>
                    <a:pt x="13347" y="1"/>
                  </a:moveTo>
                  <a:lnTo>
                    <a:pt x="1" y="7691"/>
                  </a:lnTo>
                  <a:lnTo>
                    <a:pt x="1" y="8356"/>
                  </a:lnTo>
                  <a:lnTo>
                    <a:pt x="13347" y="703"/>
                  </a:lnTo>
                  <a:lnTo>
                    <a:pt x="13347" y="1"/>
                  </a:lnTo>
                  <a:close/>
                </a:path>
              </a:pathLst>
            </a:custGeom>
            <a:solidFill>
              <a:srgbClr val="80A7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0"/>
            <p:cNvSpPr/>
            <p:nvPr/>
          </p:nvSpPr>
          <p:spPr>
            <a:xfrm>
              <a:off x="5893500" y="3033407"/>
              <a:ext cx="1008608" cy="581139"/>
            </a:xfrm>
            <a:custGeom>
              <a:avLst/>
              <a:gdLst/>
              <a:ahLst/>
              <a:cxnLst/>
              <a:rect l="l" t="t" r="r" b="b"/>
              <a:pathLst>
                <a:path w="20150" h="11610" extrusionOk="0">
                  <a:moveTo>
                    <a:pt x="13310" y="1"/>
                  </a:moveTo>
                  <a:lnTo>
                    <a:pt x="0" y="7654"/>
                  </a:lnTo>
                  <a:lnTo>
                    <a:pt x="6803" y="11610"/>
                  </a:lnTo>
                  <a:lnTo>
                    <a:pt x="20149" y="3920"/>
                  </a:lnTo>
                  <a:lnTo>
                    <a:pt x="13310" y="1"/>
                  </a:lnTo>
                  <a:close/>
                </a:path>
              </a:pathLst>
            </a:custGeom>
            <a:solidFill>
              <a:srgbClr val="BFE2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6232121" y="3248092"/>
              <a:ext cx="312794" cy="177695"/>
            </a:xfrm>
            <a:custGeom>
              <a:avLst/>
              <a:gdLst/>
              <a:ahLst/>
              <a:cxnLst/>
              <a:rect l="l" t="t" r="r" b="b"/>
              <a:pathLst>
                <a:path w="6249" h="3550" extrusionOk="0">
                  <a:moveTo>
                    <a:pt x="2811" y="0"/>
                  </a:moveTo>
                  <a:lnTo>
                    <a:pt x="1" y="1627"/>
                  </a:lnTo>
                  <a:lnTo>
                    <a:pt x="3402" y="3550"/>
                  </a:lnTo>
                  <a:lnTo>
                    <a:pt x="6249" y="1997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6359811" y="3096326"/>
              <a:ext cx="42647" cy="38943"/>
            </a:xfrm>
            <a:custGeom>
              <a:avLst/>
              <a:gdLst/>
              <a:ahLst/>
              <a:cxnLst/>
              <a:rect l="l" t="t" r="r" b="b"/>
              <a:pathLst>
                <a:path w="852" h="778" extrusionOk="0">
                  <a:moveTo>
                    <a:pt x="223" y="1"/>
                  </a:moveTo>
                  <a:lnTo>
                    <a:pt x="1" y="408"/>
                  </a:lnTo>
                  <a:lnTo>
                    <a:pt x="629" y="777"/>
                  </a:lnTo>
                  <a:lnTo>
                    <a:pt x="851" y="371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6391296" y="3116698"/>
              <a:ext cx="55561" cy="103664"/>
            </a:xfrm>
            <a:custGeom>
              <a:avLst/>
              <a:gdLst/>
              <a:ahLst/>
              <a:cxnLst/>
              <a:rect l="l" t="t" r="r" b="b"/>
              <a:pathLst>
                <a:path w="1110" h="2071" extrusionOk="0">
                  <a:moveTo>
                    <a:pt x="222" y="1"/>
                  </a:moveTo>
                  <a:lnTo>
                    <a:pt x="0" y="370"/>
                  </a:lnTo>
                  <a:lnTo>
                    <a:pt x="555" y="703"/>
                  </a:lnTo>
                  <a:lnTo>
                    <a:pt x="185" y="2071"/>
                  </a:lnTo>
                  <a:lnTo>
                    <a:pt x="1110" y="518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6382036" y="3090770"/>
              <a:ext cx="33337" cy="27831"/>
            </a:xfrm>
            <a:custGeom>
              <a:avLst/>
              <a:gdLst/>
              <a:ahLst/>
              <a:cxnLst/>
              <a:rect l="l" t="t" r="r" b="b"/>
              <a:pathLst>
                <a:path w="666" h="556" extrusionOk="0">
                  <a:moveTo>
                    <a:pt x="185" y="1"/>
                  </a:moveTo>
                  <a:lnTo>
                    <a:pt x="1" y="297"/>
                  </a:lnTo>
                  <a:lnTo>
                    <a:pt x="518" y="556"/>
                  </a:lnTo>
                  <a:lnTo>
                    <a:pt x="666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6407964" y="3101882"/>
              <a:ext cx="37041" cy="33387"/>
            </a:xfrm>
            <a:custGeom>
              <a:avLst/>
              <a:gdLst/>
              <a:ahLst/>
              <a:cxnLst/>
              <a:rect l="l" t="t" r="r" b="b"/>
              <a:pathLst>
                <a:path w="740" h="667" extrusionOk="0">
                  <a:moveTo>
                    <a:pt x="148" y="1"/>
                  </a:moveTo>
                  <a:lnTo>
                    <a:pt x="0" y="334"/>
                  </a:lnTo>
                  <a:lnTo>
                    <a:pt x="555" y="666"/>
                  </a:lnTo>
                  <a:lnTo>
                    <a:pt x="740" y="370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0"/>
            <p:cNvSpPr/>
            <p:nvPr/>
          </p:nvSpPr>
          <p:spPr>
            <a:xfrm>
              <a:off x="6409816" y="3127810"/>
              <a:ext cx="44449" cy="37041"/>
            </a:xfrm>
            <a:custGeom>
              <a:avLst/>
              <a:gdLst/>
              <a:ahLst/>
              <a:cxnLst/>
              <a:rect l="l" t="t" r="r" b="b"/>
              <a:pathLst>
                <a:path w="888" h="740" extrusionOk="0">
                  <a:moveTo>
                    <a:pt x="222" y="0"/>
                  </a:moveTo>
                  <a:lnTo>
                    <a:pt x="0" y="370"/>
                  </a:lnTo>
                  <a:lnTo>
                    <a:pt x="666" y="740"/>
                  </a:lnTo>
                  <a:lnTo>
                    <a:pt x="887" y="333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0"/>
            <p:cNvSpPr/>
            <p:nvPr/>
          </p:nvSpPr>
          <p:spPr>
            <a:xfrm>
              <a:off x="6443102" y="3144479"/>
              <a:ext cx="51857" cy="103664"/>
            </a:xfrm>
            <a:custGeom>
              <a:avLst/>
              <a:gdLst/>
              <a:ahLst/>
              <a:cxnLst/>
              <a:rect l="l" t="t" r="r" b="b"/>
              <a:pathLst>
                <a:path w="1036" h="2071" extrusionOk="0">
                  <a:moveTo>
                    <a:pt x="222" y="0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5" y="2070"/>
                  </a:lnTo>
                  <a:lnTo>
                    <a:pt x="1036" y="518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0"/>
            <p:cNvSpPr/>
            <p:nvPr/>
          </p:nvSpPr>
          <p:spPr>
            <a:xfrm>
              <a:off x="6431990" y="3118550"/>
              <a:ext cx="33387" cy="29683"/>
            </a:xfrm>
            <a:custGeom>
              <a:avLst/>
              <a:gdLst/>
              <a:ahLst/>
              <a:cxnLst/>
              <a:rect l="l" t="t" r="r" b="b"/>
              <a:pathLst>
                <a:path w="667" h="593" extrusionOk="0">
                  <a:moveTo>
                    <a:pt x="186" y="1"/>
                  </a:moveTo>
                  <a:lnTo>
                    <a:pt x="1" y="333"/>
                  </a:lnTo>
                  <a:lnTo>
                    <a:pt x="481" y="592"/>
                  </a:lnTo>
                  <a:lnTo>
                    <a:pt x="666" y="259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0"/>
            <p:cNvSpPr/>
            <p:nvPr/>
          </p:nvSpPr>
          <p:spPr>
            <a:xfrm>
              <a:off x="6457919" y="3131514"/>
              <a:ext cx="38893" cy="33337"/>
            </a:xfrm>
            <a:custGeom>
              <a:avLst/>
              <a:gdLst/>
              <a:ahLst/>
              <a:cxnLst/>
              <a:rect l="l" t="t" r="r" b="b"/>
              <a:pathLst>
                <a:path w="777" h="666" extrusionOk="0">
                  <a:moveTo>
                    <a:pt x="185" y="0"/>
                  </a:moveTo>
                  <a:lnTo>
                    <a:pt x="0" y="333"/>
                  </a:lnTo>
                  <a:lnTo>
                    <a:pt x="592" y="666"/>
                  </a:lnTo>
                  <a:lnTo>
                    <a:pt x="777" y="333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0"/>
            <p:cNvSpPr/>
            <p:nvPr/>
          </p:nvSpPr>
          <p:spPr>
            <a:xfrm>
              <a:off x="6237677" y="3112644"/>
              <a:ext cx="127240" cy="171689"/>
            </a:xfrm>
            <a:custGeom>
              <a:avLst/>
              <a:gdLst/>
              <a:ahLst/>
              <a:cxnLst/>
              <a:rect l="l" t="t" r="r" b="b"/>
              <a:pathLst>
                <a:path w="2542" h="3430" extrusionOk="0">
                  <a:moveTo>
                    <a:pt x="2404" y="0"/>
                  </a:moveTo>
                  <a:cubicBezTo>
                    <a:pt x="2372" y="0"/>
                    <a:pt x="2334" y="14"/>
                    <a:pt x="2293" y="45"/>
                  </a:cubicBezTo>
                  <a:lnTo>
                    <a:pt x="297" y="1191"/>
                  </a:lnTo>
                  <a:cubicBezTo>
                    <a:pt x="149" y="1265"/>
                    <a:pt x="1" y="1523"/>
                    <a:pt x="75" y="1634"/>
                  </a:cubicBezTo>
                  <a:lnTo>
                    <a:pt x="334" y="3298"/>
                  </a:lnTo>
                  <a:cubicBezTo>
                    <a:pt x="334" y="3397"/>
                    <a:pt x="399" y="3429"/>
                    <a:pt x="476" y="3429"/>
                  </a:cubicBezTo>
                  <a:cubicBezTo>
                    <a:pt x="514" y="3429"/>
                    <a:pt x="555" y="3421"/>
                    <a:pt x="592" y="3409"/>
                  </a:cubicBezTo>
                  <a:lnTo>
                    <a:pt x="1960" y="2633"/>
                  </a:lnTo>
                  <a:cubicBezTo>
                    <a:pt x="2071" y="2559"/>
                    <a:pt x="2182" y="2374"/>
                    <a:pt x="2256" y="2189"/>
                  </a:cubicBezTo>
                  <a:lnTo>
                    <a:pt x="2515" y="229"/>
                  </a:lnTo>
                  <a:cubicBezTo>
                    <a:pt x="2542" y="95"/>
                    <a:pt x="2491" y="0"/>
                    <a:pt x="240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0"/>
            <p:cNvSpPr/>
            <p:nvPr/>
          </p:nvSpPr>
          <p:spPr>
            <a:xfrm>
              <a:off x="6351202" y="3115897"/>
              <a:ext cx="167834" cy="97057"/>
            </a:xfrm>
            <a:custGeom>
              <a:avLst/>
              <a:gdLst/>
              <a:ahLst/>
              <a:cxnLst/>
              <a:rect l="l" t="t" r="r" b="b"/>
              <a:pathLst>
                <a:path w="3353" h="1939" extrusionOk="0">
                  <a:moveTo>
                    <a:pt x="77" y="0"/>
                  </a:moveTo>
                  <a:cubicBezTo>
                    <a:pt x="25" y="0"/>
                    <a:pt x="0" y="17"/>
                    <a:pt x="25" y="17"/>
                  </a:cubicBezTo>
                  <a:lnTo>
                    <a:pt x="3352" y="1939"/>
                  </a:lnTo>
                  <a:lnTo>
                    <a:pt x="3352" y="1865"/>
                  </a:lnTo>
                  <a:lnTo>
                    <a:pt x="173" y="17"/>
                  </a:lnTo>
                  <a:cubicBezTo>
                    <a:pt x="136" y="4"/>
                    <a:pt x="103" y="0"/>
                    <a:pt x="77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0"/>
            <p:cNvSpPr/>
            <p:nvPr/>
          </p:nvSpPr>
          <p:spPr>
            <a:xfrm>
              <a:off x="6457919" y="3155541"/>
              <a:ext cx="44449" cy="37091"/>
            </a:xfrm>
            <a:custGeom>
              <a:avLst/>
              <a:gdLst/>
              <a:ahLst/>
              <a:cxnLst/>
              <a:rect l="l" t="t" r="r" b="b"/>
              <a:pathLst>
                <a:path w="888" h="741" extrusionOk="0">
                  <a:moveTo>
                    <a:pt x="259" y="1"/>
                  </a:moveTo>
                  <a:lnTo>
                    <a:pt x="0" y="371"/>
                  </a:lnTo>
                  <a:lnTo>
                    <a:pt x="666" y="740"/>
                  </a:lnTo>
                  <a:lnTo>
                    <a:pt x="888" y="334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0"/>
            <p:cNvSpPr/>
            <p:nvPr/>
          </p:nvSpPr>
          <p:spPr>
            <a:xfrm>
              <a:off x="6491205" y="3172209"/>
              <a:ext cx="53709" cy="103714"/>
            </a:xfrm>
            <a:custGeom>
              <a:avLst/>
              <a:gdLst/>
              <a:ahLst/>
              <a:cxnLst/>
              <a:rect l="l" t="t" r="r" b="b"/>
              <a:pathLst>
                <a:path w="1073" h="2072" extrusionOk="0">
                  <a:moveTo>
                    <a:pt x="223" y="1"/>
                  </a:moveTo>
                  <a:lnTo>
                    <a:pt x="1" y="407"/>
                  </a:lnTo>
                  <a:lnTo>
                    <a:pt x="555" y="740"/>
                  </a:lnTo>
                  <a:lnTo>
                    <a:pt x="186" y="2071"/>
                  </a:lnTo>
                  <a:lnTo>
                    <a:pt x="1073" y="51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0"/>
            <p:cNvSpPr/>
            <p:nvPr/>
          </p:nvSpPr>
          <p:spPr>
            <a:xfrm>
              <a:off x="6480093" y="3146331"/>
              <a:ext cx="33387" cy="29633"/>
            </a:xfrm>
            <a:custGeom>
              <a:avLst/>
              <a:gdLst/>
              <a:ahLst/>
              <a:cxnLst/>
              <a:rect l="l" t="t" r="r" b="b"/>
              <a:pathLst>
                <a:path w="667" h="592" extrusionOk="0">
                  <a:moveTo>
                    <a:pt x="186" y="0"/>
                  </a:moveTo>
                  <a:lnTo>
                    <a:pt x="1" y="296"/>
                  </a:lnTo>
                  <a:lnTo>
                    <a:pt x="482" y="592"/>
                  </a:lnTo>
                  <a:lnTo>
                    <a:pt x="666" y="259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0"/>
            <p:cNvSpPr/>
            <p:nvPr/>
          </p:nvSpPr>
          <p:spPr>
            <a:xfrm>
              <a:off x="6504169" y="3161097"/>
              <a:ext cx="40745" cy="31535"/>
            </a:xfrm>
            <a:custGeom>
              <a:avLst/>
              <a:gdLst/>
              <a:ahLst/>
              <a:cxnLst/>
              <a:rect l="l" t="t" r="r" b="b"/>
              <a:pathLst>
                <a:path w="814" h="630" extrusionOk="0">
                  <a:moveTo>
                    <a:pt x="185" y="1"/>
                  </a:moveTo>
                  <a:lnTo>
                    <a:pt x="1" y="297"/>
                  </a:lnTo>
                  <a:lnTo>
                    <a:pt x="629" y="629"/>
                  </a:lnTo>
                  <a:lnTo>
                    <a:pt x="814" y="2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0"/>
            <p:cNvSpPr/>
            <p:nvPr/>
          </p:nvSpPr>
          <p:spPr>
            <a:xfrm>
              <a:off x="6424582" y="3322123"/>
              <a:ext cx="68525" cy="74782"/>
            </a:xfrm>
            <a:custGeom>
              <a:avLst/>
              <a:gdLst/>
              <a:ahLst/>
              <a:cxnLst/>
              <a:rect l="l" t="t" r="r" b="b"/>
              <a:pathLst>
                <a:path w="1369" h="1494" extrusionOk="0">
                  <a:moveTo>
                    <a:pt x="1332" y="0"/>
                  </a:moveTo>
                  <a:lnTo>
                    <a:pt x="1" y="777"/>
                  </a:lnTo>
                  <a:lnTo>
                    <a:pt x="1" y="1405"/>
                  </a:lnTo>
                  <a:cubicBezTo>
                    <a:pt x="1" y="1459"/>
                    <a:pt x="21" y="1494"/>
                    <a:pt x="60" y="1494"/>
                  </a:cubicBezTo>
                  <a:cubicBezTo>
                    <a:pt x="75" y="1494"/>
                    <a:pt x="92" y="1489"/>
                    <a:pt x="112" y="1479"/>
                  </a:cubicBezTo>
                  <a:lnTo>
                    <a:pt x="1221" y="851"/>
                  </a:lnTo>
                  <a:cubicBezTo>
                    <a:pt x="1332" y="777"/>
                    <a:pt x="1369" y="703"/>
                    <a:pt x="1332" y="592"/>
                  </a:cubicBezTo>
                  <a:lnTo>
                    <a:pt x="1332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0"/>
            <p:cNvSpPr/>
            <p:nvPr/>
          </p:nvSpPr>
          <p:spPr>
            <a:xfrm>
              <a:off x="6291336" y="3294343"/>
              <a:ext cx="137001" cy="103714"/>
            </a:xfrm>
            <a:custGeom>
              <a:avLst/>
              <a:gdLst/>
              <a:ahLst/>
              <a:cxnLst/>
              <a:rect l="l" t="t" r="r" b="b"/>
              <a:pathLst>
                <a:path w="2737" h="2072" extrusionOk="0">
                  <a:moveTo>
                    <a:pt x="1" y="1"/>
                  </a:moveTo>
                  <a:lnTo>
                    <a:pt x="1" y="407"/>
                  </a:lnTo>
                  <a:cubicBezTo>
                    <a:pt x="1" y="481"/>
                    <a:pt x="1" y="481"/>
                    <a:pt x="75" y="518"/>
                  </a:cubicBezTo>
                  <a:lnTo>
                    <a:pt x="2737" y="2071"/>
                  </a:lnTo>
                  <a:lnTo>
                    <a:pt x="2737" y="14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0"/>
            <p:cNvSpPr/>
            <p:nvPr/>
          </p:nvSpPr>
          <p:spPr>
            <a:xfrm>
              <a:off x="6252493" y="3116698"/>
              <a:ext cx="257283" cy="148113"/>
            </a:xfrm>
            <a:custGeom>
              <a:avLst/>
              <a:gdLst/>
              <a:ahLst/>
              <a:cxnLst/>
              <a:rect l="l" t="t" r="r" b="b"/>
              <a:pathLst>
                <a:path w="5140" h="2959" extrusionOk="0">
                  <a:moveTo>
                    <a:pt x="1960" y="1"/>
                  </a:moveTo>
                  <a:lnTo>
                    <a:pt x="1" y="1147"/>
                  </a:lnTo>
                  <a:lnTo>
                    <a:pt x="3143" y="2958"/>
                  </a:lnTo>
                  <a:lnTo>
                    <a:pt x="5140" y="1849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0"/>
            <p:cNvSpPr/>
            <p:nvPr/>
          </p:nvSpPr>
          <p:spPr>
            <a:xfrm>
              <a:off x="6254346" y="3280177"/>
              <a:ext cx="162879" cy="97507"/>
            </a:xfrm>
            <a:custGeom>
              <a:avLst/>
              <a:gdLst/>
              <a:ahLst/>
              <a:cxnLst/>
              <a:rect l="l" t="t" r="r" b="b"/>
              <a:pathLst>
                <a:path w="3254" h="1948" extrusionOk="0">
                  <a:moveTo>
                    <a:pt x="2" y="0"/>
                  </a:moveTo>
                  <a:cubicBezTo>
                    <a:pt x="1" y="0"/>
                    <a:pt x="1" y="7"/>
                    <a:pt x="1" y="25"/>
                  </a:cubicBezTo>
                  <a:lnTo>
                    <a:pt x="16" y="34"/>
                  </a:lnTo>
                  <a:lnTo>
                    <a:pt x="16" y="34"/>
                  </a:lnTo>
                  <a:cubicBezTo>
                    <a:pt x="7" y="15"/>
                    <a:pt x="3" y="0"/>
                    <a:pt x="2" y="0"/>
                  </a:cubicBezTo>
                  <a:close/>
                  <a:moveTo>
                    <a:pt x="16" y="34"/>
                  </a:moveTo>
                  <a:cubicBezTo>
                    <a:pt x="26" y="56"/>
                    <a:pt x="44" y="84"/>
                    <a:pt x="74" y="99"/>
                  </a:cubicBezTo>
                  <a:lnTo>
                    <a:pt x="3254" y="1947"/>
                  </a:lnTo>
                  <a:lnTo>
                    <a:pt x="3217" y="1873"/>
                  </a:lnTo>
                  <a:lnTo>
                    <a:pt x="16" y="34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0"/>
            <p:cNvSpPr/>
            <p:nvPr/>
          </p:nvSpPr>
          <p:spPr>
            <a:xfrm>
              <a:off x="6235825" y="3172209"/>
              <a:ext cx="174041" cy="114776"/>
            </a:xfrm>
            <a:custGeom>
              <a:avLst/>
              <a:gdLst/>
              <a:ahLst/>
              <a:cxnLst/>
              <a:rect l="l" t="t" r="r" b="b"/>
              <a:pathLst>
                <a:path w="3477" h="2293" extrusionOk="0">
                  <a:moveTo>
                    <a:pt x="297" y="1"/>
                  </a:moveTo>
                  <a:cubicBezTo>
                    <a:pt x="1" y="186"/>
                    <a:pt x="75" y="444"/>
                    <a:pt x="75" y="444"/>
                  </a:cubicBezTo>
                  <a:lnTo>
                    <a:pt x="3254" y="2293"/>
                  </a:lnTo>
                  <a:lnTo>
                    <a:pt x="3476" y="1849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0"/>
            <p:cNvSpPr/>
            <p:nvPr/>
          </p:nvSpPr>
          <p:spPr>
            <a:xfrm>
              <a:off x="6398704" y="3205145"/>
              <a:ext cx="126689" cy="171689"/>
            </a:xfrm>
            <a:custGeom>
              <a:avLst/>
              <a:gdLst/>
              <a:ahLst/>
              <a:cxnLst/>
              <a:rect l="l" t="t" r="r" b="b"/>
              <a:pathLst>
                <a:path w="2531" h="3430" extrusionOk="0">
                  <a:moveTo>
                    <a:pt x="2373" y="1"/>
                  </a:moveTo>
                  <a:cubicBezTo>
                    <a:pt x="2337" y="1"/>
                    <a:pt x="2296" y="15"/>
                    <a:pt x="2255" y="45"/>
                  </a:cubicBezTo>
                  <a:lnTo>
                    <a:pt x="259" y="1191"/>
                  </a:lnTo>
                  <a:cubicBezTo>
                    <a:pt x="111" y="1265"/>
                    <a:pt x="0" y="1524"/>
                    <a:pt x="37" y="1635"/>
                  </a:cubicBezTo>
                  <a:lnTo>
                    <a:pt x="333" y="3299"/>
                  </a:lnTo>
                  <a:cubicBezTo>
                    <a:pt x="333" y="3397"/>
                    <a:pt x="382" y="3430"/>
                    <a:pt x="448" y="3430"/>
                  </a:cubicBezTo>
                  <a:cubicBezTo>
                    <a:pt x="481" y="3430"/>
                    <a:pt x="518" y="3422"/>
                    <a:pt x="555" y="3409"/>
                  </a:cubicBezTo>
                  <a:lnTo>
                    <a:pt x="1923" y="2633"/>
                  </a:lnTo>
                  <a:cubicBezTo>
                    <a:pt x="2034" y="2522"/>
                    <a:pt x="2108" y="2374"/>
                    <a:pt x="2219" y="2189"/>
                  </a:cubicBezTo>
                  <a:lnTo>
                    <a:pt x="2477" y="230"/>
                  </a:lnTo>
                  <a:cubicBezTo>
                    <a:pt x="2531" y="96"/>
                    <a:pt x="2468" y="1"/>
                    <a:pt x="237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0"/>
            <p:cNvSpPr/>
            <p:nvPr/>
          </p:nvSpPr>
          <p:spPr>
            <a:xfrm>
              <a:off x="6494909" y="3215406"/>
              <a:ext cx="18570" cy="26829"/>
            </a:xfrm>
            <a:custGeom>
              <a:avLst/>
              <a:gdLst/>
              <a:ahLst/>
              <a:cxnLst/>
              <a:rect l="l" t="t" r="r" b="b"/>
              <a:pathLst>
                <a:path w="371" h="536" extrusionOk="0">
                  <a:moveTo>
                    <a:pt x="256" y="1"/>
                  </a:moveTo>
                  <a:cubicBezTo>
                    <a:pt x="235" y="1"/>
                    <a:pt x="211" y="8"/>
                    <a:pt x="186" y="25"/>
                  </a:cubicBezTo>
                  <a:cubicBezTo>
                    <a:pt x="112" y="99"/>
                    <a:pt x="1" y="247"/>
                    <a:pt x="1" y="395"/>
                  </a:cubicBezTo>
                  <a:cubicBezTo>
                    <a:pt x="1" y="475"/>
                    <a:pt x="58" y="535"/>
                    <a:pt x="118" y="535"/>
                  </a:cubicBezTo>
                  <a:cubicBezTo>
                    <a:pt x="141" y="535"/>
                    <a:pt x="165" y="526"/>
                    <a:pt x="186" y="506"/>
                  </a:cubicBezTo>
                  <a:cubicBezTo>
                    <a:pt x="297" y="432"/>
                    <a:pt x="370" y="284"/>
                    <a:pt x="370" y="136"/>
                  </a:cubicBezTo>
                  <a:cubicBezTo>
                    <a:pt x="370" y="79"/>
                    <a:pt x="327" y="1"/>
                    <a:pt x="256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0"/>
            <p:cNvSpPr/>
            <p:nvPr/>
          </p:nvSpPr>
          <p:spPr>
            <a:xfrm>
              <a:off x="6485649" y="3312162"/>
              <a:ext cx="14866" cy="18120"/>
            </a:xfrm>
            <a:custGeom>
              <a:avLst/>
              <a:gdLst/>
              <a:ahLst/>
              <a:cxnLst/>
              <a:rect l="l" t="t" r="r" b="b"/>
              <a:pathLst>
                <a:path w="297" h="362" extrusionOk="0">
                  <a:moveTo>
                    <a:pt x="219" y="1"/>
                  </a:moveTo>
                  <a:cubicBezTo>
                    <a:pt x="200" y="1"/>
                    <a:pt x="177" y="5"/>
                    <a:pt x="149" y="14"/>
                  </a:cubicBezTo>
                  <a:cubicBezTo>
                    <a:pt x="75" y="51"/>
                    <a:pt x="1" y="162"/>
                    <a:pt x="1" y="236"/>
                  </a:cubicBezTo>
                  <a:cubicBezTo>
                    <a:pt x="1" y="319"/>
                    <a:pt x="42" y="361"/>
                    <a:pt x="94" y="361"/>
                  </a:cubicBezTo>
                  <a:cubicBezTo>
                    <a:pt x="112" y="361"/>
                    <a:pt x="130" y="356"/>
                    <a:pt x="149" y="347"/>
                  </a:cubicBezTo>
                  <a:cubicBezTo>
                    <a:pt x="260" y="310"/>
                    <a:pt x="297" y="199"/>
                    <a:pt x="297" y="125"/>
                  </a:cubicBezTo>
                  <a:cubicBezTo>
                    <a:pt x="297" y="42"/>
                    <a:pt x="276" y="1"/>
                    <a:pt x="219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0"/>
            <p:cNvSpPr/>
            <p:nvPr/>
          </p:nvSpPr>
          <p:spPr>
            <a:xfrm>
              <a:off x="6419026" y="3351005"/>
              <a:ext cx="14866" cy="18170"/>
            </a:xfrm>
            <a:custGeom>
              <a:avLst/>
              <a:gdLst/>
              <a:ahLst/>
              <a:cxnLst/>
              <a:rect l="l" t="t" r="r" b="b"/>
              <a:pathLst>
                <a:path w="297" h="363" extrusionOk="0">
                  <a:moveTo>
                    <a:pt x="203" y="1"/>
                  </a:moveTo>
                  <a:cubicBezTo>
                    <a:pt x="186" y="1"/>
                    <a:pt x="167" y="6"/>
                    <a:pt x="149" y="15"/>
                  </a:cubicBezTo>
                  <a:cubicBezTo>
                    <a:pt x="38" y="89"/>
                    <a:pt x="1" y="163"/>
                    <a:pt x="1" y="274"/>
                  </a:cubicBezTo>
                  <a:cubicBezTo>
                    <a:pt x="1" y="328"/>
                    <a:pt x="21" y="362"/>
                    <a:pt x="75" y="362"/>
                  </a:cubicBezTo>
                  <a:cubicBezTo>
                    <a:pt x="95" y="362"/>
                    <a:pt x="119" y="357"/>
                    <a:pt x="149" y="348"/>
                  </a:cubicBezTo>
                  <a:cubicBezTo>
                    <a:pt x="223" y="311"/>
                    <a:pt x="297" y="200"/>
                    <a:pt x="297" y="126"/>
                  </a:cubicBezTo>
                  <a:cubicBezTo>
                    <a:pt x="297" y="43"/>
                    <a:pt x="255" y="1"/>
                    <a:pt x="203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0"/>
            <p:cNvSpPr/>
            <p:nvPr/>
          </p:nvSpPr>
          <p:spPr>
            <a:xfrm>
              <a:off x="6407964" y="3265912"/>
              <a:ext cx="18520" cy="27330"/>
            </a:xfrm>
            <a:custGeom>
              <a:avLst/>
              <a:gdLst/>
              <a:ahLst/>
              <a:cxnLst/>
              <a:rect l="l" t="t" r="r" b="b"/>
              <a:pathLst>
                <a:path w="370" h="546" extrusionOk="0">
                  <a:moveTo>
                    <a:pt x="242" y="1"/>
                  </a:moveTo>
                  <a:cubicBezTo>
                    <a:pt x="222" y="1"/>
                    <a:pt x="202" y="5"/>
                    <a:pt x="185" y="14"/>
                  </a:cubicBezTo>
                  <a:cubicBezTo>
                    <a:pt x="74" y="125"/>
                    <a:pt x="0" y="236"/>
                    <a:pt x="0" y="384"/>
                  </a:cubicBezTo>
                  <a:cubicBezTo>
                    <a:pt x="0" y="497"/>
                    <a:pt x="43" y="545"/>
                    <a:pt x="113" y="545"/>
                  </a:cubicBezTo>
                  <a:cubicBezTo>
                    <a:pt x="135" y="545"/>
                    <a:pt x="159" y="540"/>
                    <a:pt x="185" y="532"/>
                  </a:cubicBezTo>
                  <a:cubicBezTo>
                    <a:pt x="259" y="421"/>
                    <a:pt x="370" y="310"/>
                    <a:pt x="370" y="162"/>
                  </a:cubicBezTo>
                  <a:cubicBezTo>
                    <a:pt x="370" y="49"/>
                    <a:pt x="305" y="1"/>
                    <a:pt x="242" y="1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0"/>
            <p:cNvSpPr/>
            <p:nvPr/>
          </p:nvSpPr>
          <p:spPr>
            <a:xfrm>
              <a:off x="6267310" y="3110341"/>
              <a:ext cx="222094" cy="145210"/>
            </a:xfrm>
            <a:custGeom>
              <a:avLst/>
              <a:gdLst/>
              <a:ahLst/>
              <a:cxnLst/>
              <a:rect l="l" t="t" r="r" b="b"/>
              <a:pathLst>
                <a:path w="4437" h="2901" extrusionOk="0">
                  <a:moveTo>
                    <a:pt x="1181" y="0"/>
                  </a:moveTo>
                  <a:cubicBezTo>
                    <a:pt x="1151" y="0"/>
                    <a:pt x="1109" y="17"/>
                    <a:pt x="1036" y="17"/>
                  </a:cubicBezTo>
                  <a:lnTo>
                    <a:pt x="222" y="497"/>
                  </a:lnTo>
                  <a:cubicBezTo>
                    <a:pt x="74" y="571"/>
                    <a:pt x="0" y="756"/>
                    <a:pt x="0" y="904"/>
                  </a:cubicBezTo>
                  <a:lnTo>
                    <a:pt x="0" y="1052"/>
                  </a:lnTo>
                  <a:lnTo>
                    <a:pt x="3180" y="2900"/>
                  </a:lnTo>
                  <a:lnTo>
                    <a:pt x="4437" y="1828"/>
                  </a:lnTo>
                  <a:lnTo>
                    <a:pt x="1220" y="17"/>
                  </a:lnTo>
                  <a:cubicBezTo>
                    <a:pt x="1208" y="4"/>
                    <a:pt x="1196" y="0"/>
                    <a:pt x="1181" y="0"/>
                  </a:cubicBezTo>
                  <a:close/>
                </a:path>
              </a:pathLst>
            </a:custGeom>
            <a:solidFill>
              <a:srgbClr val="6D6E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0"/>
            <p:cNvSpPr/>
            <p:nvPr/>
          </p:nvSpPr>
          <p:spPr>
            <a:xfrm>
              <a:off x="6428286" y="3202242"/>
              <a:ext cx="64821" cy="53309"/>
            </a:xfrm>
            <a:custGeom>
              <a:avLst/>
              <a:gdLst/>
              <a:ahLst/>
              <a:cxnLst/>
              <a:rect l="l" t="t" r="r" b="b"/>
              <a:pathLst>
                <a:path w="1295" h="1065" extrusionOk="0">
                  <a:moveTo>
                    <a:pt x="1176" y="0"/>
                  </a:moveTo>
                  <a:cubicBezTo>
                    <a:pt x="1147" y="0"/>
                    <a:pt x="1113" y="9"/>
                    <a:pt x="1073" y="29"/>
                  </a:cubicBezTo>
                  <a:lnTo>
                    <a:pt x="223" y="510"/>
                  </a:lnTo>
                  <a:cubicBezTo>
                    <a:pt x="112" y="584"/>
                    <a:pt x="1" y="769"/>
                    <a:pt x="1" y="916"/>
                  </a:cubicBezTo>
                  <a:lnTo>
                    <a:pt x="1" y="1064"/>
                  </a:lnTo>
                  <a:lnTo>
                    <a:pt x="1295" y="325"/>
                  </a:lnTo>
                  <a:lnTo>
                    <a:pt x="1295" y="177"/>
                  </a:lnTo>
                  <a:cubicBezTo>
                    <a:pt x="1295" y="69"/>
                    <a:pt x="1255" y="0"/>
                    <a:pt x="117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0"/>
            <p:cNvSpPr/>
            <p:nvPr/>
          </p:nvSpPr>
          <p:spPr>
            <a:xfrm>
              <a:off x="6454215" y="3279877"/>
              <a:ext cx="13014" cy="17920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187" y="0"/>
                  </a:moveTo>
                  <a:cubicBezTo>
                    <a:pt x="173" y="0"/>
                    <a:pt x="159" y="9"/>
                    <a:pt x="148" y="31"/>
                  </a:cubicBezTo>
                  <a:cubicBezTo>
                    <a:pt x="37" y="68"/>
                    <a:pt x="0" y="142"/>
                    <a:pt x="0" y="253"/>
                  </a:cubicBezTo>
                  <a:cubicBezTo>
                    <a:pt x="0" y="305"/>
                    <a:pt x="19" y="357"/>
                    <a:pt x="69" y="357"/>
                  </a:cubicBezTo>
                  <a:cubicBezTo>
                    <a:pt x="90" y="357"/>
                    <a:pt x="116" y="348"/>
                    <a:pt x="148" y="327"/>
                  </a:cubicBezTo>
                  <a:cubicBezTo>
                    <a:pt x="222" y="290"/>
                    <a:pt x="259" y="179"/>
                    <a:pt x="259" y="105"/>
                  </a:cubicBezTo>
                  <a:cubicBezTo>
                    <a:pt x="259" y="53"/>
                    <a:pt x="222" y="0"/>
                    <a:pt x="187" y="0"/>
                  </a:cubicBez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0"/>
            <p:cNvSpPr/>
            <p:nvPr/>
          </p:nvSpPr>
          <p:spPr>
            <a:xfrm>
              <a:off x="6446807" y="3220312"/>
              <a:ext cx="35189" cy="57413"/>
            </a:xfrm>
            <a:custGeom>
              <a:avLst/>
              <a:gdLst/>
              <a:ahLst/>
              <a:cxnLst/>
              <a:rect l="l" t="t" r="r" b="b"/>
              <a:pathLst>
                <a:path w="703" h="1147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111" y="297"/>
                    <a:pt x="1" y="482"/>
                    <a:pt x="1" y="555"/>
                  </a:cubicBezTo>
                  <a:lnTo>
                    <a:pt x="111" y="1073"/>
                  </a:lnTo>
                  <a:lnTo>
                    <a:pt x="222" y="1147"/>
                  </a:lnTo>
                  <a:lnTo>
                    <a:pt x="703" y="112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0"/>
            <p:cNvSpPr/>
            <p:nvPr/>
          </p:nvSpPr>
          <p:spPr>
            <a:xfrm>
              <a:off x="6467179" y="3223365"/>
              <a:ext cx="42597" cy="48854"/>
            </a:xfrm>
            <a:custGeom>
              <a:avLst/>
              <a:gdLst/>
              <a:ahLst/>
              <a:cxnLst/>
              <a:rect l="l" t="t" r="r" b="b"/>
              <a:pathLst>
                <a:path w="851" h="976" extrusionOk="0">
                  <a:moveTo>
                    <a:pt x="497" y="0"/>
                  </a:moveTo>
                  <a:cubicBezTo>
                    <a:pt x="431" y="0"/>
                    <a:pt x="352" y="49"/>
                    <a:pt x="296" y="162"/>
                  </a:cubicBezTo>
                  <a:lnTo>
                    <a:pt x="0" y="827"/>
                  </a:lnTo>
                  <a:lnTo>
                    <a:pt x="259" y="975"/>
                  </a:lnTo>
                  <a:lnTo>
                    <a:pt x="851" y="162"/>
                  </a:lnTo>
                  <a:lnTo>
                    <a:pt x="555" y="14"/>
                  </a:lnTo>
                  <a:cubicBezTo>
                    <a:pt x="537" y="5"/>
                    <a:pt x="518" y="0"/>
                    <a:pt x="497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0"/>
            <p:cNvSpPr/>
            <p:nvPr/>
          </p:nvSpPr>
          <p:spPr>
            <a:xfrm>
              <a:off x="6476439" y="3248092"/>
              <a:ext cx="40745" cy="38893"/>
            </a:xfrm>
            <a:custGeom>
              <a:avLst/>
              <a:gdLst/>
              <a:ahLst/>
              <a:cxnLst/>
              <a:rect l="l" t="t" r="r" b="b"/>
              <a:pathLst>
                <a:path w="814" h="777" extrusionOk="0">
                  <a:moveTo>
                    <a:pt x="518" y="0"/>
                  </a:moveTo>
                  <a:lnTo>
                    <a:pt x="0" y="407"/>
                  </a:lnTo>
                  <a:lnTo>
                    <a:pt x="0" y="777"/>
                  </a:lnTo>
                  <a:lnTo>
                    <a:pt x="813" y="111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0"/>
            <p:cNvSpPr/>
            <p:nvPr/>
          </p:nvSpPr>
          <p:spPr>
            <a:xfrm>
              <a:off x="6465327" y="3286935"/>
              <a:ext cx="42597" cy="44499"/>
            </a:xfrm>
            <a:custGeom>
              <a:avLst/>
              <a:gdLst/>
              <a:ahLst/>
              <a:cxnLst/>
              <a:rect l="l" t="t" r="r" b="b"/>
              <a:pathLst>
                <a:path w="851" h="889" extrusionOk="0">
                  <a:moveTo>
                    <a:pt x="296" y="1"/>
                  </a:moveTo>
                  <a:lnTo>
                    <a:pt x="0" y="371"/>
                  </a:lnTo>
                  <a:lnTo>
                    <a:pt x="407" y="851"/>
                  </a:lnTo>
                  <a:lnTo>
                    <a:pt x="555" y="888"/>
                  </a:lnTo>
                  <a:lnTo>
                    <a:pt x="851" y="149"/>
                  </a:lnTo>
                  <a:lnTo>
                    <a:pt x="703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0"/>
            <p:cNvSpPr/>
            <p:nvPr/>
          </p:nvSpPr>
          <p:spPr>
            <a:xfrm>
              <a:off x="6444955" y="3305455"/>
              <a:ext cx="27831" cy="57413"/>
            </a:xfrm>
            <a:custGeom>
              <a:avLst/>
              <a:gdLst/>
              <a:ahLst/>
              <a:cxnLst/>
              <a:rect l="l" t="t" r="r" b="b"/>
              <a:pathLst>
                <a:path w="556" h="1147" extrusionOk="0">
                  <a:moveTo>
                    <a:pt x="444" y="1"/>
                  </a:moveTo>
                  <a:lnTo>
                    <a:pt x="148" y="185"/>
                  </a:lnTo>
                  <a:lnTo>
                    <a:pt x="1" y="1073"/>
                  </a:lnTo>
                  <a:lnTo>
                    <a:pt x="148" y="1147"/>
                  </a:lnTo>
                  <a:lnTo>
                    <a:pt x="370" y="851"/>
                  </a:lnTo>
                  <a:cubicBezTo>
                    <a:pt x="444" y="814"/>
                    <a:pt x="555" y="592"/>
                    <a:pt x="555" y="518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0"/>
            <p:cNvSpPr/>
            <p:nvPr/>
          </p:nvSpPr>
          <p:spPr>
            <a:xfrm>
              <a:off x="6411668" y="3309159"/>
              <a:ext cx="42597" cy="47002"/>
            </a:xfrm>
            <a:custGeom>
              <a:avLst/>
              <a:gdLst/>
              <a:ahLst/>
              <a:cxnLst/>
              <a:rect l="l" t="t" r="r" b="b"/>
              <a:pathLst>
                <a:path w="851" h="939" extrusionOk="0">
                  <a:moveTo>
                    <a:pt x="629" y="0"/>
                  </a:moveTo>
                  <a:lnTo>
                    <a:pt x="0" y="777"/>
                  </a:lnTo>
                  <a:lnTo>
                    <a:pt x="296" y="925"/>
                  </a:lnTo>
                  <a:cubicBezTo>
                    <a:pt x="313" y="933"/>
                    <a:pt x="333" y="938"/>
                    <a:pt x="353" y="938"/>
                  </a:cubicBezTo>
                  <a:cubicBezTo>
                    <a:pt x="420" y="938"/>
                    <a:pt x="498" y="890"/>
                    <a:pt x="555" y="777"/>
                  </a:cubicBezTo>
                  <a:lnTo>
                    <a:pt x="850" y="111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0"/>
            <p:cNvSpPr/>
            <p:nvPr/>
          </p:nvSpPr>
          <p:spPr>
            <a:xfrm>
              <a:off x="6409816" y="3292491"/>
              <a:ext cx="35189" cy="42647"/>
            </a:xfrm>
            <a:custGeom>
              <a:avLst/>
              <a:gdLst/>
              <a:ahLst/>
              <a:cxnLst/>
              <a:rect l="l" t="t" r="r" b="b"/>
              <a:pathLst>
                <a:path w="703" h="852" extrusionOk="0">
                  <a:moveTo>
                    <a:pt x="55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40"/>
                    <a:pt x="0" y="777"/>
                    <a:pt x="37" y="777"/>
                  </a:cubicBezTo>
                  <a:lnTo>
                    <a:pt x="185" y="851"/>
                  </a:lnTo>
                  <a:lnTo>
                    <a:pt x="185" y="740"/>
                  </a:lnTo>
                  <a:lnTo>
                    <a:pt x="703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0"/>
            <p:cNvSpPr/>
            <p:nvPr/>
          </p:nvSpPr>
          <p:spPr>
            <a:xfrm>
              <a:off x="6415372" y="3253648"/>
              <a:ext cx="24076" cy="40745"/>
            </a:xfrm>
            <a:custGeom>
              <a:avLst/>
              <a:gdLst/>
              <a:ahLst/>
              <a:cxnLst/>
              <a:rect l="l" t="t" r="r" b="b"/>
              <a:pathLst>
                <a:path w="481" h="814" extrusionOk="0">
                  <a:moveTo>
                    <a:pt x="370" y="0"/>
                  </a:moveTo>
                  <a:lnTo>
                    <a:pt x="74" y="444"/>
                  </a:lnTo>
                  <a:cubicBezTo>
                    <a:pt x="0" y="555"/>
                    <a:pt x="0" y="666"/>
                    <a:pt x="74" y="740"/>
                  </a:cubicBezTo>
                  <a:lnTo>
                    <a:pt x="222" y="814"/>
                  </a:lnTo>
                  <a:lnTo>
                    <a:pt x="481" y="37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0"/>
            <p:cNvSpPr/>
            <p:nvPr/>
          </p:nvSpPr>
          <p:spPr>
            <a:xfrm>
              <a:off x="6454215" y="3225868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555" y="1"/>
                  </a:moveTo>
                  <a:lnTo>
                    <a:pt x="185" y="223"/>
                  </a:lnTo>
                  <a:cubicBezTo>
                    <a:pt x="74" y="260"/>
                    <a:pt x="0" y="407"/>
                    <a:pt x="0" y="555"/>
                  </a:cubicBezTo>
                  <a:lnTo>
                    <a:pt x="74" y="1036"/>
                  </a:lnTo>
                  <a:lnTo>
                    <a:pt x="407" y="85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0"/>
            <p:cNvSpPr/>
            <p:nvPr/>
          </p:nvSpPr>
          <p:spPr>
            <a:xfrm>
              <a:off x="6472735" y="3226268"/>
              <a:ext cx="40745" cy="47803"/>
            </a:xfrm>
            <a:custGeom>
              <a:avLst/>
              <a:gdLst/>
              <a:ahLst/>
              <a:cxnLst/>
              <a:rect l="l" t="t" r="r" b="b"/>
              <a:pathLst>
                <a:path w="814" h="955" extrusionOk="0">
                  <a:moveTo>
                    <a:pt x="469" y="0"/>
                  </a:moveTo>
                  <a:cubicBezTo>
                    <a:pt x="400" y="0"/>
                    <a:pt x="339" y="61"/>
                    <a:pt x="259" y="141"/>
                  </a:cubicBezTo>
                  <a:lnTo>
                    <a:pt x="0" y="806"/>
                  </a:lnTo>
                  <a:lnTo>
                    <a:pt x="222" y="954"/>
                  </a:lnTo>
                  <a:lnTo>
                    <a:pt x="813" y="141"/>
                  </a:lnTo>
                  <a:lnTo>
                    <a:pt x="555" y="30"/>
                  </a:lnTo>
                  <a:cubicBezTo>
                    <a:pt x="524" y="9"/>
                    <a:pt x="496" y="0"/>
                    <a:pt x="4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0"/>
            <p:cNvSpPr/>
            <p:nvPr/>
          </p:nvSpPr>
          <p:spPr>
            <a:xfrm>
              <a:off x="6483797" y="3252097"/>
              <a:ext cx="35239" cy="40444"/>
            </a:xfrm>
            <a:custGeom>
              <a:avLst/>
              <a:gdLst/>
              <a:ahLst/>
              <a:cxnLst/>
              <a:rect l="l" t="t" r="r" b="b"/>
              <a:pathLst>
                <a:path w="704" h="808" extrusionOk="0">
                  <a:moveTo>
                    <a:pt x="589" y="1"/>
                  </a:moveTo>
                  <a:cubicBezTo>
                    <a:pt x="565" y="1"/>
                    <a:pt x="540" y="10"/>
                    <a:pt x="519" y="31"/>
                  </a:cubicBezTo>
                  <a:lnTo>
                    <a:pt x="1" y="438"/>
                  </a:lnTo>
                  <a:lnTo>
                    <a:pt x="1" y="808"/>
                  </a:lnTo>
                  <a:lnTo>
                    <a:pt x="703" y="549"/>
                  </a:lnTo>
                  <a:lnTo>
                    <a:pt x="703" y="105"/>
                  </a:lnTo>
                  <a:cubicBezTo>
                    <a:pt x="703" y="53"/>
                    <a:pt x="648" y="1"/>
                    <a:pt x="589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0"/>
            <p:cNvSpPr/>
            <p:nvPr/>
          </p:nvSpPr>
          <p:spPr>
            <a:xfrm>
              <a:off x="6472735" y="3290639"/>
              <a:ext cx="37041" cy="38943"/>
            </a:xfrm>
            <a:custGeom>
              <a:avLst/>
              <a:gdLst/>
              <a:ahLst/>
              <a:cxnLst/>
              <a:rect l="l" t="t" r="r" b="b"/>
              <a:pathLst>
                <a:path w="740" h="778" extrusionOk="0">
                  <a:moveTo>
                    <a:pt x="222" y="1"/>
                  </a:moveTo>
                  <a:lnTo>
                    <a:pt x="0" y="407"/>
                  </a:lnTo>
                  <a:lnTo>
                    <a:pt x="370" y="777"/>
                  </a:lnTo>
                  <a:lnTo>
                    <a:pt x="629" y="297"/>
                  </a:lnTo>
                  <a:cubicBezTo>
                    <a:pt x="740" y="223"/>
                    <a:pt x="740" y="75"/>
                    <a:pt x="629" y="38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0"/>
            <p:cNvSpPr/>
            <p:nvPr/>
          </p:nvSpPr>
          <p:spPr>
            <a:xfrm>
              <a:off x="6452363" y="3311011"/>
              <a:ext cx="27781" cy="51857"/>
            </a:xfrm>
            <a:custGeom>
              <a:avLst/>
              <a:gdLst/>
              <a:ahLst/>
              <a:cxnLst/>
              <a:rect l="l" t="t" r="r" b="b"/>
              <a:pathLst>
                <a:path w="555" h="1036" extrusionOk="0">
                  <a:moveTo>
                    <a:pt x="444" y="0"/>
                  </a:moveTo>
                  <a:lnTo>
                    <a:pt x="111" y="185"/>
                  </a:lnTo>
                  <a:lnTo>
                    <a:pt x="0" y="1036"/>
                  </a:lnTo>
                  <a:lnTo>
                    <a:pt x="370" y="814"/>
                  </a:lnTo>
                  <a:cubicBezTo>
                    <a:pt x="444" y="777"/>
                    <a:pt x="555" y="629"/>
                    <a:pt x="555" y="481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0"/>
            <p:cNvSpPr/>
            <p:nvPr/>
          </p:nvSpPr>
          <p:spPr>
            <a:xfrm>
              <a:off x="6417174" y="3312863"/>
              <a:ext cx="40795" cy="47002"/>
            </a:xfrm>
            <a:custGeom>
              <a:avLst/>
              <a:gdLst/>
              <a:ahLst/>
              <a:cxnLst/>
              <a:rect l="l" t="t" r="r" b="b"/>
              <a:pathLst>
                <a:path w="815" h="939" extrusionOk="0">
                  <a:moveTo>
                    <a:pt x="593" y="0"/>
                  </a:moveTo>
                  <a:lnTo>
                    <a:pt x="1" y="777"/>
                  </a:lnTo>
                  <a:lnTo>
                    <a:pt x="260" y="925"/>
                  </a:lnTo>
                  <a:cubicBezTo>
                    <a:pt x="286" y="933"/>
                    <a:pt x="310" y="938"/>
                    <a:pt x="333" y="938"/>
                  </a:cubicBezTo>
                  <a:cubicBezTo>
                    <a:pt x="408" y="938"/>
                    <a:pt x="471" y="890"/>
                    <a:pt x="556" y="777"/>
                  </a:cubicBezTo>
                  <a:lnTo>
                    <a:pt x="814" y="148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0"/>
            <p:cNvSpPr/>
            <p:nvPr/>
          </p:nvSpPr>
          <p:spPr>
            <a:xfrm>
              <a:off x="6415372" y="3294343"/>
              <a:ext cx="33337" cy="40444"/>
            </a:xfrm>
            <a:custGeom>
              <a:avLst/>
              <a:gdLst/>
              <a:ahLst/>
              <a:cxnLst/>
              <a:rect l="l" t="t" r="r" b="b"/>
              <a:pathLst>
                <a:path w="666" h="808" extrusionOk="0">
                  <a:moveTo>
                    <a:pt x="665" y="1"/>
                  </a:moveTo>
                  <a:lnTo>
                    <a:pt x="0" y="223"/>
                  </a:lnTo>
                  <a:lnTo>
                    <a:pt x="0" y="703"/>
                  </a:lnTo>
                  <a:cubicBezTo>
                    <a:pt x="0" y="755"/>
                    <a:pt x="37" y="808"/>
                    <a:pt x="85" y="808"/>
                  </a:cubicBezTo>
                  <a:cubicBezTo>
                    <a:pt x="105" y="808"/>
                    <a:pt x="126" y="799"/>
                    <a:pt x="148" y="777"/>
                  </a:cubicBezTo>
                  <a:lnTo>
                    <a:pt x="665" y="370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0"/>
            <p:cNvSpPr/>
            <p:nvPr/>
          </p:nvSpPr>
          <p:spPr>
            <a:xfrm>
              <a:off x="6424582" y="3257352"/>
              <a:ext cx="37091" cy="38893"/>
            </a:xfrm>
            <a:custGeom>
              <a:avLst/>
              <a:gdLst/>
              <a:ahLst/>
              <a:cxnLst/>
              <a:rect l="l" t="t" r="r" b="b"/>
              <a:pathLst>
                <a:path w="741" h="777" extrusionOk="0">
                  <a:moveTo>
                    <a:pt x="371" y="0"/>
                  </a:moveTo>
                  <a:lnTo>
                    <a:pt x="75" y="481"/>
                  </a:lnTo>
                  <a:cubicBezTo>
                    <a:pt x="1" y="555"/>
                    <a:pt x="1" y="703"/>
                    <a:pt x="75" y="740"/>
                  </a:cubicBezTo>
                  <a:lnTo>
                    <a:pt x="481" y="777"/>
                  </a:lnTo>
                  <a:lnTo>
                    <a:pt x="740" y="37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0"/>
            <p:cNvSpPr/>
            <p:nvPr/>
          </p:nvSpPr>
          <p:spPr>
            <a:xfrm>
              <a:off x="6439398" y="3261457"/>
              <a:ext cx="51857" cy="63970"/>
            </a:xfrm>
            <a:custGeom>
              <a:avLst/>
              <a:gdLst/>
              <a:ahLst/>
              <a:cxnLst/>
              <a:rect l="l" t="t" r="r" b="b"/>
              <a:pathLst>
                <a:path w="1036" h="1278" extrusionOk="0">
                  <a:moveTo>
                    <a:pt x="776" y="1"/>
                  </a:moveTo>
                  <a:cubicBezTo>
                    <a:pt x="704" y="1"/>
                    <a:pt x="618" y="22"/>
                    <a:pt x="518" y="66"/>
                  </a:cubicBezTo>
                  <a:cubicBezTo>
                    <a:pt x="222" y="251"/>
                    <a:pt x="1" y="621"/>
                    <a:pt x="1" y="953"/>
                  </a:cubicBezTo>
                  <a:cubicBezTo>
                    <a:pt x="1" y="1161"/>
                    <a:pt x="110" y="1277"/>
                    <a:pt x="277" y="1277"/>
                  </a:cubicBezTo>
                  <a:cubicBezTo>
                    <a:pt x="348" y="1277"/>
                    <a:pt x="430" y="1256"/>
                    <a:pt x="518" y="1212"/>
                  </a:cubicBezTo>
                  <a:cubicBezTo>
                    <a:pt x="814" y="1027"/>
                    <a:pt x="1036" y="658"/>
                    <a:pt x="1036" y="325"/>
                  </a:cubicBezTo>
                  <a:cubicBezTo>
                    <a:pt x="1036" y="117"/>
                    <a:pt x="945" y="1"/>
                    <a:pt x="77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0"/>
            <p:cNvSpPr/>
            <p:nvPr/>
          </p:nvSpPr>
          <p:spPr>
            <a:xfrm>
              <a:off x="6448659" y="3266612"/>
              <a:ext cx="40745" cy="52307"/>
            </a:xfrm>
            <a:custGeom>
              <a:avLst/>
              <a:gdLst/>
              <a:ahLst/>
              <a:cxnLst/>
              <a:rect l="l" t="t" r="r" b="b"/>
              <a:pathLst>
                <a:path w="814" h="1045" extrusionOk="0">
                  <a:moveTo>
                    <a:pt x="703" y="0"/>
                  </a:moveTo>
                  <a:lnTo>
                    <a:pt x="703" y="0"/>
                  </a:lnTo>
                  <a:cubicBezTo>
                    <a:pt x="713" y="29"/>
                    <a:pt x="725" y="56"/>
                    <a:pt x="738" y="81"/>
                  </a:cubicBezTo>
                  <a:lnTo>
                    <a:pt x="738" y="81"/>
                  </a:lnTo>
                  <a:cubicBezTo>
                    <a:pt x="727" y="43"/>
                    <a:pt x="718" y="15"/>
                    <a:pt x="703" y="0"/>
                  </a:cubicBezTo>
                  <a:close/>
                  <a:moveTo>
                    <a:pt x="738" y="81"/>
                  </a:moveTo>
                  <a:cubicBezTo>
                    <a:pt x="752" y="135"/>
                    <a:pt x="770" y="209"/>
                    <a:pt x="814" y="296"/>
                  </a:cubicBezTo>
                  <a:cubicBezTo>
                    <a:pt x="814" y="214"/>
                    <a:pt x="774" y="152"/>
                    <a:pt x="738" y="81"/>
                  </a:cubicBezTo>
                  <a:close/>
                  <a:moveTo>
                    <a:pt x="814" y="296"/>
                  </a:moveTo>
                  <a:lnTo>
                    <a:pt x="814" y="296"/>
                  </a:lnTo>
                  <a:cubicBezTo>
                    <a:pt x="740" y="518"/>
                    <a:pt x="555" y="850"/>
                    <a:pt x="333" y="961"/>
                  </a:cubicBezTo>
                  <a:cubicBezTo>
                    <a:pt x="259" y="998"/>
                    <a:pt x="204" y="1017"/>
                    <a:pt x="153" y="1017"/>
                  </a:cubicBezTo>
                  <a:cubicBezTo>
                    <a:pt x="102" y="1017"/>
                    <a:pt x="56" y="998"/>
                    <a:pt x="0" y="961"/>
                  </a:cubicBezTo>
                  <a:lnTo>
                    <a:pt x="0" y="961"/>
                  </a:lnTo>
                  <a:cubicBezTo>
                    <a:pt x="56" y="1017"/>
                    <a:pt x="121" y="1045"/>
                    <a:pt x="185" y="1045"/>
                  </a:cubicBezTo>
                  <a:cubicBezTo>
                    <a:pt x="250" y="1045"/>
                    <a:pt x="315" y="1017"/>
                    <a:pt x="370" y="961"/>
                  </a:cubicBezTo>
                  <a:cubicBezTo>
                    <a:pt x="629" y="887"/>
                    <a:pt x="814" y="555"/>
                    <a:pt x="814" y="296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0"/>
            <p:cNvSpPr/>
            <p:nvPr/>
          </p:nvSpPr>
          <p:spPr>
            <a:xfrm>
              <a:off x="6446807" y="3265661"/>
              <a:ext cx="38893" cy="53259"/>
            </a:xfrm>
            <a:custGeom>
              <a:avLst/>
              <a:gdLst/>
              <a:ahLst/>
              <a:cxnLst/>
              <a:rect l="l" t="t" r="r" b="b"/>
              <a:pathLst>
                <a:path w="777" h="1064" extrusionOk="0">
                  <a:moveTo>
                    <a:pt x="601" y="1"/>
                  </a:moveTo>
                  <a:cubicBezTo>
                    <a:pt x="546" y="1"/>
                    <a:pt x="481" y="19"/>
                    <a:pt x="407" y="56"/>
                  </a:cubicBezTo>
                  <a:cubicBezTo>
                    <a:pt x="185" y="167"/>
                    <a:pt x="1" y="500"/>
                    <a:pt x="1" y="759"/>
                  </a:cubicBezTo>
                  <a:cubicBezTo>
                    <a:pt x="1" y="869"/>
                    <a:pt x="1" y="943"/>
                    <a:pt x="37" y="980"/>
                  </a:cubicBezTo>
                  <a:cubicBezTo>
                    <a:pt x="93" y="1036"/>
                    <a:pt x="139" y="1064"/>
                    <a:pt x="190" y="1064"/>
                  </a:cubicBezTo>
                  <a:cubicBezTo>
                    <a:pt x="241" y="1064"/>
                    <a:pt x="296" y="1036"/>
                    <a:pt x="370" y="980"/>
                  </a:cubicBezTo>
                  <a:cubicBezTo>
                    <a:pt x="592" y="906"/>
                    <a:pt x="777" y="574"/>
                    <a:pt x="777" y="315"/>
                  </a:cubicBezTo>
                  <a:cubicBezTo>
                    <a:pt x="777" y="167"/>
                    <a:pt x="740" y="130"/>
                    <a:pt x="740" y="56"/>
                  </a:cubicBezTo>
                  <a:cubicBezTo>
                    <a:pt x="703" y="19"/>
                    <a:pt x="657" y="1"/>
                    <a:pt x="601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0"/>
            <p:cNvSpPr/>
            <p:nvPr/>
          </p:nvSpPr>
          <p:spPr>
            <a:xfrm>
              <a:off x="6457919" y="3285083"/>
              <a:ext cx="16718" cy="18570"/>
            </a:xfrm>
            <a:custGeom>
              <a:avLst/>
              <a:gdLst/>
              <a:ahLst/>
              <a:cxnLst/>
              <a:rect l="l" t="t" r="r" b="b"/>
              <a:pathLst>
                <a:path w="334" h="371" extrusionOk="0">
                  <a:moveTo>
                    <a:pt x="148" y="1"/>
                  </a:moveTo>
                  <a:cubicBezTo>
                    <a:pt x="74" y="38"/>
                    <a:pt x="0" y="149"/>
                    <a:pt x="0" y="223"/>
                  </a:cubicBezTo>
                  <a:cubicBezTo>
                    <a:pt x="0" y="297"/>
                    <a:pt x="0" y="297"/>
                    <a:pt x="74" y="334"/>
                  </a:cubicBezTo>
                  <a:lnTo>
                    <a:pt x="148" y="371"/>
                  </a:lnTo>
                  <a:lnTo>
                    <a:pt x="185" y="297"/>
                  </a:lnTo>
                  <a:cubicBezTo>
                    <a:pt x="296" y="223"/>
                    <a:pt x="296" y="186"/>
                    <a:pt x="296" y="149"/>
                  </a:cubicBezTo>
                  <a:lnTo>
                    <a:pt x="333" y="38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0"/>
            <p:cNvSpPr/>
            <p:nvPr/>
          </p:nvSpPr>
          <p:spPr>
            <a:xfrm>
              <a:off x="6463475" y="3286234"/>
              <a:ext cx="13014" cy="18170"/>
            </a:xfrm>
            <a:custGeom>
              <a:avLst/>
              <a:gdLst/>
              <a:ahLst/>
              <a:cxnLst/>
              <a:rect l="l" t="t" r="r" b="b"/>
              <a:pathLst>
                <a:path w="260" h="363" extrusionOk="0">
                  <a:moveTo>
                    <a:pt x="197" y="1"/>
                  </a:moveTo>
                  <a:cubicBezTo>
                    <a:pt x="183" y="1"/>
                    <a:pt x="167" y="6"/>
                    <a:pt x="148" y="15"/>
                  </a:cubicBezTo>
                  <a:cubicBezTo>
                    <a:pt x="37" y="89"/>
                    <a:pt x="0" y="163"/>
                    <a:pt x="0" y="274"/>
                  </a:cubicBezTo>
                  <a:cubicBezTo>
                    <a:pt x="0" y="328"/>
                    <a:pt x="20" y="362"/>
                    <a:pt x="74" y="362"/>
                  </a:cubicBezTo>
                  <a:cubicBezTo>
                    <a:pt x="94" y="362"/>
                    <a:pt x="118" y="357"/>
                    <a:pt x="148" y="348"/>
                  </a:cubicBezTo>
                  <a:cubicBezTo>
                    <a:pt x="222" y="311"/>
                    <a:pt x="259" y="200"/>
                    <a:pt x="259" y="126"/>
                  </a:cubicBezTo>
                  <a:cubicBezTo>
                    <a:pt x="259" y="43"/>
                    <a:pt x="238" y="1"/>
                    <a:pt x="19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0"/>
            <p:cNvSpPr/>
            <p:nvPr/>
          </p:nvSpPr>
          <p:spPr>
            <a:xfrm>
              <a:off x="6241381" y="3198137"/>
              <a:ext cx="173991" cy="172139"/>
            </a:xfrm>
            <a:custGeom>
              <a:avLst/>
              <a:gdLst/>
              <a:ahLst/>
              <a:cxnLst/>
              <a:rect l="l" t="t" r="r" b="b"/>
              <a:pathLst>
                <a:path w="3476" h="3439" extrusionOk="0">
                  <a:moveTo>
                    <a:pt x="1" y="0"/>
                  </a:moveTo>
                  <a:lnTo>
                    <a:pt x="260" y="1590"/>
                  </a:lnTo>
                  <a:lnTo>
                    <a:pt x="3476" y="3439"/>
                  </a:lnTo>
                  <a:lnTo>
                    <a:pt x="3143" y="1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0"/>
            <p:cNvSpPr/>
            <p:nvPr/>
          </p:nvSpPr>
          <p:spPr>
            <a:xfrm>
              <a:off x="6193279" y="3170357"/>
              <a:ext cx="83342" cy="103714"/>
            </a:xfrm>
            <a:custGeom>
              <a:avLst/>
              <a:gdLst/>
              <a:ahLst/>
              <a:cxnLst/>
              <a:rect l="l" t="t" r="r" b="b"/>
              <a:pathLst>
                <a:path w="1665" h="2072" extrusionOk="0">
                  <a:moveTo>
                    <a:pt x="999" y="1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0"/>
            <p:cNvSpPr/>
            <p:nvPr/>
          </p:nvSpPr>
          <p:spPr>
            <a:xfrm>
              <a:off x="6224763" y="3188877"/>
              <a:ext cx="64771" cy="111072"/>
            </a:xfrm>
            <a:custGeom>
              <a:avLst/>
              <a:gdLst/>
              <a:ahLst/>
              <a:cxnLst/>
              <a:rect l="l" t="t" r="r" b="b"/>
              <a:pathLst>
                <a:path w="1294" h="2219" extrusionOk="0">
                  <a:moveTo>
                    <a:pt x="1035" y="0"/>
                  </a:moveTo>
                  <a:lnTo>
                    <a:pt x="0" y="1701"/>
                  </a:lnTo>
                  <a:lnTo>
                    <a:pt x="1294" y="2219"/>
                  </a:lnTo>
                  <a:lnTo>
                    <a:pt x="1072" y="592"/>
                  </a:lnTo>
                  <a:lnTo>
                    <a:pt x="1294" y="11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0"/>
            <p:cNvSpPr/>
            <p:nvPr/>
          </p:nvSpPr>
          <p:spPr>
            <a:xfrm>
              <a:off x="6241381" y="3198137"/>
              <a:ext cx="83342" cy="103664"/>
            </a:xfrm>
            <a:custGeom>
              <a:avLst/>
              <a:gdLst/>
              <a:ahLst/>
              <a:cxnLst/>
              <a:rect l="l" t="t" r="r" b="b"/>
              <a:pathLst>
                <a:path w="1665" h="2071" extrusionOk="0">
                  <a:moveTo>
                    <a:pt x="999" y="0"/>
                  </a:moveTo>
                  <a:lnTo>
                    <a:pt x="1" y="1701"/>
                  </a:lnTo>
                  <a:lnTo>
                    <a:pt x="629" y="2071"/>
                  </a:lnTo>
                  <a:lnTo>
                    <a:pt x="1664" y="370"/>
                  </a:lnTo>
                  <a:lnTo>
                    <a:pt x="999" y="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0"/>
            <p:cNvSpPr/>
            <p:nvPr/>
          </p:nvSpPr>
          <p:spPr>
            <a:xfrm>
              <a:off x="6272866" y="3216608"/>
              <a:ext cx="64821" cy="112974"/>
            </a:xfrm>
            <a:custGeom>
              <a:avLst/>
              <a:gdLst/>
              <a:ahLst/>
              <a:cxnLst/>
              <a:rect l="l" t="t" r="r" b="b"/>
              <a:pathLst>
                <a:path w="1295" h="2257" extrusionOk="0">
                  <a:moveTo>
                    <a:pt x="1035" y="1"/>
                  </a:moveTo>
                  <a:lnTo>
                    <a:pt x="0" y="1702"/>
                  </a:lnTo>
                  <a:lnTo>
                    <a:pt x="1294" y="2256"/>
                  </a:lnTo>
                  <a:lnTo>
                    <a:pt x="1072" y="592"/>
                  </a:lnTo>
                  <a:lnTo>
                    <a:pt x="1294" y="186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0"/>
            <p:cNvSpPr/>
            <p:nvPr/>
          </p:nvSpPr>
          <p:spPr>
            <a:xfrm>
              <a:off x="6289534" y="3225868"/>
              <a:ext cx="83292" cy="103714"/>
            </a:xfrm>
            <a:custGeom>
              <a:avLst/>
              <a:gdLst/>
              <a:ahLst/>
              <a:cxnLst/>
              <a:rect l="l" t="t" r="r" b="b"/>
              <a:pathLst>
                <a:path w="1664" h="2072" extrusionOk="0">
                  <a:moveTo>
                    <a:pt x="1035" y="1"/>
                  </a:moveTo>
                  <a:lnTo>
                    <a:pt x="0" y="1701"/>
                  </a:lnTo>
                  <a:lnTo>
                    <a:pt x="665" y="2071"/>
                  </a:lnTo>
                  <a:lnTo>
                    <a:pt x="1664" y="37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0"/>
            <p:cNvSpPr/>
            <p:nvPr/>
          </p:nvSpPr>
          <p:spPr>
            <a:xfrm>
              <a:off x="6322821" y="3244388"/>
              <a:ext cx="64821" cy="112924"/>
            </a:xfrm>
            <a:custGeom>
              <a:avLst/>
              <a:gdLst/>
              <a:ahLst/>
              <a:cxnLst/>
              <a:rect l="l" t="t" r="r" b="b"/>
              <a:pathLst>
                <a:path w="1295" h="2256" extrusionOk="0">
                  <a:moveTo>
                    <a:pt x="999" y="1"/>
                  </a:moveTo>
                  <a:lnTo>
                    <a:pt x="0" y="1701"/>
                  </a:lnTo>
                  <a:lnTo>
                    <a:pt x="1294" y="2256"/>
                  </a:lnTo>
                  <a:lnTo>
                    <a:pt x="1036" y="592"/>
                  </a:lnTo>
                  <a:lnTo>
                    <a:pt x="1294" y="185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0"/>
            <p:cNvSpPr/>
            <p:nvPr/>
          </p:nvSpPr>
          <p:spPr>
            <a:xfrm>
              <a:off x="6322821" y="3257352"/>
              <a:ext cx="33337" cy="48153"/>
            </a:xfrm>
            <a:custGeom>
              <a:avLst/>
              <a:gdLst/>
              <a:ahLst/>
              <a:cxnLst/>
              <a:rect l="l" t="t" r="r" b="b"/>
              <a:pathLst>
                <a:path w="666" h="962" extrusionOk="0">
                  <a:moveTo>
                    <a:pt x="481" y="0"/>
                  </a:moveTo>
                  <a:lnTo>
                    <a:pt x="0" y="851"/>
                  </a:lnTo>
                  <a:lnTo>
                    <a:pt x="222" y="962"/>
                  </a:lnTo>
                  <a:lnTo>
                    <a:pt x="666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0"/>
            <p:cNvSpPr/>
            <p:nvPr/>
          </p:nvSpPr>
          <p:spPr>
            <a:xfrm>
              <a:off x="6298744" y="3242536"/>
              <a:ext cx="48203" cy="55561"/>
            </a:xfrm>
            <a:custGeom>
              <a:avLst/>
              <a:gdLst/>
              <a:ahLst/>
              <a:cxnLst/>
              <a:rect l="l" t="t" r="r" b="b"/>
              <a:pathLst>
                <a:path w="963" h="1110" extrusionOk="0">
                  <a:moveTo>
                    <a:pt x="481" y="1"/>
                  </a:moveTo>
                  <a:lnTo>
                    <a:pt x="1" y="851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0"/>
            <p:cNvSpPr/>
            <p:nvPr/>
          </p:nvSpPr>
          <p:spPr>
            <a:xfrm>
              <a:off x="6272866" y="3229572"/>
              <a:ext cx="35189" cy="46351"/>
            </a:xfrm>
            <a:custGeom>
              <a:avLst/>
              <a:gdLst/>
              <a:ahLst/>
              <a:cxnLst/>
              <a:rect l="l" t="t" r="r" b="b"/>
              <a:pathLst>
                <a:path w="703" h="926" extrusionOk="0">
                  <a:moveTo>
                    <a:pt x="481" y="1"/>
                  </a:moveTo>
                  <a:lnTo>
                    <a:pt x="0" y="851"/>
                  </a:lnTo>
                  <a:lnTo>
                    <a:pt x="259" y="925"/>
                  </a:lnTo>
                  <a:lnTo>
                    <a:pt x="703" y="112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0"/>
            <p:cNvSpPr/>
            <p:nvPr/>
          </p:nvSpPr>
          <p:spPr>
            <a:xfrm>
              <a:off x="6250641" y="3212954"/>
              <a:ext cx="48153" cy="57413"/>
            </a:xfrm>
            <a:custGeom>
              <a:avLst/>
              <a:gdLst/>
              <a:ahLst/>
              <a:cxnLst/>
              <a:rect l="l" t="t" r="r" b="b"/>
              <a:pathLst>
                <a:path w="962" h="1147" extrusionOk="0">
                  <a:moveTo>
                    <a:pt x="481" y="0"/>
                  </a:moveTo>
                  <a:lnTo>
                    <a:pt x="1" y="850"/>
                  </a:lnTo>
                  <a:lnTo>
                    <a:pt x="481" y="1146"/>
                  </a:lnTo>
                  <a:lnTo>
                    <a:pt x="962" y="296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0"/>
            <p:cNvSpPr/>
            <p:nvPr/>
          </p:nvSpPr>
          <p:spPr>
            <a:xfrm>
              <a:off x="6224763" y="3199989"/>
              <a:ext cx="35189" cy="48153"/>
            </a:xfrm>
            <a:custGeom>
              <a:avLst/>
              <a:gdLst/>
              <a:ahLst/>
              <a:cxnLst/>
              <a:rect l="l" t="t" r="r" b="b"/>
              <a:pathLst>
                <a:path w="703" h="962" extrusionOk="0">
                  <a:moveTo>
                    <a:pt x="481" y="0"/>
                  </a:moveTo>
                  <a:lnTo>
                    <a:pt x="0" y="814"/>
                  </a:lnTo>
                  <a:lnTo>
                    <a:pt x="222" y="961"/>
                  </a:lnTo>
                  <a:lnTo>
                    <a:pt x="702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0"/>
            <p:cNvSpPr/>
            <p:nvPr/>
          </p:nvSpPr>
          <p:spPr>
            <a:xfrm>
              <a:off x="6200687" y="3185173"/>
              <a:ext cx="48153" cy="55561"/>
            </a:xfrm>
            <a:custGeom>
              <a:avLst/>
              <a:gdLst/>
              <a:ahLst/>
              <a:cxnLst/>
              <a:rect l="l" t="t" r="r" b="b"/>
              <a:pathLst>
                <a:path w="962" h="1110" extrusionOk="0">
                  <a:moveTo>
                    <a:pt x="481" y="0"/>
                  </a:moveTo>
                  <a:lnTo>
                    <a:pt x="0" y="814"/>
                  </a:lnTo>
                  <a:lnTo>
                    <a:pt x="481" y="1110"/>
                  </a:lnTo>
                  <a:lnTo>
                    <a:pt x="962" y="2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0"/>
            <p:cNvSpPr/>
            <p:nvPr/>
          </p:nvSpPr>
          <p:spPr>
            <a:xfrm>
              <a:off x="6322821" y="3089418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486" y="0"/>
                  </a:moveTo>
                  <a:cubicBezTo>
                    <a:pt x="453" y="0"/>
                    <a:pt x="426" y="9"/>
                    <a:pt x="407" y="28"/>
                  </a:cubicBezTo>
                  <a:lnTo>
                    <a:pt x="0" y="250"/>
                  </a:lnTo>
                  <a:lnTo>
                    <a:pt x="0" y="693"/>
                  </a:lnTo>
                  <a:lnTo>
                    <a:pt x="296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50"/>
                  </a:lnTo>
                  <a:cubicBezTo>
                    <a:pt x="795" y="231"/>
                    <a:pt x="814" y="222"/>
                    <a:pt x="842" y="222"/>
                  </a:cubicBezTo>
                  <a:cubicBezTo>
                    <a:pt x="869" y="222"/>
                    <a:pt x="906" y="231"/>
                    <a:pt x="962" y="250"/>
                  </a:cubicBezTo>
                  <a:lnTo>
                    <a:pt x="592" y="28"/>
                  </a:lnTo>
                  <a:cubicBezTo>
                    <a:pt x="555" y="9"/>
                    <a:pt x="518" y="0"/>
                    <a:pt x="486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0"/>
            <p:cNvSpPr/>
            <p:nvPr/>
          </p:nvSpPr>
          <p:spPr>
            <a:xfrm>
              <a:off x="6341341" y="3100430"/>
              <a:ext cx="33337" cy="34838"/>
            </a:xfrm>
            <a:custGeom>
              <a:avLst/>
              <a:gdLst/>
              <a:ahLst/>
              <a:cxnLst/>
              <a:rect l="l" t="t" r="r" b="b"/>
              <a:pathLst>
                <a:path w="666" h="696" extrusionOk="0">
                  <a:moveTo>
                    <a:pt x="516" y="1"/>
                  </a:moveTo>
                  <a:cubicBezTo>
                    <a:pt x="483" y="1"/>
                    <a:pt x="446" y="10"/>
                    <a:pt x="407" y="30"/>
                  </a:cubicBezTo>
                  <a:lnTo>
                    <a:pt x="0" y="289"/>
                  </a:lnTo>
                  <a:lnTo>
                    <a:pt x="0" y="695"/>
                  </a:lnTo>
                  <a:lnTo>
                    <a:pt x="296" y="510"/>
                  </a:lnTo>
                  <a:lnTo>
                    <a:pt x="592" y="695"/>
                  </a:lnTo>
                  <a:lnTo>
                    <a:pt x="666" y="658"/>
                  </a:lnTo>
                  <a:lnTo>
                    <a:pt x="666" y="178"/>
                  </a:lnTo>
                  <a:cubicBezTo>
                    <a:pt x="666" y="69"/>
                    <a:pt x="606" y="1"/>
                    <a:pt x="516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0"/>
            <p:cNvSpPr/>
            <p:nvPr/>
          </p:nvSpPr>
          <p:spPr>
            <a:xfrm>
              <a:off x="6319117" y="3101882"/>
              <a:ext cx="22274" cy="35239"/>
            </a:xfrm>
            <a:custGeom>
              <a:avLst/>
              <a:gdLst/>
              <a:ahLst/>
              <a:cxnLst/>
              <a:rect l="l" t="t" r="r" b="b"/>
              <a:pathLst>
                <a:path w="445" h="704" extrusionOk="0">
                  <a:moveTo>
                    <a:pt x="1" y="1"/>
                  </a:moveTo>
                  <a:lnTo>
                    <a:pt x="1" y="444"/>
                  </a:lnTo>
                  <a:lnTo>
                    <a:pt x="444" y="703"/>
                  </a:lnTo>
                  <a:lnTo>
                    <a:pt x="444" y="2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0"/>
            <p:cNvSpPr/>
            <p:nvPr/>
          </p:nvSpPr>
          <p:spPr>
            <a:xfrm>
              <a:off x="6352453" y="3107888"/>
              <a:ext cx="48153" cy="34788"/>
            </a:xfrm>
            <a:custGeom>
              <a:avLst/>
              <a:gdLst/>
              <a:ahLst/>
              <a:cxnLst/>
              <a:rect l="l" t="t" r="r" b="b"/>
              <a:pathLst>
                <a:path w="962" h="695" extrusionOk="0">
                  <a:moveTo>
                    <a:pt x="932" y="233"/>
                  </a:moveTo>
                  <a:lnTo>
                    <a:pt x="961" y="250"/>
                  </a:lnTo>
                  <a:cubicBezTo>
                    <a:pt x="954" y="243"/>
                    <a:pt x="944" y="237"/>
                    <a:pt x="932" y="233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0"/>
                    <a:pt x="407" y="29"/>
                  </a:cubicBezTo>
                  <a:lnTo>
                    <a:pt x="0" y="250"/>
                  </a:lnTo>
                  <a:lnTo>
                    <a:pt x="0" y="694"/>
                  </a:lnTo>
                  <a:lnTo>
                    <a:pt x="333" y="509"/>
                  </a:lnTo>
                  <a:lnTo>
                    <a:pt x="407" y="546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6" y="250"/>
                  </a:lnTo>
                  <a:cubicBezTo>
                    <a:pt x="795" y="232"/>
                    <a:pt x="832" y="223"/>
                    <a:pt x="869" y="223"/>
                  </a:cubicBezTo>
                  <a:cubicBezTo>
                    <a:pt x="891" y="223"/>
                    <a:pt x="914" y="226"/>
                    <a:pt x="932" y="233"/>
                  </a:cubicBezTo>
                  <a:lnTo>
                    <a:pt x="932" y="233"/>
                  </a:lnTo>
                  <a:lnTo>
                    <a:pt x="592" y="29"/>
                  </a:lnTo>
                  <a:cubicBezTo>
                    <a:pt x="573" y="10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0"/>
            <p:cNvSpPr/>
            <p:nvPr/>
          </p:nvSpPr>
          <p:spPr>
            <a:xfrm>
              <a:off x="6370923" y="3118951"/>
              <a:ext cx="35239" cy="34788"/>
            </a:xfrm>
            <a:custGeom>
              <a:avLst/>
              <a:gdLst/>
              <a:ahLst/>
              <a:cxnLst/>
              <a:rect l="l" t="t" r="r" b="b"/>
              <a:pathLst>
                <a:path w="704" h="695" extrusionOk="0">
                  <a:moveTo>
                    <a:pt x="523" y="0"/>
                  </a:moveTo>
                  <a:cubicBezTo>
                    <a:pt x="487" y="0"/>
                    <a:pt x="447" y="10"/>
                    <a:pt x="407" y="29"/>
                  </a:cubicBezTo>
                  <a:lnTo>
                    <a:pt x="1" y="288"/>
                  </a:lnTo>
                  <a:lnTo>
                    <a:pt x="1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58"/>
                  </a:lnTo>
                  <a:lnTo>
                    <a:pt x="703" y="177"/>
                  </a:lnTo>
                  <a:cubicBezTo>
                    <a:pt x="703" y="69"/>
                    <a:pt x="624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0"/>
            <p:cNvSpPr/>
            <p:nvPr/>
          </p:nvSpPr>
          <p:spPr>
            <a:xfrm>
              <a:off x="6350601" y="3120402"/>
              <a:ext cx="20372" cy="33337"/>
            </a:xfrm>
            <a:custGeom>
              <a:avLst/>
              <a:gdLst/>
              <a:ahLst/>
              <a:cxnLst/>
              <a:rect l="l" t="t" r="r" b="b"/>
              <a:pathLst>
                <a:path w="407" h="666" extrusionOk="0">
                  <a:moveTo>
                    <a:pt x="0" y="0"/>
                  </a:moveTo>
                  <a:lnTo>
                    <a:pt x="0" y="444"/>
                  </a:lnTo>
                  <a:lnTo>
                    <a:pt x="407" y="666"/>
                  </a:lnTo>
                  <a:lnTo>
                    <a:pt x="407" y="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0"/>
            <p:cNvSpPr/>
            <p:nvPr/>
          </p:nvSpPr>
          <p:spPr>
            <a:xfrm>
              <a:off x="6380183" y="3124557"/>
              <a:ext cx="48153" cy="32886"/>
            </a:xfrm>
            <a:custGeom>
              <a:avLst/>
              <a:gdLst/>
              <a:ahLst/>
              <a:cxnLst/>
              <a:rect l="l" t="t" r="r" b="b"/>
              <a:pathLst>
                <a:path w="962" h="657" extrusionOk="0">
                  <a:moveTo>
                    <a:pt x="933" y="233"/>
                  </a:moveTo>
                  <a:lnTo>
                    <a:pt x="962" y="250"/>
                  </a:lnTo>
                  <a:cubicBezTo>
                    <a:pt x="955" y="243"/>
                    <a:pt x="944" y="237"/>
                    <a:pt x="933" y="233"/>
                  </a:cubicBezTo>
                  <a:close/>
                  <a:moveTo>
                    <a:pt x="500" y="1"/>
                  </a:moveTo>
                  <a:cubicBezTo>
                    <a:pt x="463" y="1"/>
                    <a:pt x="426" y="10"/>
                    <a:pt x="407" y="28"/>
                  </a:cubicBezTo>
                  <a:lnTo>
                    <a:pt x="1" y="250"/>
                  </a:lnTo>
                  <a:lnTo>
                    <a:pt x="1" y="657"/>
                  </a:lnTo>
                  <a:lnTo>
                    <a:pt x="333" y="472"/>
                  </a:lnTo>
                  <a:lnTo>
                    <a:pt x="407" y="546"/>
                  </a:lnTo>
                  <a:lnTo>
                    <a:pt x="407" y="472"/>
                  </a:lnTo>
                  <a:lnTo>
                    <a:pt x="370" y="472"/>
                  </a:lnTo>
                  <a:lnTo>
                    <a:pt x="777" y="250"/>
                  </a:lnTo>
                  <a:cubicBezTo>
                    <a:pt x="795" y="232"/>
                    <a:pt x="832" y="222"/>
                    <a:pt x="869" y="222"/>
                  </a:cubicBezTo>
                  <a:cubicBezTo>
                    <a:pt x="892" y="222"/>
                    <a:pt x="914" y="226"/>
                    <a:pt x="933" y="233"/>
                  </a:cubicBezTo>
                  <a:lnTo>
                    <a:pt x="933" y="233"/>
                  </a:lnTo>
                  <a:lnTo>
                    <a:pt x="592" y="28"/>
                  </a:lnTo>
                  <a:cubicBezTo>
                    <a:pt x="574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0"/>
            <p:cNvSpPr/>
            <p:nvPr/>
          </p:nvSpPr>
          <p:spPr>
            <a:xfrm>
              <a:off x="6398704" y="3135619"/>
              <a:ext cx="35189" cy="34788"/>
            </a:xfrm>
            <a:custGeom>
              <a:avLst/>
              <a:gdLst/>
              <a:ahLst/>
              <a:cxnLst/>
              <a:rect l="l" t="t" r="r" b="b"/>
              <a:pathLst>
                <a:path w="703" h="695" extrusionOk="0">
                  <a:moveTo>
                    <a:pt x="523" y="0"/>
                  </a:moveTo>
                  <a:cubicBezTo>
                    <a:pt x="486" y="0"/>
                    <a:pt x="447" y="9"/>
                    <a:pt x="407" y="29"/>
                  </a:cubicBezTo>
                  <a:lnTo>
                    <a:pt x="0" y="251"/>
                  </a:lnTo>
                  <a:lnTo>
                    <a:pt x="0" y="695"/>
                  </a:lnTo>
                  <a:lnTo>
                    <a:pt x="333" y="510"/>
                  </a:lnTo>
                  <a:lnTo>
                    <a:pt x="592" y="695"/>
                  </a:lnTo>
                  <a:lnTo>
                    <a:pt x="703" y="621"/>
                  </a:lnTo>
                  <a:lnTo>
                    <a:pt x="703" y="177"/>
                  </a:lnTo>
                  <a:cubicBezTo>
                    <a:pt x="703" y="69"/>
                    <a:pt x="623" y="0"/>
                    <a:pt x="523" y="0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0"/>
            <p:cNvSpPr/>
            <p:nvPr/>
          </p:nvSpPr>
          <p:spPr>
            <a:xfrm>
              <a:off x="6378331" y="3137070"/>
              <a:ext cx="20422" cy="33337"/>
            </a:xfrm>
            <a:custGeom>
              <a:avLst/>
              <a:gdLst/>
              <a:ahLst/>
              <a:cxnLst/>
              <a:rect l="l" t="t" r="r" b="b"/>
              <a:pathLst>
                <a:path w="408" h="666" extrusionOk="0">
                  <a:moveTo>
                    <a:pt x="1" y="0"/>
                  </a:moveTo>
                  <a:lnTo>
                    <a:pt x="1" y="407"/>
                  </a:lnTo>
                  <a:lnTo>
                    <a:pt x="407" y="666"/>
                  </a:lnTo>
                  <a:lnTo>
                    <a:pt x="407" y="2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0"/>
            <p:cNvSpPr/>
            <p:nvPr/>
          </p:nvSpPr>
          <p:spPr>
            <a:xfrm>
              <a:off x="6407964" y="3139823"/>
              <a:ext cx="48153" cy="34288"/>
            </a:xfrm>
            <a:custGeom>
              <a:avLst/>
              <a:gdLst/>
              <a:ahLst/>
              <a:cxnLst/>
              <a:rect l="l" t="t" r="r" b="b"/>
              <a:pathLst>
                <a:path w="962" h="685" extrusionOk="0">
                  <a:moveTo>
                    <a:pt x="932" y="260"/>
                  </a:moveTo>
                  <a:lnTo>
                    <a:pt x="961" y="278"/>
                  </a:lnTo>
                  <a:cubicBezTo>
                    <a:pt x="954" y="271"/>
                    <a:pt x="944" y="265"/>
                    <a:pt x="932" y="260"/>
                  </a:cubicBezTo>
                  <a:close/>
                  <a:moveTo>
                    <a:pt x="499" y="1"/>
                  </a:moveTo>
                  <a:cubicBezTo>
                    <a:pt x="462" y="1"/>
                    <a:pt x="425" y="19"/>
                    <a:pt x="407" y="56"/>
                  </a:cubicBezTo>
                  <a:lnTo>
                    <a:pt x="0" y="278"/>
                  </a:lnTo>
                  <a:lnTo>
                    <a:pt x="0" y="685"/>
                  </a:lnTo>
                  <a:lnTo>
                    <a:pt x="296" y="500"/>
                  </a:lnTo>
                  <a:lnTo>
                    <a:pt x="407" y="537"/>
                  </a:lnTo>
                  <a:lnTo>
                    <a:pt x="407" y="500"/>
                  </a:lnTo>
                  <a:lnTo>
                    <a:pt x="370" y="500"/>
                  </a:lnTo>
                  <a:lnTo>
                    <a:pt x="777" y="278"/>
                  </a:lnTo>
                  <a:cubicBezTo>
                    <a:pt x="795" y="259"/>
                    <a:pt x="832" y="250"/>
                    <a:pt x="869" y="250"/>
                  </a:cubicBezTo>
                  <a:cubicBezTo>
                    <a:pt x="891" y="250"/>
                    <a:pt x="914" y="254"/>
                    <a:pt x="932" y="260"/>
                  </a:cubicBezTo>
                  <a:lnTo>
                    <a:pt x="932" y="260"/>
                  </a:lnTo>
                  <a:lnTo>
                    <a:pt x="592" y="56"/>
                  </a:lnTo>
                  <a:cubicBezTo>
                    <a:pt x="573" y="19"/>
                    <a:pt x="536" y="1"/>
                    <a:pt x="499" y="1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0"/>
            <p:cNvSpPr/>
            <p:nvPr/>
          </p:nvSpPr>
          <p:spPr>
            <a:xfrm>
              <a:off x="6426434" y="3151436"/>
              <a:ext cx="35239" cy="33787"/>
            </a:xfrm>
            <a:custGeom>
              <a:avLst/>
              <a:gdLst/>
              <a:ahLst/>
              <a:cxnLst/>
              <a:rect l="l" t="t" r="r" b="b"/>
              <a:pathLst>
                <a:path w="704" h="675" extrusionOk="0">
                  <a:moveTo>
                    <a:pt x="530" y="1"/>
                  </a:moveTo>
                  <a:cubicBezTo>
                    <a:pt x="491" y="1"/>
                    <a:pt x="449" y="15"/>
                    <a:pt x="408" y="46"/>
                  </a:cubicBezTo>
                  <a:lnTo>
                    <a:pt x="1" y="268"/>
                  </a:lnTo>
                  <a:lnTo>
                    <a:pt x="1" y="674"/>
                  </a:lnTo>
                  <a:lnTo>
                    <a:pt x="334" y="490"/>
                  </a:lnTo>
                  <a:lnTo>
                    <a:pt x="592" y="674"/>
                  </a:lnTo>
                  <a:lnTo>
                    <a:pt x="703" y="637"/>
                  </a:lnTo>
                  <a:lnTo>
                    <a:pt x="703" y="194"/>
                  </a:lnTo>
                  <a:cubicBezTo>
                    <a:pt x="703" y="88"/>
                    <a:pt x="627" y="1"/>
                    <a:pt x="530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406112" y="3153689"/>
              <a:ext cx="20372" cy="31535"/>
            </a:xfrm>
            <a:custGeom>
              <a:avLst/>
              <a:gdLst/>
              <a:ahLst/>
              <a:cxnLst/>
              <a:rect l="l" t="t" r="r" b="b"/>
              <a:pathLst>
                <a:path w="407" h="630" extrusionOk="0">
                  <a:moveTo>
                    <a:pt x="0" y="1"/>
                  </a:moveTo>
                  <a:lnTo>
                    <a:pt x="0" y="408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435694" y="3156041"/>
              <a:ext cx="48153" cy="34738"/>
            </a:xfrm>
            <a:custGeom>
              <a:avLst/>
              <a:gdLst/>
              <a:ahLst/>
              <a:cxnLst/>
              <a:rect l="l" t="t" r="r" b="b"/>
              <a:pathLst>
                <a:path w="962" h="694" extrusionOk="0">
                  <a:moveTo>
                    <a:pt x="884" y="232"/>
                  </a:moveTo>
                  <a:lnTo>
                    <a:pt x="962" y="287"/>
                  </a:lnTo>
                  <a:cubicBezTo>
                    <a:pt x="946" y="255"/>
                    <a:pt x="916" y="236"/>
                    <a:pt x="884" y="232"/>
                  </a:cubicBezTo>
                  <a:close/>
                  <a:moveTo>
                    <a:pt x="500" y="0"/>
                  </a:moveTo>
                  <a:cubicBezTo>
                    <a:pt x="463" y="0"/>
                    <a:pt x="426" y="9"/>
                    <a:pt x="407" y="28"/>
                  </a:cubicBezTo>
                  <a:lnTo>
                    <a:pt x="1" y="287"/>
                  </a:lnTo>
                  <a:lnTo>
                    <a:pt x="1" y="693"/>
                  </a:lnTo>
                  <a:lnTo>
                    <a:pt x="333" y="509"/>
                  </a:lnTo>
                  <a:lnTo>
                    <a:pt x="407" y="545"/>
                  </a:lnTo>
                  <a:lnTo>
                    <a:pt x="407" y="509"/>
                  </a:lnTo>
                  <a:lnTo>
                    <a:pt x="370" y="509"/>
                  </a:lnTo>
                  <a:lnTo>
                    <a:pt x="777" y="287"/>
                  </a:lnTo>
                  <a:cubicBezTo>
                    <a:pt x="796" y="250"/>
                    <a:pt x="833" y="231"/>
                    <a:pt x="869" y="231"/>
                  </a:cubicBezTo>
                  <a:cubicBezTo>
                    <a:pt x="874" y="231"/>
                    <a:pt x="879" y="232"/>
                    <a:pt x="884" y="232"/>
                  </a:cubicBezTo>
                  <a:lnTo>
                    <a:pt x="884" y="232"/>
                  </a:lnTo>
                  <a:lnTo>
                    <a:pt x="592" y="28"/>
                  </a:lnTo>
                  <a:cubicBezTo>
                    <a:pt x="574" y="9"/>
                    <a:pt x="537" y="0"/>
                    <a:pt x="500" y="0"/>
                  </a:cubicBez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6454215" y="3168054"/>
              <a:ext cx="35189" cy="33837"/>
            </a:xfrm>
            <a:custGeom>
              <a:avLst/>
              <a:gdLst/>
              <a:ahLst/>
              <a:cxnLst/>
              <a:rect l="l" t="t" r="r" b="b"/>
              <a:pathLst>
                <a:path w="703" h="676" extrusionOk="0">
                  <a:moveTo>
                    <a:pt x="533" y="1"/>
                  </a:moveTo>
                  <a:cubicBezTo>
                    <a:pt x="494" y="1"/>
                    <a:pt x="450" y="14"/>
                    <a:pt x="407" y="47"/>
                  </a:cubicBezTo>
                  <a:lnTo>
                    <a:pt x="0" y="269"/>
                  </a:lnTo>
                  <a:lnTo>
                    <a:pt x="0" y="675"/>
                  </a:lnTo>
                  <a:lnTo>
                    <a:pt x="333" y="490"/>
                  </a:lnTo>
                  <a:lnTo>
                    <a:pt x="592" y="675"/>
                  </a:lnTo>
                  <a:lnTo>
                    <a:pt x="703" y="638"/>
                  </a:lnTo>
                  <a:lnTo>
                    <a:pt x="703" y="158"/>
                  </a:lnTo>
                  <a:cubicBezTo>
                    <a:pt x="703" y="79"/>
                    <a:pt x="629" y="1"/>
                    <a:pt x="533" y="1"/>
                  </a:cubicBez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6433842" y="3170357"/>
              <a:ext cx="20422" cy="31535"/>
            </a:xfrm>
            <a:custGeom>
              <a:avLst/>
              <a:gdLst/>
              <a:ahLst/>
              <a:cxnLst/>
              <a:rect l="l" t="t" r="r" b="b"/>
              <a:pathLst>
                <a:path w="408" h="630" extrusionOk="0">
                  <a:moveTo>
                    <a:pt x="1" y="1"/>
                  </a:moveTo>
                  <a:lnTo>
                    <a:pt x="1" y="407"/>
                  </a:lnTo>
                  <a:lnTo>
                    <a:pt x="407" y="629"/>
                  </a:lnTo>
                  <a:lnTo>
                    <a:pt x="407" y="2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6291336" y="3118550"/>
              <a:ext cx="35239" cy="24577"/>
            </a:xfrm>
            <a:custGeom>
              <a:avLst/>
              <a:gdLst/>
              <a:ahLst/>
              <a:cxnLst/>
              <a:rect l="l" t="t" r="r" b="b"/>
              <a:pathLst>
                <a:path w="704" h="491" extrusionOk="0">
                  <a:moveTo>
                    <a:pt x="1" y="1"/>
                  </a:moveTo>
                  <a:lnTo>
                    <a:pt x="1" y="296"/>
                  </a:lnTo>
                  <a:cubicBezTo>
                    <a:pt x="1" y="333"/>
                    <a:pt x="75" y="370"/>
                    <a:pt x="112" y="407"/>
                  </a:cubicBezTo>
                  <a:cubicBezTo>
                    <a:pt x="186" y="463"/>
                    <a:pt x="278" y="490"/>
                    <a:pt x="371" y="490"/>
                  </a:cubicBezTo>
                  <a:cubicBezTo>
                    <a:pt x="463" y="490"/>
                    <a:pt x="556" y="463"/>
                    <a:pt x="629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6291336" y="3108389"/>
              <a:ext cx="40795" cy="20372"/>
            </a:xfrm>
            <a:custGeom>
              <a:avLst/>
              <a:gdLst/>
              <a:ahLst/>
              <a:cxnLst/>
              <a:rect l="l" t="t" r="r" b="b"/>
              <a:pathLst>
                <a:path w="815" h="407" extrusionOk="0">
                  <a:moveTo>
                    <a:pt x="408" y="0"/>
                  </a:moveTo>
                  <a:cubicBezTo>
                    <a:pt x="315" y="0"/>
                    <a:pt x="223" y="19"/>
                    <a:pt x="149" y="56"/>
                  </a:cubicBezTo>
                  <a:cubicBezTo>
                    <a:pt x="1" y="130"/>
                    <a:pt x="1" y="240"/>
                    <a:pt x="149" y="351"/>
                  </a:cubicBezTo>
                  <a:cubicBezTo>
                    <a:pt x="223" y="388"/>
                    <a:pt x="315" y="407"/>
                    <a:pt x="408" y="407"/>
                  </a:cubicBezTo>
                  <a:cubicBezTo>
                    <a:pt x="500" y="407"/>
                    <a:pt x="593" y="388"/>
                    <a:pt x="666" y="351"/>
                  </a:cubicBezTo>
                  <a:cubicBezTo>
                    <a:pt x="814" y="240"/>
                    <a:pt x="814" y="130"/>
                    <a:pt x="666" y="56"/>
                  </a:cubicBezTo>
                  <a:cubicBezTo>
                    <a:pt x="593" y="19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6324673" y="3137070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0"/>
                  </a:moveTo>
                  <a:lnTo>
                    <a:pt x="0" y="296"/>
                  </a:lnTo>
                  <a:cubicBezTo>
                    <a:pt x="0" y="333"/>
                    <a:pt x="37" y="370"/>
                    <a:pt x="74" y="407"/>
                  </a:cubicBezTo>
                  <a:cubicBezTo>
                    <a:pt x="148" y="462"/>
                    <a:pt x="241" y="490"/>
                    <a:pt x="333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6324673" y="3126859"/>
              <a:ext cx="38893" cy="20422"/>
            </a:xfrm>
            <a:custGeom>
              <a:avLst/>
              <a:gdLst/>
              <a:ahLst/>
              <a:cxnLst/>
              <a:rect l="l" t="t" r="r" b="b"/>
              <a:pathLst>
                <a:path w="777" h="408" extrusionOk="0">
                  <a:moveTo>
                    <a:pt x="384" y="1"/>
                  </a:moveTo>
                  <a:cubicBezTo>
                    <a:pt x="287" y="1"/>
                    <a:pt x="185" y="19"/>
                    <a:pt x="111" y="56"/>
                  </a:cubicBezTo>
                  <a:cubicBezTo>
                    <a:pt x="0" y="130"/>
                    <a:pt x="0" y="241"/>
                    <a:pt x="111" y="352"/>
                  </a:cubicBezTo>
                  <a:cubicBezTo>
                    <a:pt x="185" y="389"/>
                    <a:pt x="287" y="408"/>
                    <a:pt x="384" y="408"/>
                  </a:cubicBezTo>
                  <a:cubicBezTo>
                    <a:pt x="481" y="408"/>
                    <a:pt x="573" y="389"/>
                    <a:pt x="629" y="352"/>
                  </a:cubicBezTo>
                  <a:cubicBezTo>
                    <a:pt x="777" y="241"/>
                    <a:pt x="777" y="130"/>
                    <a:pt x="629" y="56"/>
                  </a:cubicBezTo>
                  <a:cubicBezTo>
                    <a:pt x="573" y="19"/>
                    <a:pt x="481" y="1"/>
                    <a:pt x="384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6359811" y="315554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1"/>
                  </a:moveTo>
                  <a:lnTo>
                    <a:pt x="1" y="297"/>
                  </a:lnTo>
                  <a:cubicBezTo>
                    <a:pt x="1" y="334"/>
                    <a:pt x="38" y="371"/>
                    <a:pt x="75" y="408"/>
                  </a:cubicBezTo>
                  <a:cubicBezTo>
                    <a:pt x="149" y="463"/>
                    <a:pt x="241" y="491"/>
                    <a:pt x="334" y="491"/>
                  </a:cubicBezTo>
                  <a:cubicBezTo>
                    <a:pt x="426" y="491"/>
                    <a:pt x="518" y="463"/>
                    <a:pt x="592" y="408"/>
                  </a:cubicBezTo>
                  <a:cubicBezTo>
                    <a:pt x="666" y="371"/>
                    <a:pt x="666" y="334"/>
                    <a:pt x="666" y="297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6356107" y="3145380"/>
              <a:ext cx="40795" cy="20422"/>
            </a:xfrm>
            <a:custGeom>
              <a:avLst/>
              <a:gdLst/>
              <a:ahLst/>
              <a:cxnLst/>
              <a:rect l="l" t="t" r="r" b="b"/>
              <a:pathLst>
                <a:path w="815" h="408" extrusionOk="0">
                  <a:moveTo>
                    <a:pt x="408" y="1"/>
                  </a:moveTo>
                  <a:cubicBezTo>
                    <a:pt x="315" y="1"/>
                    <a:pt x="223" y="19"/>
                    <a:pt x="149" y="56"/>
                  </a:cubicBezTo>
                  <a:cubicBezTo>
                    <a:pt x="1" y="130"/>
                    <a:pt x="1" y="241"/>
                    <a:pt x="149" y="352"/>
                  </a:cubicBezTo>
                  <a:cubicBezTo>
                    <a:pt x="223" y="389"/>
                    <a:pt x="315" y="407"/>
                    <a:pt x="408" y="407"/>
                  </a:cubicBezTo>
                  <a:cubicBezTo>
                    <a:pt x="500" y="407"/>
                    <a:pt x="592" y="389"/>
                    <a:pt x="666" y="352"/>
                  </a:cubicBezTo>
                  <a:cubicBezTo>
                    <a:pt x="814" y="241"/>
                    <a:pt x="814" y="167"/>
                    <a:pt x="666" y="56"/>
                  </a:cubicBezTo>
                  <a:cubicBezTo>
                    <a:pt x="592" y="19"/>
                    <a:pt x="500" y="1"/>
                    <a:pt x="40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6391296" y="3174061"/>
              <a:ext cx="35189" cy="24577"/>
            </a:xfrm>
            <a:custGeom>
              <a:avLst/>
              <a:gdLst/>
              <a:ahLst/>
              <a:cxnLst/>
              <a:rect l="l" t="t" r="r" b="b"/>
              <a:pathLst>
                <a:path w="703" h="491" extrusionOk="0">
                  <a:moveTo>
                    <a:pt x="0" y="1"/>
                  </a:moveTo>
                  <a:lnTo>
                    <a:pt x="0" y="296"/>
                  </a:lnTo>
                  <a:cubicBezTo>
                    <a:pt x="0" y="333"/>
                    <a:pt x="37" y="370"/>
                    <a:pt x="111" y="407"/>
                  </a:cubicBezTo>
                  <a:cubicBezTo>
                    <a:pt x="167" y="463"/>
                    <a:pt x="259" y="490"/>
                    <a:pt x="352" y="490"/>
                  </a:cubicBezTo>
                  <a:cubicBezTo>
                    <a:pt x="444" y="490"/>
                    <a:pt x="536" y="463"/>
                    <a:pt x="592" y="407"/>
                  </a:cubicBezTo>
                  <a:cubicBezTo>
                    <a:pt x="703" y="370"/>
                    <a:pt x="703" y="333"/>
                    <a:pt x="703" y="29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6389444" y="3163900"/>
              <a:ext cx="38893" cy="20372"/>
            </a:xfrm>
            <a:custGeom>
              <a:avLst/>
              <a:gdLst/>
              <a:ahLst/>
              <a:cxnLst/>
              <a:rect l="l" t="t" r="r" b="b"/>
              <a:pathLst>
                <a:path w="777" h="407" extrusionOk="0">
                  <a:moveTo>
                    <a:pt x="389" y="0"/>
                  </a:moveTo>
                  <a:cubicBezTo>
                    <a:pt x="296" y="0"/>
                    <a:pt x="204" y="19"/>
                    <a:pt x="148" y="56"/>
                  </a:cubicBezTo>
                  <a:cubicBezTo>
                    <a:pt x="0" y="130"/>
                    <a:pt x="0" y="241"/>
                    <a:pt x="148" y="352"/>
                  </a:cubicBezTo>
                  <a:cubicBezTo>
                    <a:pt x="204" y="388"/>
                    <a:pt x="296" y="407"/>
                    <a:pt x="389" y="407"/>
                  </a:cubicBezTo>
                  <a:cubicBezTo>
                    <a:pt x="481" y="407"/>
                    <a:pt x="573" y="388"/>
                    <a:pt x="629" y="352"/>
                  </a:cubicBezTo>
                  <a:cubicBezTo>
                    <a:pt x="777" y="315"/>
                    <a:pt x="777" y="167"/>
                    <a:pt x="629" y="56"/>
                  </a:cubicBezTo>
                  <a:cubicBezTo>
                    <a:pt x="573" y="19"/>
                    <a:pt x="481" y="0"/>
                    <a:pt x="38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6424582" y="3192581"/>
              <a:ext cx="33387" cy="24577"/>
            </a:xfrm>
            <a:custGeom>
              <a:avLst/>
              <a:gdLst/>
              <a:ahLst/>
              <a:cxnLst/>
              <a:rect l="l" t="t" r="r" b="b"/>
              <a:pathLst>
                <a:path w="667" h="491" extrusionOk="0">
                  <a:moveTo>
                    <a:pt x="1" y="0"/>
                  </a:moveTo>
                  <a:lnTo>
                    <a:pt x="1" y="296"/>
                  </a:lnTo>
                  <a:cubicBezTo>
                    <a:pt x="1" y="333"/>
                    <a:pt x="38" y="370"/>
                    <a:pt x="75" y="407"/>
                  </a:cubicBezTo>
                  <a:cubicBezTo>
                    <a:pt x="149" y="462"/>
                    <a:pt x="241" y="490"/>
                    <a:pt x="334" y="490"/>
                  </a:cubicBezTo>
                  <a:cubicBezTo>
                    <a:pt x="426" y="490"/>
                    <a:pt x="518" y="462"/>
                    <a:pt x="592" y="407"/>
                  </a:cubicBezTo>
                  <a:cubicBezTo>
                    <a:pt x="666" y="370"/>
                    <a:pt x="666" y="333"/>
                    <a:pt x="666" y="296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6420878" y="3184723"/>
              <a:ext cx="40795" cy="21323"/>
            </a:xfrm>
            <a:custGeom>
              <a:avLst/>
              <a:gdLst/>
              <a:ahLst/>
              <a:cxnLst/>
              <a:rect l="l" t="t" r="r" b="b"/>
              <a:pathLst>
                <a:path w="815" h="426" extrusionOk="0">
                  <a:moveTo>
                    <a:pt x="408" y="0"/>
                  </a:moveTo>
                  <a:cubicBezTo>
                    <a:pt x="315" y="0"/>
                    <a:pt x="223" y="28"/>
                    <a:pt x="149" y="83"/>
                  </a:cubicBezTo>
                  <a:cubicBezTo>
                    <a:pt x="1" y="120"/>
                    <a:pt x="1" y="268"/>
                    <a:pt x="149" y="342"/>
                  </a:cubicBezTo>
                  <a:cubicBezTo>
                    <a:pt x="223" y="398"/>
                    <a:pt x="315" y="425"/>
                    <a:pt x="408" y="425"/>
                  </a:cubicBezTo>
                  <a:cubicBezTo>
                    <a:pt x="500" y="425"/>
                    <a:pt x="592" y="398"/>
                    <a:pt x="666" y="342"/>
                  </a:cubicBezTo>
                  <a:cubicBezTo>
                    <a:pt x="814" y="268"/>
                    <a:pt x="814" y="120"/>
                    <a:pt x="666" y="83"/>
                  </a:cubicBezTo>
                  <a:cubicBezTo>
                    <a:pt x="592" y="28"/>
                    <a:pt x="500" y="0"/>
                    <a:pt x="408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6261754" y="3120402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2" y="259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6280274" y="3133366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22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07" y="481"/>
                  </a:cubicBezTo>
                  <a:lnTo>
                    <a:pt x="592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6289534" y="3137070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5" y="0"/>
                  </a:moveTo>
                  <a:lnTo>
                    <a:pt x="222" y="222"/>
                  </a:lnTo>
                  <a:cubicBezTo>
                    <a:pt x="111" y="333"/>
                    <a:pt x="0" y="518"/>
                    <a:pt x="0" y="666"/>
                  </a:cubicBezTo>
                  <a:lnTo>
                    <a:pt x="0" y="1109"/>
                  </a:lnTo>
                  <a:lnTo>
                    <a:pt x="407" y="1331"/>
                  </a:lnTo>
                  <a:lnTo>
                    <a:pt x="555" y="666"/>
                  </a:lnTo>
                  <a:lnTo>
                    <a:pt x="1072" y="185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6309856" y="3148183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0"/>
                  </a:moveTo>
                  <a:lnTo>
                    <a:pt x="259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09"/>
                  </a:lnTo>
                  <a:lnTo>
                    <a:pt x="296" y="924"/>
                  </a:lnTo>
                  <a:lnTo>
                    <a:pt x="296" y="813"/>
                  </a:lnTo>
                  <a:cubicBezTo>
                    <a:pt x="296" y="702"/>
                    <a:pt x="333" y="555"/>
                    <a:pt x="444" y="518"/>
                  </a:cubicBezTo>
                  <a:lnTo>
                    <a:pt x="629" y="444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6317265" y="3153689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334"/>
                    <a:pt x="1" y="519"/>
                    <a:pt x="1" y="629"/>
                  </a:cubicBezTo>
                  <a:lnTo>
                    <a:pt x="1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3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6337637" y="3164801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1"/>
                  </a:moveTo>
                  <a:lnTo>
                    <a:pt x="259" y="223"/>
                  </a:lnTo>
                  <a:cubicBezTo>
                    <a:pt x="111" y="334"/>
                    <a:pt x="0" y="518"/>
                    <a:pt x="0" y="666"/>
                  </a:cubicBezTo>
                  <a:lnTo>
                    <a:pt x="0" y="1110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29"/>
                    <a:pt x="333" y="555"/>
                    <a:pt x="444" y="518"/>
                  </a:cubicBezTo>
                  <a:lnTo>
                    <a:pt x="629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6345045" y="3170357"/>
              <a:ext cx="53709" cy="66673"/>
            </a:xfrm>
            <a:custGeom>
              <a:avLst/>
              <a:gdLst/>
              <a:ahLst/>
              <a:cxnLst/>
              <a:rect l="l" t="t" r="r" b="b"/>
              <a:pathLst>
                <a:path w="1073" h="1332" extrusionOk="0">
                  <a:moveTo>
                    <a:pt x="666" y="1"/>
                  </a:moveTo>
                  <a:lnTo>
                    <a:pt x="222" y="223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10"/>
                  </a:lnTo>
                  <a:lnTo>
                    <a:pt x="407" y="1332"/>
                  </a:lnTo>
                  <a:lnTo>
                    <a:pt x="555" y="629"/>
                  </a:lnTo>
                  <a:lnTo>
                    <a:pt x="1072" y="186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6365367" y="3181469"/>
              <a:ext cx="33387" cy="55561"/>
            </a:xfrm>
            <a:custGeom>
              <a:avLst/>
              <a:gdLst/>
              <a:ahLst/>
              <a:cxnLst/>
              <a:rect l="l" t="t" r="r" b="b"/>
              <a:pathLst>
                <a:path w="667" h="1110" extrusionOk="0">
                  <a:moveTo>
                    <a:pt x="666" y="1"/>
                  </a:moveTo>
                  <a:lnTo>
                    <a:pt x="260" y="222"/>
                  </a:lnTo>
                  <a:cubicBezTo>
                    <a:pt x="112" y="296"/>
                    <a:pt x="1" y="518"/>
                    <a:pt x="1" y="629"/>
                  </a:cubicBezTo>
                  <a:lnTo>
                    <a:pt x="1" y="1110"/>
                  </a:lnTo>
                  <a:lnTo>
                    <a:pt x="297" y="925"/>
                  </a:lnTo>
                  <a:lnTo>
                    <a:pt x="297" y="777"/>
                  </a:lnTo>
                  <a:cubicBezTo>
                    <a:pt x="297" y="703"/>
                    <a:pt x="334" y="555"/>
                    <a:pt x="481" y="518"/>
                  </a:cubicBezTo>
                  <a:lnTo>
                    <a:pt x="666" y="407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6372775" y="3185173"/>
              <a:ext cx="53709" cy="68525"/>
            </a:xfrm>
            <a:custGeom>
              <a:avLst/>
              <a:gdLst/>
              <a:ahLst/>
              <a:cxnLst/>
              <a:rect l="l" t="t" r="r" b="b"/>
              <a:pathLst>
                <a:path w="1073" h="1369" extrusionOk="0">
                  <a:moveTo>
                    <a:pt x="666" y="0"/>
                  </a:moveTo>
                  <a:lnTo>
                    <a:pt x="223" y="259"/>
                  </a:lnTo>
                  <a:cubicBezTo>
                    <a:pt x="112" y="333"/>
                    <a:pt x="1" y="518"/>
                    <a:pt x="1" y="666"/>
                  </a:cubicBezTo>
                  <a:lnTo>
                    <a:pt x="1" y="1110"/>
                  </a:lnTo>
                  <a:lnTo>
                    <a:pt x="407" y="1368"/>
                  </a:lnTo>
                  <a:lnTo>
                    <a:pt x="555" y="666"/>
                  </a:lnTo>
                  <a:lnTo>
                    <a:pt x="1073" y="185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6393148" y="3198137"/>
              <a:ext cx="33337" cy="55561"/>
            </a:xfrm>
            <a:custGeom>
              <a:avLst/>
              <a:gdLst/>
              <a:ahLst/>
              <a:cxnLst/>
              <a:rect l="l" t="t" r="r" b="b"/>
              <a:pathLst>
                <a:path w="666" h="1110" extrusionOk="0">
                  <a:moveTo>
                    <a:pt x="666" y="0"/>
                  </a:moveTo>
                  <a:lnTo>
                    <a:pt x="259" y="222"/>
                  </a:lnTo>
                  <a:cubicBezTo>
                    <a:pt x="111" y="296"/>
                    <a:pt x="0" y="481"/>
                    <a:pt x="0" y="629"/>
                  </a:cubicBezTo>
                  <a:lnTo>
                    <a:pt x="0" y="1109"/>
                  </a:lnTo>
                  <a:lnTo>
                    <a:pt x="296" y="925"/>
                  </a:lnTo>
                  <a:lnTo>
                    <a:pt x="296" y="777"/>
                  </a:lnTo>
                  <a:cubicBezTo>
                    <a:pt x="296" y="666"/>
                    <a:pt x="333" y="555"/>
                    <a:pt x="481" y="481"/>
                  </a:cubicBezTo>
                  <a:lnTo>
                    <a:pt x="666" y="407"/>
                  </a:lnTo>
                  <a:lnTo>
                    <a:pt x="666" y="0"/>
                  </a:lnTo>
                  <a:close/>
                </a:path>
              </a:pathLst>
            </a:custGeom>
            <a:solidFill>
              <a:srgbClr val="808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5958271" y="3314715"/>
              <a:ext cx="294273" cy="170287"/>
            </a:xfrm>
            <a:custGeom>
              <a:avLst/>
              <a:gdLst/>
              <a:ahLst/>
              <a:cxnLst/>
              <a:rect l="l" t="t" r="r" b="b"/>
              <a:pathLst>
                <a:path w="5879" h="3402" extrusionOk="0">
                  <a:moveTo>
                    <a:pt x="3328" y="0"/>
                  </a:moveTo>
                  <a:lnTo>
                    <a:pt x="0" y="1923"/>
                  </a:lnTo>
                  <a:lnTo>
                    <a:pt x="2551" y="3402"/>
                  </a:lnTo>
                  <a:lnTo>
                    <a:pt x="5879" y="1479"/>
                  </a:lnTo>
                  <a:lnTo>
                    <a:pt x="3328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6074849" y="3303603"/>
              <a:ext cx="148113" cy="164731"/>
            </a:xfrm>
            <a:custGeom>
              <a:avLst/>
              <a:gdLst/>
              <a:ahLst/>
              <a:cxnLst/>
              <a:rect l="l" t="t" r="r" b="b"/>
              <a:pathLst>
                <a:path w="2959" h="3291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3291"/>
                  </a:lnTo>
                  <a:lnTo>
                    <a:pt x="2958" y="159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6084109" y="3342446"/>
              <a:ext cx="129592" cy="109270"/>
            </a:xfrm>
            <a:custGeom>
              <a:avLst/>
              <a:gdLst/>
              <a:ahLst/>
              <a:cxnLst/>
              <a:rect l="l" t="t" r="r" b="b"/>
              <a:pathLst>
                <a:path w="2589" h="2183" extrusionOk="0">
                  <a:moveTo>
                    <a:pt x="2588" y="1"/>
                  </a:moveTo>
                  <a:lnTo>
                    <a:pt x="2477" y="75"/>
                  </a:lnTo>
                  <a:lnTo>
                    <a:pt x="2477" y="666"/>
                  </a:lnTo>
                  <a:lnTo>
                    <a:pt x="0" y="2108"/>
                  </a:lnTo>
                  <a:lnTo>
                    <a:pt x="0" y="2182"/>
                  </a:lnTo>
                  <a:lnTo>
                    <a:pt x="2588" y="703"/>
                  </a:lnTo>
                  <a:lnTo>
                    <a:pt x="2588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6084109" y="3346150"/>
              <a:ext cx="124036" cy="101862"/>
            </a:xfrm>
            <a:custGeom>
              <a:avLst/>
              <a:gdLst/>
              <a:ahLst/>
              <a:cxnLst/>
              <a:rect l="l" t="t" r="r" b="b"/>
              <a:pathLst>
                <a:path w="2478" h="2035" extrusionOk="0">
                  <a:moveTo>
                    <a:pt x="2477" y="1"/>
                  </a:moveTo>
                  <a:lnTo>
                    <a:pt x="0" y="1406"/>
                  </a:lnTo>
                  <a:lnTo>
                    <a:pt x="0" y="2034"/>
                  </a:lnTo>
                  <a:lnTo>
                    <a:pt x="2477" y="592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6074849" y="3303603"/>
              <a:ext cx="148113" cy="99960"/>
            </a:xfrm>
            <a:custGeom>
              <a:avLst/>
              <a:gdLst/>
              <a:ahLst/>
              <a:cxnLst/>
              <a:rect l="l" t="t" r="r" b="b"/>
              <a:pathLst>
                <a:path w="2959" h="1997" extrusionOk="0">
                  <a:moveTo>
                    <a:pt x="2958" y="1"/>
                  </a:moveTo>
                  <a:lnTo>
                    <a:pt x="0" y="1701"/>
                  </a:lnTo>
                  <a:lnTo>
                    <a:pt x="0" y="1997"/>
                  </a:lnTo>
                  <a:lnTo>
                    <a:pt x="2958" y="296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5989705" y="3338792"/>
              <a:ext cx="85194" cy="129542"/>
            </a:xfrm>
            <a:custGeom>
              <a:avLst/>
              <a:gdLst/>
              <a:ahLst/>
              <a:cxnLst/>
              <a:rect l="l" t="t" r="r" b="b"/>
              <a:pathLst>
                <a:path w="1702" h="2588" extrusionOk="0">
                  <a:moveTo>
                    <a:pt x="1" y="0"/>
                  </a:moveTo>
                  <a:lnTo>
                    <a:pt x="1" y="1553"/>
                  </a:lnTo>
                  <a:lnTo>
                    <a:pt x="1701" y="2588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5989705" y="3338792"/>
              <a:ext cx="85194" cy="64771"/>
            </a:xfrm>
            <a:custGeom>
              <a:avLst/>
              <a:gdLst/>
              <a:ahLst/>
              <a:cxnLst/>
              <a:rect l="l" t="t" r="r" b="b"/>
              <a:pathLst>
                <a:path w="1702" h="1294" extrusionOk="0">
                  <a:moveTo>
                    <a:pt x="1" y="0"/>
                  </a:moveTo>
                  <a:lnTo>
                    <a:pt x="1" y="259"/>
                  </a:lnTo>
                  <a:lnTo>
                    <a:pt x="1701" y="1294"/>
                  </a:lnTo>
                  <a:lnTo>
                    <a:pt x="1701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6072997" y="3277675"/>
              <a:ext cx="157323" cy="116678"/>
            </a:xfrm>
            <a:custGeom>
              <a:avLst/>
              <a:gdLst/>
              <a:ahLst/>
              <a:cxnLst/>
              <a:rect l="l" t="t" r="r" b="b"/>
              <a:pathLst>
                <a:path w="3143" h="2331" extrusionOk="0">
                  <a:moveTo>
                    <a:pt x="3143" y="1"/>
                  </a:moveTo>
                  <a:lnTo>
                    <a:pt x="0" y="1813"/>
                  </a:lnTo>
                  <a:lnTo>
                    <a:pt x="0" y="2330"/>
                  </a:lnTo>
                  <a:lnTo>
                    <a:pt x="3143" y="519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5982297" y="3318419"/>
              <a:ext cx="90750" cy="75933"/>
            </a:xfrm>
            <a:custGeom>
              <a:avLst/>
              <a:gdLst/>
              <a:ahLst/>
              <a:cxnLst/>
              <a:rect l="l" t="t" r="r" b="b"/>
              <a:pathLst>
                <a:path w="1813" h="1517" extrusionOk="0">
                  <a:moveTo>
                    <a:pt x="1" y="0"/>
                  </a:moveTo>
                  <a:lnTo>
                    <a:pt x="1" y="481"/>
                  </a:lnTo>
                  <a:lnTo>
                    <a:pt x="1812" y="1516"/>
                  </a:lnTo>
                  <a:lnTo>
                    <a:pt x="1812" y="9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5982297" y="3225868"/>
              <a:ext cx="248023" cy="142557"/>
            </a:xfrm>
            <a:custGeom>
              <a:avLst/>
              <a:gdLst/>
              <a:ahLst/>
              <a:cxnLst/>
              <a:rect l="l" t="t" r="r" b="b"/>
              <a:pathLst>
                <a:path w="4955" h="2848" extrusionOk="0">
                  <a:moveTo>
                    <a:pt x="3143" y="1"/>
                  </a:moveTo>
                  <a:lnTo>
                    <a:pt x="1" y="1849"/>
                  </a:lnTo>
                  <a:lnTo>
                    <a:pt x="1812" y="2848"/>
                  </a:lnTo>
                  <a:lnTo>
                    <a:pt x="4955" y="1036"/>
                  </a:lnTo>
                  <a:lnTo>
                    <a:pt x="3143" y="1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6026746" y="3248092"/>
              <a:ext cx="122184" cy="48153"/>
            </a:xfrm>
            <a:custGeom>
              <a:avLst/>
              <a:gdLst/>
              <a:ahLst/>
              <a:cxnLst/>
              <a:rect l="l" t="t" r="r" b="b"/>
              <a:pathLst>
                <a:path w="2441" h="962" extrusionOk="0">
                  <a:moveTo>
                    <a:pt x="1553" y="0"/>
                  </a:moveTo>
                  <a:lnTo>
                    <a:pt x="0" y="925"/>
                  </a:lnTo>
                  <a:lnTo>
                    <a:pt x="74" y="962"/>
                  </a:lnTo>
                  <a:lnTo>
                    <a:pt x="1553" y="111"/>
                  </a:lnTo>
                  <a:lnTo>
                    <a:pt x="2329" y="555"/>
                  </a:lnTo>
                  <a:lnTo>
                    <a:pt x="2440" y="51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6043364" y="3292491"/>
              <a:ext cx="35239" cy="22274"/>
            </a:xfrm>
            <a:custGeom>
              <a:avLst/>
              <a:gdLst/>
              <a:ahLst/>
              <a:cxnLst/>
              <a:rect l="l" t="t" r="r" b="b"/>
              <a:pathLst>
                <a:path w="704" h="445" extrusionOk="0">
                  <a:moveTo>
                    <a:pt x="1" y="1"/>
                  </a:moveTo>
                  <a:lnTo>
                    <a:pt x="1" y="75"/>
                  </a:lnTo>
                  <a:lnTo>
                    <a:pt x="629" y="444"/>
                  </a:lnTo>
                  <a:lnTo>
                    <a:pt x="703" y="4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6030450" y="3253648"/>
              <a:ext cx="112924" cy="66673"/>
            </a:xfrm>
            <a:custGeom>
              <a:avLst/>
              <a:gdLst/>
              <a:ahLst/>
              <a:cxnLst/>
              <a:rect l="l" t="t" r="r" b="b"/>
              <a:pathLst>
                <a:path w="2256" h="1332" extrusionOk="0">
                  <a:moveTo>
                    <a:pt x="1479" y="0"/>
                  </a:moveTo>
                  <a:lnTo>
                    <a:pt x="0" y="851"/>
                  </a:lnTo>
                  <a:lnTo>
                    <a:pt x="776" y="1331"/>
                  </a:lnTo>
                  <a:lnTo>
                    <a:pt x="887" y="1220"/>
                  </a:lnTo>
                  <a:lnTo>
                    <a:pt x="259" y="851"/>
                  </a:lnTo>
                  <a:lnTo>
                    <a:pt x="259" y="777"/>
                  </a:lnTo>
                  <a:lnTo>
                    <a:pt x="1442" y="111"/>
                  </a:lnTo>
                  <a:lnTo>
                    <a:pt x="2144" y="555"/>
                  </a:lnTo>
                  <a:lnTo>
                    <a:pt x="2255" y="444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6130360" y="3235128"/>
              <a:ext cx="7458" cy="46301"/>
            </a:xfrm>
            <a:custGeom>
              <a:avLst/>
              <a:gdLst/>
              <a:ahLst/>
              <a:cxnLst/>
              <a:rect l="l" t="t" r="r" b="b"/>
              <a:pathLst>
                <a:path w="149" h="925" extrusionOk="0">
                  <a:moveTo>
                    <a:pt x="1" y="1"/>
                  </a:moveTo>
                  <a:lnTo>
                    <a:pt x="1" y="814"/>
                  </a:lnTo>
                  <a:lnTo>
                    <a:pt x="148" y="925"/>
                  </a:lnTo>
                  <a:lnTo>
                    <a:pt x="148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6069293" y="3222164"/>
              <a:ext cx="79638" cy="98158"/>
            </a:xfrm>
            <a:custGeom>
              <a:avLst/>
              <a:gdLst/>
              <a:ahLst/>
              <a:cxnLst/>
              <a:rect l="l" t="t" r="r" b="b"/>
              <a:pathLst>
                <a:path w="1591" h="1961" extrusionOk="0">
                  <a:moveTo>
                    <a:pt x="1590" y="1"/>
                  </a:moveTo>
                  <a:lnTo>
                    <a:pt x="0" y="925"/>
                  </a:lnTo>
                  <a:lnTo>
                    <a:pt x="0" y="1960"/>
                  </a:lnTo>
                  <a:lnTo>
                    <a:pt x="185" y="1812"/>
                  </a:lnTo>
                  <a:lnTo>
                    <a:pt x="185" y="1036"/>
                  </a:lnTo>
                  <a:lnTo>
                    <a:pt x="1368" y="334"/>
                  </a:lnTo>
                  <a:lnTo>
                    <a:pt x="1368" y="1184"/>
                  </a:lnTo>
                  <a:lnTo>
                    <a:pt x="1590" y="1036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6063737" y="3264760"/>
              <a:ext cx="5606" cy="55561"/>
            </a:xfrm>
            <a:custGeom>
              <a:avLst/>
              <a:gdLst/>
              <a:ahLst/>
              <a:cxnLst/>
              <a:rect l="l" t="t" r="r" b="b"/>
              <a:pathLst>
                <a:path w="112" h="1110" extrusionOk="0">
                  <a:moveTo>
                    <a:pt x="1" y="0"/>
                  </a:moveTo>
                  <a:lnTo>
                    <a:pt x="1" y="998"/>
                  </a:lnTo>
                  <a:lnTo>
                    <a:pt x="111" y="1109"/>
                  </a:lnTo>
                  <a:lnTo>
                    <a:pt x="111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6063737" y="3220312"/>
              <a:ext cx="85194" cy="48203"/>
            </a:xfrm>
            <a:custGeom>
              <a:avLst/>
              <a:gdLst/>
              <a:ahLst/>
              <a:cxnLst/>
              <a:rect l="l" t="t" r="r" b="b"/>
              <a:pathLst>
                <a:path w="1702" h="963" extrusionOk="0">
                  <a:moveTo>
                    <a:pt x="1516" y="1"/>
                  </a:moveTo>
                  <a:lnTo>
                    <a:pt x="1" y="888"/>
                  </a:lnTo>
                  <a:lnTo>
                    <a:pt x="111" y="962"/>
                  </a:lnTo>
                  <a:lnTo>
                    <a:pt x="1701" y="3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6109987" y="3320271"/>
              <a:ext cx="27831" cy="44449"/>
            </a:xfrm>
            <a:custGeom>
              <a:avLst/>
              <a:gdLst/>
              <a:ahLst/>
              <a:cxnLst/>
              <a:rect l="l" t="t" r="r" b="b"/>
              <a:pathLst>
                <a:path w="556" h="888" extrusionOk="0">
                  <a:moveTo>
                    <a:pt x="1" y="0"/>
                  </a:moveTo>
                  <a:lnTo>
                    <a:pt x="1" y="37"/>
                  </a:lnTo>
                  <a:lnTo>
                    <a:pt x="444" y="333"/>
                  </a:lnTo>
                  <a:lnTo>
                    <a:pt x="444" y="814"/>
                  </a:lnTo>
                  <a:lnTo>
                    <a:pt x="555" y="888"/>
                  </a:lnTo>
                  <a:lnTo>
                    <a:pt x="555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6137768" y="3311011"/>
              <a:ext cx="40745" cy="53709"/>
            </a:xfrm>
            <a:custGeom>
              <a:avLst/>
              <a:gdLst/>
              <a:ahLst/>
              <a:cxnLst/>
              <a:rect l="l" t="t" r="r" b="b"/>
              <a:pathLst>
                <a:path w="814" h="1073" extrusionOk="0">
                  <a:moveTo>
                    <a:pt x="814" y="0"/>
                  </a:moveTo>
                  <a:lnTo>
                    <a:pt x="0" y="444"/>
                  </a:lnTo>
                  <a:lnTo>
                    <a:pt x="0" y="1073"/>
                  </a:lnTo>
                  <a:lnTo>
                    <a:pt x="814" y="555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6109987" y="3294343"/>
              <a:ext cx="68525" cy="38943"/>
            </a:xfrm>
            <a:custGeom>
              <a:avLst/>
              <a:gdLst/>
              <a:ahLst/>
              <a:cxnLst/>
              <a:rect l="l" t="t" r="r" b="b"/>
              <a:pathLst>
                <a:path w="1369" h="778" extrusionOk="0">
                  <a:moveTo>
                    <a:pt x="814" y="1"/>
                  </a:moveTo>
                  <a:lnTo>
                    <a:pt x="1" y="518"/>
                  </a:lnTo>
                  <a:lnTo>
                    <a:pt x="555" y="777"/>
                  </a:lnTo>
                  <a:lnTo>
                    <a:pt x="1369" y="33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6306152" y="3431743"/>
              <a:ext cx="111072" cy="63920"/>
            </a:xfrm>
            <a:custGeom>
              <a:avLst/>
              <a:gdLst/>
              <a:ahLst/>
              <a:cxnLst/>
              <a:rect l="l" t="t" r="r" b="b"/>
              <a:pathLst>
                <a:path w="2219" h="1277" extrusionOk="0">
                  <a:moveTo>
                    <a:pt x="1997" y="1"/>
                  </a:moveTo>
                  <a:cubicBezTo>
                    <a:pt x="1932" y="1"/>
                    <a:pt x="1868" y="10"/>
                    <a:pt x="1812" y="29"/>
                  </a:cubicBezTo>
                  <a:lnTo>
                    <a:pt x="38" y="1064"/>
                  </a:lnTo>
                  <a:cubicBezTo>
                    <a:pt x="1" y="1101"/>
                    <a:pt x="1" y="1175"/>
                    <a:pt x="38" y="1249"/>
                  </a:cubicBezTo>
                  <a:cubicBezTo>
                    <a:pt x="112" y="1267"/>
                    <a:pt x="186" y="1276"/>
                    <a:pt x="250" y="1276"/>
                  </a:cubicBezTo>
                  <a:cubicBezTo>
                    <a:pt x="315" y="1276"/>
                    <a:pt x="370" y="1267"/>
                    <a:pt x="407" y="1249"/>
                  </a:cubicBezTo>
                  <a:lnTo>
                    <a:pt x="2182" y="213"/>
                  </a:lnTo>
                  <a:cubicBezTo>
                    <a:pt x="2219" y="176"/>
                    <a:pt x="2219" y="65"/>
                    <a:pt x="2182" y="29"/>
                  </a:cubicBezTo>
                  <a:cubicBezTo>
                    <a:pt x="2127" y="10"/>
                    <a:pt x="2062" y="1"/>
                    <a:pt x="19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6415372" y="3429441"/>
              <a:ext cx="3704" cy="1902"/>
            </a:xfrm>
            <a:custGeom>
              <a:avLst/>
              <a:gdLst/>
              <a:ahLst/>
              <a:cxnLst/>
              <a:rect l="l" t="t" r="r" b="b"/>
              <a:pathLst>
                <a:path w="74" h="38" extrusionOk="0">
                  <a:moveTo>
                    <a:pt x="37" y="1"/>
                  </a:moveTo>
                  <a:cubicBezTo>
                    <a:pt x="0" y="1"/>
                    <a:pt x="0" y="38"/>
                    <a:pt x="0" y="38"/>
                  </a:cubicBezTo>
                  <a:cubicBezTo>
                    <a:pt x="0" y="38"/>
                    <a:pt x="37" y="38"/>
                    <a:pt x="74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6407964" y="3425737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74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37" y="149"/>
                  </a:lnTo>
                  <a:lnTo>
                    <a:pt x="37" y="7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6409816" y="3429441"/>
              <a:ext cx="9260" cy="9310"/>
            </a:xfrm>
            <a:custGeom>
              <a:avLst/>
              <a:gdLst/>
              <a:ahLst/>
              <a:cxnLst/>
              <a:rect l="l" t="t" r="r" b="b"/>
              <a:pathLst>
                <a:path w="185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5"/>
                  </a:lnTo>
                  <a:lnTo>
                    <a:pt x="111" y="111"/>
                  </a:lnTo>
                  <a:cubicBezTo>
                    <a:pt x="148" y="111"/>
                    <a:pt x="148" y="75"/>
                    <a:pt x="148" y="38"/>
                  </a:cubicBezTo>
                  <a:cubicBezTo>
                    <a:pt x="148" y="34"/>
                    <a:pt x="148" y="31"/>
                    <a:pt x="147" y="28"/>
                  </a:cubicBezTo>
                  <a:lnTo>
                    <a:pt x="147" y="28"/>
                  </a:lnTo>
                  <a:cubicBezTo>
                    <a:pt x="126" y="38"/>
                    <a:pt x="111" y="38"/>
                    <a:pt x="111" y="38"/>
                  </a:cubicBezTo>
                  <a:cubicBezTo>
                    <a:pt x="111" y="38"/>
                    <a:pt x="111" y="15"/>
                    <a:pt x="129" y="5"/>
                  </a:cubicBezTo>
                  <a:lnTo>
                    <a:pt x="129" y="5"/>
                  </a:lnTo>
                  <a:cubicBezTo>
                    <a:pt x="137" y="9"/>
                    <a:pt x="144" y="15"/>
                    <a:pt x="147" y="28"/>
                  </a:cubicBezTo>
                  <a:lnTo>
                    <a:pt x="147" y="28"/>
                  </a:lnTo>
                  <a:cubicBezTo>
                    <a:pt x="159" y="22"/>
                    <a:pt x="172" y="14"/>
                    <a:pt x="185" y="1"/>
                  </a:cubicBezTo>
                  <a:lnTo>
                    <a:pt x="148" y="1"/>
                  </a:lnTo>
                  <a:cubicBezTo>
                    <a:pt x="140" y="1"/>
                    <a:pt x="134" y="2"/>
                    <a:pt x="129" y="5"/>
                  </a:cubicBezTo>
                  <a:lnTo>
                    <a:pt x="129" y="5"/>
                  </a:lnTo>
                  <a:cubicBezTo>
                    <a:pt x="120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6417174" y="3425737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6372775" y="3427839"/>
              <a:ext cx="42597" cy="31284"/>
            </a:xfrm>
            <a:custGeom>
              <a:avLst/>
              <a:gdLst/>
              <a:ahLst/>
              <a:cxnLst/>
              <a:rect l="l" t="t" r="r" b="b"/>
              <a:pathLst>
                <a:path w="851" h="625" extrusionOk="0">
                  <a:moveTo>
                    <a:pt x="648" y="1"/>
                  </a:moveTo>
                  <a:cubicBezTo>
                    <a:pt x="620" y="1"/>
                    <a:pt x="590" y="10"/>
                    <a:pt x="555" y="33"/>
                  </a:cubicBezTo>
                  <a:lnTo>
                    <a:pt x="1" y="328"/>
                  </a:lnTo>
                  <a:lnTo>
                    <a:pt x="186" y="624"/>
                  </a:lnTo>
                  <a:lnTo>
                    <a:pt x="740" y="291"/>
                  </a:lnTo>
                  <a:cubicBezTo>
                    <a:pt x="777" y="254"/>
                    <a:pt x="851" y="143"/>
                    <a:pt x="777" y="70"/>
                  </a:cubicBezTo>
                  <a:cubicBezTo>
                    <a:pt x="752" y="44"/>
                    <a:pt x="708" y="1"/>
                    <a:pt x="64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6369071" y="3443506"/>
              <a:ext cx="13014" cy="15667"/>
            </a:xfrm>
            <a:custGeom>
              <a:avLst/>
              <a:gdLst/>
              <a:ahLst/>
              <a:cxnLst/>
              <a:rect l="l" t="t" r="r" b="b"/>
              <a:pathLst>
                <a:path w="260" h="313" extrusionOk="0">
                  <a:moveTo>
                    <a:pt x="76" y="1"/>
                  </a:moveTo>
                  <a:cubicBezTo>
                    <a:pt x="40" y="1"/>
                    <a:pt x="1" y="35"/>
                    <a:pt x="1" y="89"/>
                  </a:cubicBezTo>
                  <a:cubicBezTo>
                    <a:pt x="1" y="163"/>
                    <a:pt x="38" y="274"/>
                    <a:pt x="112" y="274"/>
                  </a:cubicBezTo>
                  <a:cubicBezTo>
                    <a:pt x="151" y="300"/>
                    <a:pt x="181" y="313"/>
                    <a:pt x="203" y="313"/>
                  </a:cubicBezTo>
                  <a:cubicBezTo>
                    <a:pt x="244" y="313"/>
                    <a:pt x="260" y="272"/>
                    <a:pt x="260" y="200"/>
                  </a:cubicBezTo>
                  <a:cubicBezTo>
                    <a:pt x="260" y="126"/>
                    <a:pt x="223" y="15"/>
                    <a:pt x="112" y="15"/>
                  </a:cubicBezTo>
                  <a:cubicBezTo>
                    <a:pt x="102" y="5"/>
                    <a:pt x="89" y="1"/>
                    <a:pt x="76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6365367" y="3444257"/>
              <a:ext cx="16718" cy="16718"/>
            </a:xfrm>
            <a:custGeom>
              <a:avLst/>
              <a:gdLst/>
              <a:ahLst/>
              <a:cxnLst/>
              <a:rect l="l" t="t" r="r" b="b"/>
              <a:pathLst>
                <a:path w="334" h="334" extrusionOk="0">
                  <a:moveTo>
                    <a:pt x="112" y="0"/>
                  </a:moveTo>
                  <a:lnTo>
                    <a:pt x="1" y="74"/>
                  </a:lnTo>
                  <a:lnTo>
                    <a:pt x="186" y="333"/>
                  </a:lnTo>
                  <a:lnTo>
                    <a:pt x="297" y="296"/>
                  </a:lnTo>
                  <a:cubicBezTo>
                    <a:pt x="334" y="259"/>
                    <a:pt x="334" y="259"/>
                    <a:pt x="334" y="185"/>
                  </a:cubicBezTo>
                  <a:cubicBezTo>
                    <a:pt x="334" y="148"/>
                    <a:pt x="260" y="74"/>
                    <a:pt x="186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6363515" y="3449012"/>
              <a:ext cx="14866" cy="12714"/>
            </a:xfrm>
            <a:custGeom>
              <a:avLst/>
              <a:gdLst/>
              <a:ahLst/>
              <a:cxnLst/>
              <a:rect l="l" t="t" r="r" b="b"/>
              <a:pathLst>
                <a:path w="297" h="254" extrusionOk="0">
                  <a:moveTo>
                    <a:pt x="102" y="1"/>
                  </a:moveTo>
                  <a:cubicBezTo>
                    <a:pt x="56" y="1"/>
                    <a:pt x="1" y="27"/>
                    <a:pt x="1" y="53"/>
                  </a:cubicBezTo>
                  <a:cubicBezTo>
                    <a:pt x="1" y="127"/>
                    <a:pt x="38" y="238"/>
                    <a:pt x="149" y="238"/>
                  </a:cubicBezTo>
                  <a:cubicBezTo>
                    <a:pt x="170" y="249"/>
                    <a:pt x="192" y="253"/>
                    <a:pt x="212" y="253"/>
                  </a:cubicBezTo>
                  <a:cubicBezTo>
                    <a:pt x="260" y="253"/>
                    <a:pt x="297" y="227"/>
                    <a:pt x="297" y="201"/>
                  </a:cubicBezTo>
                  <a:cubicBezTo>
                    <a:pt x="297" y="90"/>
                    <a:pt x="223" y="16"/>
                    <a:pt x="149" y="16"/>
                  </a:cubicBezTo>
                  <a:cubicBezTo>
                    <a:pt x="138" y="5"/>
                    <a:pt x="121" y="1"/>
                    <a:pt x="10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6309856" y="3453517"/>
              <a:ext cx="61117" cy="37041"/>
            </a:xfrm>
            <a:custGeom>
              <a:avLst/>
              <a:gdLst/>
              <a:ahLst/>
              <a:cxnLst/>
              <a:rect l="l" t="t" r="r" b="b"/>
              <a:pathLst>
                <a:path w="1221" h="740" extrusionOk="0">
                  <a:moveTo>
                    <a:pt x="1221" y="0"/>
                  </a:moveTo>
                  <a:lnTo>
                    <a:pt x="186" y="555"/>
                  </a:lnTo>
                  <a:lnTo>
                    <a:pt x="112" y="555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75" y="703"/>
                  </a:lnTo>
                  <a:lnTo>
                    <a:pt x="149" y="629"/>
                  </a:lnTo>
                  <a:lnTo>
                    <a:pt x="259" y="629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6313560" y="3453517"/>
              <a:ext cx="57413" cy="37041"/>
            </a:xfrm>
            <a:custGeom>
              <a:avLst/>
              <a:gdLst/>
              <a:ahLst/>
              <a:cxnLst/>
              <a:rect l="l" t="t" r="r" b="b"/>
              <a:pathLst>
                <a:path w="1147" h="740" extrusionOk="0">
                  <a:moveTo>
                    <a:pt x="1147" y="0"/>
                  </a:moveTo>
                  <a:lnTo>
                    <a:pt x="185" y="629"/>
                  </a:lnTo>
                  <a:lnTo>
                    <a:pt x="75" y="629"/>
                  </a:lnTo>
                  <a:lnTo>
                    <a:pt x="1" y="703"/>
                  </a:lnTo>
                  <a:lnTo>
                    <a:pt x="1" y="740"/>
                  </a:lnTo>
                  <a:lnTo>
                    <a:pt x="75" y="740"/>
                  </a:lnTo>
                  <a:lnTo>
                    <a:pt x="185" y="666"/>
                  </a:lnTo>
                  <a:lnTo>
                    <a:pt x="1147" y="74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6406112" y="343314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1"/>
                  </a:moveTo>
                  <a:lnTo>
                    <a:pt x="0" y="37"/>
                  </a:lnTo>
                  <a:cubicBezTo>
                    <a:pt x="37" y="37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6383888" y="3433145"/>
              <a:ext cx="22274" cy="14866"/>
            </a:xfrm>
            <a:custGeom>
              <a:avLst/>
              <a:gdLst/>
              <a:ahLst/>
              <a:cxnLst/>
              <a:rect l="l" t="t" r="r" b="b"/>
              <a:pathLst>
                <a:path w="445" h="297" extrusionOk="0">
                  <a:moveTo>
                    <a:pt x="370" y="1"/>
                  </a:moveTo>
                  <a:lnTo>
                    <a:pt x="1" y="222"/>
                  </a:lnTo>
                  <a:cubicBezTo>
                    <a:pt x="1" y="222"/>
                    <a:pt x="1" y="296"/>
                    <a:pt x="74" y="296"/>
                  </a:cubicBezTo>
                  <a:lnTo>
                    <a:pt x="444" y="37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6406112" y="3440553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0"/>
                  </a:moveTo>
                  <a:lnTo>
                    <a:pt x="0" y="37"/>
                  </a:lnTo>
                  <a:cubicBezTo>
                    <a:pt x="37" y="37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6383888" y="3440553"/>
              <a:ext cx="24127" cy="13014"/>
            </a:xfrm>
            <a:custGeom>
              <a:avLst/>
              <a:gdLst/>
              <a:ahLst/>
              <a:cxnLst/>
              <a:rect l="l" t="t" r="r" b="b"/>
              <a:pathLst>
                <a:path w="482" h="260" extrusionOk="0">
                  <a:moveTo>
                    <a:pt x="481" y="0"/>
                  </a:moveTo>
                  <a:lnTo>
                    <a:pt x="111" y="222"/>
                  </a:lnTo>
                  <a:cubicBezTo>
                    <a:pt x="1" y="222"/>
                    <a:pt x="1" y="222"/>
                    <a:pt x="74" y="259"/>
                  </a:cubicBezTo>
                  <a:lnTo>
                    <a:pt x="444" y="3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6380183" y="3429891"/>
              <a:ext cx="20422" cy="14416"/>
            </a:xfrm>
            <a:custGeom>
              <a:avLst/>
              <a:gdLst/>
              <a:ahLst/>
              <a:cxnLst/>
              <a:rect l="l" t="t" r="r" b="b"/>
              <a:pathLst>
                <a:path w="408" h="288" extrusionOk="0">
                  <a:moveTo>
                    <a:pt x="375" y="1"/>
                  </a:moveTo>
                  <a:cubicBezTo>
                    <a:pt x="370" y="1"/>
                    <a:pt x="370" y="10"/>
                    <a:pt x="370" y="29"/>
                  </a:cubicBezTo>
                  <a:lnTo>
                    <a:pt x="1" y="250"/>
                  </a:lnTo>
                  <a:lnTo>
                    <a:pt x="1" y="287"/>
                  </a:lnTo>
                  <a:lnTo>
                    <a:pt x="370" y="66"/>
                  </a:lnTo>
                  <a:cubicBezTo>
                    <a:pt x="370" y="29"/>
                    <a:pt x="407" y="29"/>
                    <a:pt x="407" y="29"/>
                  </a:cubicBezTo>
                  <a:cubicBezTo>
                    <a:pt x="389" y="10"/>
                    <a:pt x="380" y="1"/>
                    <a:pt x="375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6382036" y="3431293"/>
              <a:ext cx="18570" cy="11162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33" y="1"/>
                  </a:moveTo>
                  <a:lnTo>
                    <a:pt x="1" y="22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6332081" y="3472488"/>
              <a:ext cx="74081" cy="43047"/>
            </a:xfrm>
            <a:custGeom>
              <a:avLst/>
              <a:gdLst/>
              <a:ahLst/>
              <a:cxnLst/>
              <a:rect l="l" t="t" r="r" b="b"/>
              <a:pathLst>
                <a:path w="1480" h="860" extrusionOk="0">
                  <a:moveTo>
                    <a:pt x="1271" y="0"/>
                  </a:moveTo>
                  <a:cubicBezTo>
                    <a:pt x="1220" y="0"/>
                    <a:pt x="1165" y="9"/>
                    <a:pt x="1109" y="28"/>
                  </a:cubicBezTo>
                  <a:lnTo>
                    <a:pt x="37" y="656"/>
                  </a:lnTo>
                  <a:cubicBezTo>
                    <a:pt x="0" y="693"/>
                    <a:pt x="0" y="730"/>
                    <a:pt x="37" y="804"/>
                  </a:cubicBezTo>
                  <a:cubicBezTo>
                    <a:pt x="74" y="841"/>
                    <a:pt x="130" y="860"/>
                    <a:pt x="190" y="860"/>
                  </a:cubicBezTo>
                  <a:cubicBezTo>
                    <a:pt x="250" y="860"/>
                    <a:pt x="315" y="841"/>
                    <a:pt x="370" y="804"/>
                  </a:cubicBezTo>
                  <a:lnTo>
                    <a:pt x="1405" y="176"/>
                  </a:lnTo>
                  <a:cubicBezTo>
                    <a:pt x="1479" y="139"/>
                    <a:pt x="1479" y="102"/>
                    <a:pt x="1405" y="28"/>
                  </a:cubicBezTo>
                  <a:cubicBezTo>
                    <a:pt x="1368" y="9"/>
                    <a:pt x="1322" y="0"/>
                    <a:pt x="12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6398704" y="3470135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1"/>
                  </a:moveTo>
                  <a:lnTo>
                    <a:pt x="0" y="38"/>
                  </a:lnTo>
                  <a:cubicBezTo>
                    <a:pt x="0" y="38"/>
                    <a:pt x="37" y="38"/>
                    <a:pt x="37" y="1"/>
                  </a:cubicBez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74" y="112"/>
                  </a:lnTo>
                  <a:lnTo>
                    <a:pt x="74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6393148" y="3468283"/>
              <a:ext cx="7458" cy="9310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111" y="1"/>
                  </a:moveTo>
                  <a:lnTo>
                    <a:pt x="0" y="38"/>
                  </a:lnTo>
                  <a:lnTo>
                    <a:pt x="0" y="186"/>
                  </a:lnTo>
                  <a:lnTo>
                    <a:pt x="111" y="149"/>
                  </a:lnTo>
                  <a:cubicBezTo>
                    <a:pt x="148" y="149"/>
                    <a:pt x="148" y="75"/>
                    <a:pt x="148" y="38"/>
                  </a:cubicBezTo>
                  <a:lnTo>
                    <a:pt x="148" y="38"/>
                  </a:lnTo>
                  <a:cubicBezTo>
                    <a:pt x="148" y="75"/>
                    <a:pt x="111" y="75"/>
                    <a:pt x="111" y="75"/>
                  </a:cubicBezTo>
                  <a:lnTo>
                    <a:pt x="148" y="38"/>
                  </a:lnTo>
                  <a:lnTo>
                    <a:pt x="148" y="38"/>
                  </a:lnTo>
                  <a:cubicBezTo>
                    <a:pt x="148" y="38"/>
                    <a:pt x="148" y="38"/>
                    <a:pt x="148" y="38"/>
                  </a:cubicBezTo>
                  <a:cubicBezTo>
                    <a:pt x="148" y="1"/>
                    <a:pt x="111" y="1"/>
                    <a:pt x="111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6400556" y="346828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6363515" y="3469385"/>
              <a:ext cx="35239" cy="26729"/>
            </a:xfrm>
            <a:custGeom>
              <a:avLst/>
              <a:gdLst/>
              <a:ahLst/>
              <a:cxnLst/>
              <a:rect l="l" t="t" r="r" b="b"/>
              <a:pathLst>
                <a:path w="704" h="534" extrusionOk="0">
                  <a:moveTo>
                    <a:pt x="496" y="1"/>
                  </a:moveTo>
                  <a:cubicBezTo>
                    <a:pt x="469" y="1"/>
                    <a:pt x="440" y="5"/>
                    <a:pt x="408" y="16"/>
                  </a:cubicBezTo>
                  <a:lnTo>
                    <a:pt x="1" y="238"/>
                  </a:lnTo>
                  <a:lnTo>
                    <a:pt x="186" y="534"/>
                  </a:lnTo>
                  <a:lnTo>
                    <a:pt x="592" y="312"/>
                  </a:lnTo>
                  <a:cubicBezTo>
                    <a:pt x="666" y="238"/>
                    <a:pt x="703" y="164"/>
                    <a:pt x="666" y="53"/>
                  </a:cubicBezTo>
                  <a:cubicBezTo>
                    <a:pt x="614" y="27"/>
                    <a:pt x="562" y="1"/>
                    <a:pt x="496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6363515" y="3480547"/>
              <a:ext cx="9310" cy="14816"/>
            </a:xfrm>
            <a:custGeom>
              <a:avLst/>
              <a:gdLst/>
              <a:ahLst/>
              <a:cxnLst/>
              <a:rect l="l" t="t" r="r" b="b"/>
              <a:pathLst>
                <a:path w="186" h="296" extrusionOk="0">
                  <a:moveTo>
                    <a:pt x="60" y="0"/>
                  </a:moveTo>
                  <a:cubicBezTo>
                    <a:pt x="21" y="0"/>
                    <a:pt x="1" y="35"/>
                    <a:pt x="1" y="89"/>
                  </a:cubicBezTo>
                  <a:cubicBezTo>
                    <a:pt x="1" y="163"/>
                    <a:pt x="38" y="200"/>
                    <a:pt x="112" y="274"/>
                  </a:cubicBezTo>
                  <a:cubicBezTo>
                    <a:pt x="125" y="287"/>
                    <a:pt x="139" y="296"/>
                    <a:pt x="151" y="296"/>
                  </a:cubicBezTo>
                  <a:cubicBezTo>
                    <a:pt x="171" y="296"/>
                    <a:pt x="186" y="270"/>
                    <a:pt x="186" y="200"/>
                  </a:cubicBezTo>
                  <a:cubicBezTo>
                    <a:pt x="186" y="126"/>
                    <a:pt x="149" y="89"/>
                    <a:pt x="112" y="15"/>
                  </a:cubicBezTo>
                  <a:cubicBezTo>
                    <a:pt x="92" y="5"/>
                    <a:pt x="75" y="0"/>
                    <a:pt x="60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6359811" y="3481248"/>
              <a:ext cx="11162" cy="16718"/>
            </a:xfrm>
            <a:custGeom>
              <a:avLst/>
              <a:gdLst/>
              <a:ahLst/>
              <a:cxnLst/>
              <a:rect l="l" t="t" r="r" b="b"/>
              <a:pathLst>
                <a:path w="223" h="334" extrusionOk="0">
                  <a:moveTo>
                    <a:pt x="38" y="1"/>
                  </a:moveTo>
                  <a:lnTo>
                    <a:pt x="1" y="75"/>
                  </a:lnTo>
                  <a:lnTo>
                    <a:pt x="75" y="333"/>
                  </a:lnTo>
                  <a:lnTo>
                    <a:pt x="186" y="297"/>
                  </a:lnTo>
                  <a:cubicBezTo>
                    <a:pt x="223" y="260"/>
                    <a:pt x="223" y="260"/>
                    <a:pt x="223" y="186"/>
                  </a:cubicBezTo>
                  <a:cubicBezTo>
                    <a:pt x="223" y="149"/>
                    <a:pt x="186" y="75"/>
                    <a:pt x="11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6359811" y="3483400"/>
              <a:ext cx="9310" cy="14716"/>
            </a:xfrm>
            <a:custGeom>
              <a:avLst/>
              <a:gdLst/>
              <a:ahLst/>
              <a:cxnLst/>
              <a:rect l="l" t="t" r="r" b="b"/>
              <a:pathLst>
                <a:path w="186" h="294" extrusionOk="0">
                  <a:moveTo>
                    <a:pt x="42" y="0"/>
                  </a:moveTo>
                  <a:cubicBezTo>
                    <a:pt x="18" y="0"/>
                    <a:pt x="1" y="43"/>
                    <a:pt x="1" y="69"/>
                  </a:cubicBezTo>
                  <a:cubicBezTo>
                    <a:pt x="1" y="143"/>
                    <a:pt x="38" y="217"/>
                    <a:pt x="75" y="254"/>
                  </a:cubicBezTo>
                  <a:cubicBezTo>
                    <a:pt x="89" y="282"/>
                    <a:pt x="108" y="294"/>
                    <a:pt x="127" y="294"/>
                  </a:cubicBezTo>
                  <a:cubicBezTo>
                    <a:pt x="157" y="294"/>
                    <a:pt x="186" y="262"/>
                    <a:pt x="186" y="217"/>
                  </a:cubicBezTo>
                  <a:cubicBezTo>
                    <a:pt x="186" y="106"/>
                    <a:pt x="112" y="69"/>
                    <a:pt x="75" y="32"/>
                  </a:cubicBezTo>
                  <a:cubicBezTo>
                    <a:pt x="63" y="9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6389444" y="3475692"/>
              <a:ext cx="1902" cy="1902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38"/>
                  </a:moveTo>
                  <a:lnTo>
                    <a:pt x="0" y="38"/>
                  </a:lnTo>
                  <a:cubicBezTo>
                    <a:pt x="37" y="38"/>
                    <a:pt x="37" y="1"/>
                    <a:pt x="0" y="38"/>
                  </a:cubicBezTo>
                  <a:lnTo>
                    <a:pt x="0" y="38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8"/>
                  </a:lnTo>
                  <a:lnTo>
                    <a:pt x="0" y="38"/>
                  </a:lnTo>
                  <a:cubicBezTo>
                    <a:pt x="37" y="1"/>
                    <a:pt x="37" y="38"/>
                    <a:pt x="0" y="38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6374627" y="3475692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59" y="1"/>
                  </a:moveTo>
                  <a:lnTo>
                    <a:pt x="1" y="112"/>
                  </a:lnTo>
                  <a:cubicBezTo>
                    <a:pt x="1" y="112"/>
                    <a:pt x="1" y="186"/>
                    <a:pt x="75" y="186"/>
                  </a:cubicBezTo>
                  <a:lnTo>
                    <a:pt x="296" y="38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6378331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296" y="1"/>
                  </a:moveTo>
                  <a:lnTo>
                    <a:pt x="259" y="75"/>
                  </a:lnTo>
                  <a:lnTo>
                    <a:pt x="1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6376479" y="3481248"/>
              <a:ext cx="14866" cy="9310"/>
            </a:xfrm>
            <a:custGeom>
              <a:avLst/>
              <a:gdLst/>
              <a:ahLst/>
              <a:cxnLst/>
              <a:rect l="l" t="t" r="r" b="b"/>
              <a:pathLst>
                <a:path w="297" h="186" extrusionOk="0">
                  <a:moveTo>
                    <a:pt x="10" y="158"/>
                  </a:moveTo>
                  <a:cubicBezTo>
                    <a:pt x="1" y="158"/>
                    <a:pt x="1" y="167"/>
                    <a:pt x="38" y="186"/>
                  </a:cubicBezTo>
                  <a:cubicBezTo>
                    <a:pt x="38" y="167"/>
                    <a:pt x="19" y="158"/>
                    <a:pt x="10" y="158"/>
                  </a:cubicBezTo>
                  <a:close/>
                  <a:moveTo>
                    <a:pt x="296" y="1"/>
                  </a:moveTo>
                  <a:lnTo>
                    <a:pt x="38" y="186"/>
                  </a:lnTo>
                  <a:lnTo>
                    <a:pt x="296" y="7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6370923" y="3471987"/>
              <a:ext cx="16718" cy="9310"/>
            </a:xfrm>
            <a:custGeom>
              <a:avLst/>
              <a:gdLst/>
              <a:ahLst/>
              <a:cxnLst/>
              <a:rect l="l" t="t" r="r" b="b"/>
              <a:pathLst>
                <a:path w="334" h="186" extrusionOk="0">
                  <a:moveTo>
                    <a:pt x="260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60" y="75"/>
                  </a:lnTo>
                  <a:cubicBezTo>
                    <a:pt x="260" y="1"/>
                    <a:pt x="260" y="1"/>
                    <a:pt x="333" y="1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6372775" y="3471987"/>
              <a:ext cx="11162" cy="7458"/>
            </a:xfrm>
            <a:custGeom>
              <a:avLst/>
              <a:gdLst/>
              <a:ahLst/>
              <a:cxnLst/>
              <a:rect l="l" t="t" r="r" b="b"/>
              <a:pathLst>
                <a:path w="223" h="149" extrusionOk="0">
                  <a:moveTo>
                    <a:pt x="186" y="1"/>
                  </a:moveTo>
                  <a:lnTo>
                    <a:pt x="1" y="149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6335785" y="3488656"/>
              <a:ext cx="27781" cy="16718"/>
            </a:xfrm>
            <a:custGeom>
              <a:avLst/>
              <a:gdLst/>
              <a:ahLst/>
              <a:cxnLst/>
              <a:rect l="l" t="t" r="r" b="b"/>
              <a:pathLst>
                <a:path w="555" h="334" extrusionOk="0">
                  <a:moveTo>
                    <a:pt x="518" y="1"/>
                  </a:moveTo>
                  <a:lnTo>
                    <a:pt x="222" y="185"/>
                  </a:lnTo>
                  <a:lnTo>
                    <a:pt x="555" y="38"/>
                  </a:lnTo>
                  <a:lnTo>
                    <a:pt x="518" y="1"/>
                  </a:lnTo>
                  <a:close/>
                  <a:moveTo>
                    <a:pt x="111" y="185"/>
                  </a:moveTo>
                  <a:lnTo>
                    <a:pt x="0" y="333"/>
                  </a:lnTo>
                  <a:lnTo>
                    <a:pt x="0" y="333"/>
                  </a:lnTo>
                  <a:lnTo>
                    <a:pt x="148" y="185"/>
                  </a:ln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6335785" y="3490508"/>
              <a:ext cx="27781" cy="18570"/>
            </a:xfrm>
            <a:custGeom>
              <a:avLst/>
              <a:gdLst/>
              <a:ahLst/>
              <a:cxnLst/>
              <a:rect l="l" t="t" r="r" b="b"/>
              <a:pathLst>
                <a:path w="555" h="371" extrusionOk="0">
                  <a:moveTo>
                    <a:pt x="555" y="1"/>
                  </a:moveTo>
                  <a:lnTo>
                    <a:pt x="222" y="148"/>
                  </a:lnTo>
                  <a:lnTo>
                    <a:pt x="148" y="148"/>
                  </a:lnTo>
                  <a:lnTo>
                    <a:pt x="0" y="296"/>
                  </a:lnTo>
                  <a:lnTo>
                    <a:pt x="0" y="370"/>
                  </a:lnTo>
                  <a:lnTo>
                    <a:pt x="148" y="333"/>
                  </a:lnTo>
                  <a:lnTo>
                    <a:pt x="222" y="185"/>
                  </a:lnTo>
                  <a:lnTo>
                    <a:pt x="555" y="7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245085" y="3400309"/>
              <a:ext cx="92602" cy="49104"/>
            </a:xfrm>
            <a:custGeom>
              <a:avLst/>
              <a:gdLst/>
              <a:ahLst/>
              <a:cxnLst/>
              <a:rect l="l" t="t" r="r" b="b"/>
              <a:pathLst>
                <a:path w="1850" h="981" extrusionOk="0">
                  <a:moveTo>
                    <a:pt x="943" y="0"/>
                  </a:moveTo>
                  <a:cubicBezTo>
                    <a:pt x="722" y="0"/>
                    <a:pt x="500" y="47"/>
                    <a:pt x="333" y="139"/>
                  </a:cubicBezTo>
                  <a:cubicBezTo>
                    <a:pt x="1" y="324"/>
                    <a:pt x="1" y="657"/>
                    <a:pt x="333" y="841"/>
                  </a:cubicBezTo>
                  <a:cubicBezTo>
                    <a:pt x="500" y="934"/>
                    <a:pt x="722" y="980"/>
                    <a:pt x="943" y="980"/>
                  </a:cubicBezTo>
                  <a:cubicBezTo>
                    <a:pt x="1165" y="980"/>
                    <a:pt x="1387" y="934"/>
                    <a:pt x="1553" y="841"/>
                  </a:cubicBezTo>
                  <a:cubicBezTo>
                    <a:pt x="1849" y="657"/>
                    <a:pt x="1849" y="324"/>
                    <a:pt x="1553" y="139"/>
                  </a:cubicBezTo>
                  <a:cubicBezTo>
                    <a:pt x="1387" y="47"/>
                    <a:pt x="1165" y="0"/>
                    <a:pt x="9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278422" y="3406766"/>
              <a:ext cx="27781" cy="15317"/>
            </a:xfrm>
            <a:custGeom>
              <a:avLst/>
              <a:gdLst/>
              <a:ahLst/>
              <a:cxnLst/>
              <a:rect l="l" t="t" r="r" b="b"/>
              <a:pathLst>
                <a:path w="555" h="306" extrusionOk="0">
                  <a:moveTo>
                    <a:pt x="277" y="1"/>
                  </a:moveTo>
                  <a:cubicBezTo>
                    <a:pt x="185" y="1"/>
                    <a:pt x="93" y="28"/>
                    <a:pt x="37" y="84"/>
                  </a:cubicBezTo>
                  <a:cubicBezTo>
                    <a:pt x="0" y="121"/>
                    <a:pt x="0" y="195"/>
                    <a:pt x="37" y="269"/>
                  </a:cubicBezTo>
                  <a:lnTo>
                    <a:pt x="74" y="306"/>
                  </a:lnTo>
                  <a:cubicBezTo>
                    <a:pt x="130" y="287"/>
                    <a:pt x="204" y="278"/>
                    <a:pt x="282" y="278"/>
                  </a:cubicBezTo>
                  <a:cubicBezTo>
                    <a:pt x="361" y="278"/>
                    <a:pt x="444" y="287"/>
                    <a:pt x="518" y="306"/>
                  </a:cubicBezTo>
                  <a:lnTo>
                    <a:pt x="555" y="269"/>
                  </a:lnTo>
                  <a:cubicBezTo>
                    <a:pt x="555" y="158"/>
                    <a:pt x="555" y="121"/>
                    <a:pt x="518" y="84"/>
                  </a:cubicBezTo>
                  <a:cubicBezTo>
                    <a:pt x="462" y="28"/>
                    <a:pt x="370" y="1"/>
                    <a:pt x="277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252493" y="3392450"/>
              <a:ext cx="75933" cy="42597"/>
            </a:xfrm>
            <a:custGeom>
              <a:avLst/>
              <a:gdLst/>
              <a:ahLst/>
              <a:cxnLst/>
              <a:rect l="l" t="t" r="r" b="b"/>
              <a:pathLst>
                <a:path w="1517" h="851" extrusionOk="0">
                  <a:moveTo>
                    <a:pt x="795" y="240"/>
                  </a:moveTo>
                  <a:cubicBezTo>
                    <a:pt x="888" y="240"/>
                    <a:pt x="980" y="259"/>
                    <a:pt x="1036" y="296"/>
                  </a:cubicBezTo>
                  <a:cubicBezTo>
                    <a:pt x="1073" y="407"/>
                    <a:pt x="1073" y="444"/>
                    <a:pt x="1036" y="555"/>
                  </a:cubicBezTo>
                  <a:cubicBezTo>
                    <a:pt x="962" y="592"/>
                    <a:pt x="879" y="610"/>
                    <a:pt x="800" y="610"/>
                  </a:cubicBezTo>
                  <a:cubicBezTo>
                    <a:pt x="722" y="610"/>
                    <a:pt x="648" y="592"/>
                    <a:pt x="592" y="555"/>
                  </a:cubicBezTo>
                  <a:lnTo>
                    <a:pt x="555" y="481"/>
                  </a:lnTo>
                  <a:cubicBezTo>
                    <a:pt x="518" y="444"/>
                    <a:pt x="518" y="370"/>
                    <a:pt x="555" y="296"/>
                  </a:cubicBezTo>
                  <a:cubicBezTo>
                    <a:pt x="611" y="259"/>
                    <a:pt x="703" y="240"/>
                    <a:pt x="795" y="240"/>
                  </a:cubicBezTo>
                  <a:close/>
                  <a:moveTo>
                    <a:pt x="592" y="0"/>
                  </a:moveTo>
                  <a:lnTo>
                    <a:pt x="592" y="111"/>
                  </a:lnTo>
                  <a:cubicBezTo>
                    <a:pt x="592" y="111"/>
                    <a:pt x="555" y="111"/>
                    <a:pt x="518" y="185"/>
                  </a:cubicBezTo>
                  <a:lnTo>
                    <a:pt x="333" y="74"/>
                  </a:lnTo>
                  <a:lnTo>
                    <a:pt x="148" y="185"/>
                  </a:lnTo>
                  <a:lnTo>
                    <a:pt x="333" y="259"/>
                  </a:lnTo>
                  <a:cubicBezTo>
                    <a:pt x="296" y="296"/>
                    <a:pt x="296" y="296"/>
                    <a:pt x="296" y="333"/>
                  </a:cubicBezTo>
                  <a:lnTo>
                    <a:pt x="1" y="333"/>
                  </a:lnTo>
                  <a:lnTo>
                    <a:pt x="1" y="481"/>
                  </a:lnTo>
                  <a:lnTo>
                    <a:pt x="296" y="481"/>
                  </a:lnTo>
                  <a:lnTo>
                    <a:pt x="296" y="518"/>
                  </a:lnTo>
                  <a:lnTo>
                    <a:pt x="333" y="592"/>
                  </a:lnTo>
                  <a:lnTo>
                    <a:pt x="148" y="666"/>
                  </a:lnTo>
                  <a:lnTo>
                    <a:pt x="296" y="777"/>
                  </a:lnTo>
                  <a:lnTo>
                    <a:pt x="481" y="666"/>
                  </a:lnTo>
                  <a:lnTo>
                    <a:pt x="518" y="666"/>
                  </a:lnTo>
                  <a:cubicBezTo>
                    <a:pt x="555" y="666"/>
                    <a:pt x="592" y="666"/>
                    <a:pt x="666" y="703"/>
                  </a:cubicBezTo>
                  <a:lnTo>
                    <a:pt x="666" y="777"/>
                  </a:lnTo>
                  <a:lnTo>
                    <a:pt x="666" y="850"/>
                  </a:lnTo>
                  <a:lnTo>
                    <a:pt x="888" y="850"/>
                  </a:lnTo>
                  <a:lnTo>
                    <a:pt x="888" y="777"/>
                  </a:lnTo>
                  <a:lnTo>
                    <a:pt x="888" y="703"/>
                  </a:lnTo>
                  <a:cubicBezTo>
                    <a:pt x="925" y="703"/>
                    <a:pt x="962" y="703"/>
                    <a:pt x="1036" y="666"/>
                  </a:cubicBezTo>
                  <a:lnTo>
                    <a:pt x="1073" y="666"/>
                  </a:lnTo>
                  <a:lnTo>
                    <a:pt x="1258" y="777"/>
                  </a:lnTo>
                  <a:lnTo>
                    <a:pt x="1405" y="666"/>
                  </a:lnTo>
                  <a:lnTo>
                    <a:pt x="1221" y="592"/>
                  </a:lnTo>
                  <a:lnTo>
                    <a:pt x="1258" y="518"/>
                  </a:lnTo>
                  <a:lnTo>
                    <a:pt x="1258" y="481"/>
                  </a:lnTo>
                  <a:lnTo>
                    <a:pt x="1516" y="481"/>
                  </a:lnTo>
                  <a:lnTo>
                    <a:pt x="1516" y="333"/>
                  </a:lnTo>
                  <a:lnTo>
                    <a:pt x="1258" y="333"/>
                  </a:lnTo>
                  <a:cubicBezTo>
                    <a:pt x="1258" y="296"/>
                    <a:pt x="1221" y="296"/>
                    <a:pt x="1221" y="259"/>
                  </a:cubicBezTo>
                  <a:lnTo>
                    <a:pt x="1405" y="185"/>
                  </a:lnTo>
                  <a:lnTo>
                    <a:pt x="1221" y="74"/>
                  </a:lnTo>
                  <a:lnTo>
                    <a:pt x="1036" y="185"/>
                  </a:lnTo>
                  <a:cubicBezTo>
                    <a:pt x="962" y="185"/>
                    <a:pt x="925" y="111"/>
                    <a:pt x="851" y="111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25990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0" y="1"/>
                  </a:moveTo>
                  <a:lnTo>
                    <a:pt x="0" y="185"/>
                  </a:lnTo>
                  <a:lnTo>
                    <a:pt x="185" y="259"/>
                  </a:lnTo>
                  <a:lnTo>
                    <a:pt x="18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269162" y="3425737"/>
              <a:ext cx="9310" cy="16718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1"/>
                  </a:moveTo>
                  <a:lnTo>
                    <a:pt x="0" y="149"/>
                  </a:lnTo>
                  <a:lnTo>
                    <a:pt x="0" y="333"/>
                  </a:lnTo>
                  <a:lnTo>
                    <a:pt x="185" y="259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285830" y="3434997"/>
              <a:ext cx="11112" cy="13014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0" y="0"/>
                  </a:moveTo>
                  <a:lnTo>
                    <a:pt x="0" y="259"/>
                  </a:lnTo>
                  <a:lnTo>
                    <a:pt x="222" y="25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278422" y="3425737"/>
              <a:ext cx="9310" cy="14866"/>
            </a:xfrm>
            <a:custGeom>
              <a:avLst/>
              <a:gdLst/>
              <a:ahLst/>
              <a:cxnLst/>
              <a:rect l="l" t="t" r="r" b="b"/>
              <a:pathLst>
                <a:path w="186" h="297" extrusionOk="0">
                  <a:moveTo>
                    <a:pt x="0" y="1"/>
                  </a:moveTo>
                  <a:lnTo>
                    <a:pt x="0" y="259"/>
                  </a:lnTo>
                  <a:cubicBezTo>
                    <a:pt x="74" y="296"/>
                    <a:pt x="185" y="296"/>
                    <a:pt x="185" y="296"/>
                  </a:cubicBezTo>
                  <a:lnTo>
                    <a:pt x="185" y="75"/>
                  </a:lnTo>
                  <a:cubicBezTo>
                    <a:pt x="185" y="75"/>
                    <a:pt x="37" y="75"/>
                    <a:pt x="0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252493" y="3416477"/>
              <a:ext cx="14866" cy="13014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48" y="260"/>
                  </a:lnTo>
                  <a:lnTo>
                    <a:pt x="296" y="14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263606" y="3416477"/>
              <a:ext cx="5606" cy="7458"/>
            </a:xfrm>
            <a:custGeom>
              <a:avLst/>
              <a:gdLst/>
              <a:ahLst/>
              <a:cxnLst/>
              <a:rect l="l" t="t" r="r" b="b"/>
              <a:pathLst>
                <a:path w="112" h="149" extrusionOk="0">
                  <a:moveTo>
                    <a:pt x="74" y="1"/>
                  </a:moveTo>
                  <a:lnTo>
                    <a:pt x="0" y="149"/>
                  </a:lnTo>
                  <a:lnTo>
                    <a:pt x="111" y="112"/>
                  </a:lnTo>
                  <a:cubicBezTo>
                    <a:pt x="74" y="75"/>
                    <a:pt x="74" y="1"/>
                    <a:pt x="74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308004" y="3429441"/>
              <a:ext cx="7458" cy="13014"/>
            </a:xfrm>
            <a:custGeom>
              <a:avLst/>
              <a:gdLst/>
              <a:ahLst/>
              <a:cxnLst/>
              <a:rect l="l" t="t" r="r" b="b"/>
              <a:pathLst>
                <a:path w="149" h="260" extrusionOk="0">
                  <a:moveTo>
                    <a:pt x="1" y="1"/>
                  </a:moveTo>
                  <a:lnTo>
                    <a:pt x="1" y="185"/>
                  </a:lnTo>
                  <a:lnTo>
                    <a:pt x="149" y="259"/>
                  </a:lnTo>
                  <a:lnTo>
                    <a:pt x="149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315412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5" y="1"/>
                  </a:moveTo>
                  <a:lnTo>
                    <a:pt x="1" y="75"/>
                  </a:lnTo>
                  <a:lnTo>
                    <a:pt x="1" y="259"/>
                  </a:lnTo>
                  <a:lnTo>
                    <a:pt x="185" y="18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298744" y="3429441"/>
              <a:ext cx="9310" cy="13014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cubicBezTo>
                    <a:pt x="112" y="1"/>
                    <a:pt x="1" y="38"/>
                    <a:pt x="1" y="38"/>
                  </a:cubicBezTo>
                  <a:lnTo>
                    <a:pt x="1" y="259"/>
                  </a:lnTo>
                  <a:cubicBezTo>
                    <a:pt x="112" y="259"/>
                    <a:pt x="186" y="222"/>
                    <a:pt x="186" y="222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319117" y="3416477"/>
              <a:ext cx="13014" cy="13014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" y="1"/>
                  </a:moveTo>
                  <a:lnTo>
                    <a:pt x="1" y="149"/>
                  </a:lnTo>
                  <a:lnTo>
                    <a:pt x="111" y="260"/>
                  </a:lnTo>
                  <a:lnTo>
                    <a:pt x="259" y="260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6315412" y="3416477"/>
              <a:ext cx="3754" cy="7458"/>
            </a:xfrm>
            <a:custGeom>
              <a:avLst/>
              <a:gdLst/>
              <a:ahLst/>
              <a:cxnLst/>
              <a:rect l="l" t="t" r="r" b="b"/>
              <a:pathLst>
                <a:path w="75" h="149" extrusionOk="0">
                  <a:moveTo>
                    <a:pt x="75" y="1"/>
                  </a:moveTo>
                  <a:cubicBezTo>
                    <a:pt x="38" y="112"/>
                    <a:pt x="1" y="112"/>
                    <a:pt x="1" y="112"/>
                  </a:cubicBezTo>
                  <a:lnTo>
                    <a:pt x="75" y="149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6317265" y="3401710"/>
              <a:ext cx="7458" cy="9260"/>
            </a:xfrm>
            <a:custGeom>
              <a:avLst/>
              <a:gdLst/>
              <a:ahLst/>
              <a:cxnLst/>
              <a:rect l="l" t="t" r="r" b="b"/>
              <a:pathLst>
                <a:path w="149" h="185" extrusionOk="0">
                  <a:moveTo>
                    <a:pt x="148" y="0"/>
                  </a:moveTo>
                  <a:lnTo>
                    <a:pt x="1" y="74"/>
                  </a:lnTo>
                  <a:cubicBezTo>
                    <a:pt x="38" y="111"/>
                    <a:pt x="38" y="185"/>
                    <a:pt x="38" y="185"/>
                  </a:cubicBezTo>
                  <a:lnTo>
                    <a:pt x="148" y="185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6259902" y="3401710"/>
              <a:ext cx="9310" cy="9260"/>
            </a:xfrm>
            <a:custGeom>
              <a:avLst/>
              <a:gdLst/>
              <a:ahLst/>
              <a:cxnLst/>
              <a:rect l="l" t="t" r="r" b="b"/>
              <a:pathLst>
                <a:path w="186" h="185" extrusionOk="0">
                  <a:moveTo>
                    <a:pt x="0" y="0"/>
                  </a:moveTo>
                  <a:lnTo>
                    <a:pt x="0" y="185"/>
                  </a:lnTo>
                  <a:lnTo>
                    <a:pt x="74" y="185"/>
                  </a:lnTo>
                  <a:lnTo>
                    <a:pt x="185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6143324" y="3463228"/>
              <a:ext cx="155471" cy="82391"/>
            </a:xfrm>
            <a:custGeom>
              <a:avLst/>
              <a:gdLst/>
              <a:ahLst/>
              <a:cxnLst/>
              <a:rect l="l" t="t" r="r" b="b"/>
              <a:pathLst>
                <a:path w="3106" h="1646" extrusionOk="0">
                  <a:moveTo>
                    <a:pt x="1553" y="0"/>
                  </a:moveTo>
                  <a:cubicBezTo>
                    <a:pt x="1193" y="0"/>
                    <a:pt x="832" y="83"/>
                    <a:pt x="555" y="250"/>
                  </a:cubicBezTo>
                  <a:cubicBezTo>
                    <a:pt x="0" y="546"/>
                    <a:pt x="0" y="1063"/>
                    <a:pt x="555" y="1396"/>
                  </a:cubicBezTo>
                  <a:cubicBezTo>
                    <a:pt x="832" y="1562"/>
                    <a:pt x="1193" y="1645"/>
                    <a:pt x="1553" y="1645"/>
                  </a:cubicBezTo>
                  <a:cubicBezTo>
                    <a:pt x="1914" y="1645"/>
                    <a:pt x="2274" y="1562"/>
                    <a:pt x="2551" y="1396"/>
                  </a:cubicBezTo>
                  <a:cubicBezTo>
                    <a:pt x="3106" y="1063"/>
                    <a:pt x="3106" y="546"/>
                    <a:pt x="2551" y="250"/>
                  </a:cubicBezTo>
                  <a:cubicBezTo>
                    <a:pt x="2274" y="83"/>
                    <a:pt x="1914" y="0"/>
                    <a:pt x="15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6196983" y="3472488"/>
              <a:ext cx="48153" cy="23626"/>
            </a:xfrm>
            <a:custGeom>
              <a:avLst/>
              <a:gdLst/>
              <a:ahLst/>
              <a:cxnLst/>
              <a:rect l="l" t="t" r="r" b="b"/>
              <a:pathLst>
                <a:path w="962" h="472" extrusionOk="0">
                  <a:moveTo>
                    <a:pt x="500" y="0"/>
                  </a:moveTo>
                  <a:cubicBezTo>
                    <a:pt x="352" y="0"/>
                    <a:pt x="204" y="46"/>
                    <a:pt x="111" y="139"/>
                  </a:cubicBezTo>
                  <a:cubicBezTo>
                    <a:pt x="0" y="250"/>
                    <a:pt x="0" y="324"/>
                    <a:pt x="111" y="435"/>
                  </a:cubicBezTo>
                  <a:lnTo>
                    <a:pt x="148" y="472"/>
                  </a:lnTo>
                  <a:cubicBezTo>
                    <a:pt x="241" y="416"/>
                    <a:pt x="352" y="388"/>
                    <a:pt x="463" y="388"/>
                  </a:cubicBezTo>
                  <a:cubicBezTo>
                    <a:pt x="574" y="388"/>
                    <a:pt x="684" y="416"/>
                    <a:pt x="777" y="472"/>
                  </a:cubicBezTo>
                  <a:lnTo>
                    <a:pt x="851" y="435"/>
                  </a:lnTo>
                  <a:cubicBezTo>
                    <a:pt x="962" y="361"/>
                    <a:pt x="962" y="250"/>
                    <a:pt x="888" y="139"/>
                  </a:cubicBezTo>
                  <a:cubicBezTo>
                    <a:pt x="795" y="46"/>
                    <a:pt x="647" y="0"/>
                    <a:pt x="500" y="0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6158140" y="3451665"/>
              <a:ext cx="129592" cy="74081"/>
            </a:xfrm>
            <a:custGeom>
              <a:avLst/>
              <a:gdLst/>
              <a:ahLst/>
              <a:cxnLst/>
              <a:rect l="l" t="t" r="r" b="b"/>
              <a:pathLst>
                <a:path w="2589" h="1480" extrusionOk="0">
                  <a:moveTo>
                    <a:pt x="1288" y="430"/>
                  </a:moveTo>
                  <a:cubicBezTo>
                    <a:pt x="1444" y="430"/>
                    <a:pt x="1603" y="477"/>
                    <a:pt x="1701" y="555"/>
                  </a:cubicBezTo>
                  <a:cubicBezTo>
                    <a:pt x="1738" y="666"/>
                    <a:pt x="1738" y="777"/>
                    <a:pt x="1664" y="851"/>
                  </a:cubicBezTo>
                  <a:lnTo>
                    <a:pt x="1590" y="888"/>
                  </a:lnTo>
                  <a:cubicBezTo>
                    <a:pt x="1516" y="924"/>
                    <a:pt x="1405" y="943"/>
                    <a:pt x="1289" y="943"/>
                  </a:cubicBezTo>
                  <a:cubicBezTo>
                    <a:pt x="1174" y="943"/>
                    <a:pt x="1054" y="924"/>
                    <a:pt x="961" y="888"/>
                  </a:cubicBezTo>
                  <a:lnTo>
                    <a:pt x="924" y="851"/>
                  </a:lnTo>
                  <a:cubicBezTo>
                    <a:pt x="813" y="740"/>
                    <a:pt x="813" y="666"/>
                    <a:pt x="924" y="555"/>
                  </a:cubicBezTo>
                  <a:cubicBezTo>
                    <a:pt x="1012" y="467"/>
                    <a:pt x="1149" y="430"/>
                    <a:pt x="1288" y="430"/>
                  </a:cubicBezTo>
                  <a:close/>
                  <a:moveTo>
                    <a:pt x="1109" y="0"/>
                  </a:moveTo>
                  <a:lnTo>
                    <a:pt x="1109" y="222"/>
                  </a:lnTo>
                  <a:cubicBezTo>
                    <a:pt x="961" y="222"/>
                    <a:pt x="887" y="222"/>
                    <a:pt x="776" y="296"/>
                  </a:cubicBezTo>
                  <a:lnTo>
                    <a:pt x="444" y="111"/>
                  </a:lnTo>
                  <a:lnTo>
                    <a:pt x="185" y="296"/>
                  </a:lnTo>
                  <a:lnTo>
                    <a:pt x="518" y="481"/>
                  </a:lnTo>
                  <a:cubicBezTo>
                    <a:pt x="444" y="518"/>
                    <a:pt x="407" y="555"/>
                    <a:pt x="407" y="592"/>
                  </a:cubicBezTo>
                  <a:lnTo>
                    <a:pt x="0" y="592"/>
                  </a:lnTo>
                  <a:lnTo>
                    <a:pt x="0" y="851"/>
                  </a:lnTo>
                  <a:lnTo>
                    <a:pt x="407" y="851"/>
                  </a:lnTo>
                  <a:cubicBezTo>
                    <a:pt x="407" y="851"/>
                    <a:pt x="407" y="888"/>
                    <a:pt x="444" y="888"/>
                  </a:cubicBezTo>
                  <a:cubicBezTo>
                    <a:pt x="444" y="924"/>
                    <a:pt x="518" y="961"/>
                    <a:pt x="555" y="961"/>
                  </a:cubicBezTo>
                  <a:lnTo>
                    <a:pt x="222" y="1146"/>
                  </a:lnTo>
                  <a:lnTo>
                    <a:pt x="259" y="1146"/>
                  </a:lnTo>
                  <a:lnTo>
                    <a:pt x="518" y="1294"/>
                  </a:lnTo>
                  <a:lnTo>
                    <a:pt x="813" y="1109"/>
                  </a:lnTo>
                  <a:cubicBezTo>
                    <a:pt x="887" y="1109"/>
                    <a:pt x="887" y="1109"/>
                    <a:pt x="924" y="1146"/>
                  </a:cubicBezTo>
                  <a:cubicBezTo>
                    <a:pt x="961" y="1146"/>
                    <a:pt x="1072" y="1220"/>
                    <a:pt x="1109" y="1220"/>
                  </a:cubicBezTo>
                  <a:lnTo>
                    <a:pt x="1109" y="1294"/>
                  </a:lnTo>
                  <a:lnTo>
                    <a:pt x="1109" y="1479"/>
                  </a:lnTo>
                  <a:lnTo>
                    <a:pt x="1516" y="1479"/>
                  </a:lnTo>
                  <a:lnTo>
                    <a:pt x="1516" y="1294"/>
                  </a:lnTo>
                  <a:lnTo>
                    <a:pt x="1516" y="1220"/>
                  </a:lnTo>
                  <a:cubicBezTo>
                    <a:pt x="1553" y="1220"/>
                    <a:pt x="1664" y="1220"/>
                    <a:pt x="1701" y="1146"/>
                  </a:cubicBezTo>
                  <a:cubicBezTo>
                    <a:pt x="1738" y="1146"/>
                    <a:pt x="1738" y="1146"/>
                    <a:pt x="1775" y="1109"/>
                  </a:cubicBezTo>
                  <a:lnTo>
                    <a:pt x="2070" y="1294"/>
                  </a:lnTo>
                  <a:lnTo>
                    <a:pt x="2292" y="1146"/>
                  </a:lnTo>
                  <a:lnTo>
                    <a:pt x="2329" y="1146"/>
                  </a:lnTo>
                  <a:lnTo>
                    <a:pt x="2033" y="961"/>
                  </a:lnTo>
                  <a:lnTo>
                    <a:pt x="2107" y="888"/>
                  </a:lnTo>
                  <a:cubicBezTo>
                    <a:pt x="2107" y="888"/>
                    <a:pt x="2107" y="851"/>
                    <a:pt x="2144" y="851"/>
                  </a:cubicBezTo>
                  <a:lnTo>
                    <a:pt x="2588" y="851"/>
                  </a:lnTo>
                  <a:lnTo>
                    <a:pt x="2588" y="592"/>
                  </a:lnTo>
                  <a:lnTo>
                    <a:pt x="2181" y="592"/>
                  </a:lnTo>
                  <a:cubicBezTo>
                    <a:pt x="2181" y="555"/>
                    <a:pt x="2107" y="518"/>
                    <a:pt x="2070" y="481"/>
                  </a:cubicBezTo>
                  <a:lnTo>
                    <a:pt x="2403" y="296"/>
                  </a:lnTo>
                  <a:lnTo>
                    <a:pt x="2107" y="111"/>
                  </a:lnTo>
                  <a:lnTo>
                    <a:pt x="1812" y="296"/>
                  </a:lnTo>
                  <a:cubicBezTo>
                    <a:pt x="1701" y="222"/>
                    <a:pt x="1627" y="222"/>
                    <a:pt x="1516" y="222"/>
                  </a:cubicBezTo>
                  <a:lnTo>
                    <a:pt x="1516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6167350" y="3509028"/>
              <a:ext cx="13014" cy="27781"/>
            </a:xfrm>
            <a:custGeom>
              <a:avLst/>
              <a:gdLst/>
              <a:ahLst/>
              <a:cxnLst/>
              <a:rect l="l" t="t" r="r" b="b"/>
              <a:pathLst>
                <a:path w="260" h="555" extrusionOk="0">
                  <a:moveTo>
                    <a:pt x="1" y="0"/>
                  </a:moveTo>
                  <a:lnTo>
                    <a:pt x="1" y="370"/>
                  </a:lnTo>
                  <a:lnTo>
                    <a:pt x="260" y="555"/>
                  </a:lnTo>
                  <a:lnTo>
                    <a:pt x="260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6180314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333" y="0"/>
                  </a:moveTo>
                  <a:lnTo>
                    <a:pt x="1" y="185"/>
                  </a:lnTo>
                  <a:lnTo>
                    <a:pt x="1" y="555"/>
                  </a:lnTo>
                  <a:lnTo>
                    <a:pt x="333" y="370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209947" y="3523844"/>
              <a:ext cx="20372" cy="18520"/>
            </a:xfrm>
            <a:custGeom>
              <a:avLst/>
              <a:gdLst/>
              <a:ahLst/>
              <a:cxnLst/>
              <a:rect l="l" t="t" r="r" b="b"/>
              <a:pathLst>
                <a:path w="407" h="370" extrusionOk="0">
                  <a:moveTo>
                    <a:pt x="0" y="0"/>
                  </a:moveTo>
                  <a:lnTo>
                    <a:pt x="0" y="370"/>
                  </a:lnTo>
                  <a:lnTo>
                    <a:pt x="407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196983" y="3512732"/>
              <a:ext cx="14866" cy="20372"/>
            </a:xfrm>
            <a:custGeom>
              <a:avLst/>
              <a:gdLst/>
              <a:ahLst/>
              <a:cxnLst/>
              <a:rect l="l" t="t" r="r" b="b"/>
              <a:pathLst>
                <a:path w="297" h="407" extrusionOk="0">
                  <a:moveTo>
                    <a:pt x="0" y="0"/>
                  </a:moveTo>
                  <a:lnTo>
                    <a:pt x="0" y="370"/>
                  </a:lnTo>
                  <a:cubicBezTo>
                    <a:pt x="148" y="407"/>
                    <a:pt x="296" y="407"/>
                    <a:pt x="296" y="407"/>
                  </a:cubicBezTo>
                  <a:lnTo>
                    <a:pt x="296" y="37"/>
                  </a:lnTo>
                  <a:cubicBezTo>
                    <a:pt x="296" y="37"/>
                    <a:pt x="111" y="0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156288" y="3494212"/>
              <a:ext cx="20372" cy="18570"/>
            </a:xfrm>
            <a:custGeom>
              <a:avLst/>
              <a:gdLst/>
              <a:ahLst/>
              <a:cxnLst/>
              <a:rect l="l" t="t" r="r" b="b"/>
              <a:pathLst>
                <a:path w="407" h="371" extrusionOk="0">
                  <a:moveTo>
                    <a:pt x="0" y="1"/>
                  </a:moveTo>
                  <a:lnTo>
                    <a:pt x="0" y="370"/>
                  </a:lnTo>
                  <a:lnTo>
                    <a:pt x="222" y="370"/>
                  </a:lnTo>
                  <a:lnTo>
                    <a:pt x="222" y="296"/>
                  </a:lnTo>
                  <a:lnTo>
                    <a:pt x="407" y="222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174758" y="3494212"/>
              <a:ext cx="5606" cy="11162"/>
            </a:xfrm>
            <a:custGeom>
              <a:avLst/>
              <a:gdLst/>
              <a:ahLst/>
              <a:cxnLst/>
              <a:rect l="l" t="t" r="r" b="b"/>
              <a:pathLst>
                <a:path w="112" h="223" extrusionOk="0">
                  <a:moveTo>
                    <a:pt x="38" y="1"/>
                  </a:moveTo>
                  <a:lnTo>
                    <a:pt x="1" y="222"/>
                  </a:lnTo>
                  <a:lnTo>
                    <a:pt x="112" y="18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245085" y="3509028"/>
              <a:ext cx="16718" cy="27781"/>
            </a:xfrm>
            <a:custGeom>
              <a:avLst/>
              <a:gdLst/>
              <a:ahLst/>
              <a:cxnLst/>
              <a:rect l="l" t="t" r="r" b="b"/>
              <a:pathLst>
                <a:path w="334" h="555" extrusionOk="0">
                  <a:moveTo>
                    <a:pt x="1" y="0"/>
                  </a:moveTo>
                  <a:lnTo>
                    <a:pt x="1" y="370"/>
                  </a:lnTo>
                  <a:lnTo>
                    <a:pt x="333" y="555"/>
                  </a:lnTo>
                  <a:lnTo>
                    <a:pt x="333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6261754" y="3509028"/>
              <a:ext cx="14866" cy="27781"/>
            </a:xfrm>
            <a:custGeom>
              <a:avLst/>
              <a:gdLst/>
              <a:ahLst/>
              <a:cxnLst/>
              <a:rect l="l" t="t" r="r" b="b"/>
              <a:pathLst>
                <a:path w="297" h="555" extrusionOk="0">
                  <a:moveTo>
                    <a:pt x="296" y="0"/>
                  </a:moveTo>
                  <a:lnTo>
                    <a:pt x="0" y="185"/>
                  </a:lnTo>
                  <a:lnTo>
                    <a:pt x="0" y="555"/>
                  </a:lnTo>
                  <a:lnTo>
                    <a:pt x="296" y="37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6232121" y="3509028"/>
              <a:ext cx="13014" cy="22224"/>
            </a:xfrm>
            <a:custGeom>
              <a:avLst/>
              <a:gdLst/>
              <a:ahLst/>
              <a:cxnLst/>
              <a:rect l="l" t="t" r="r" b="b"/>
              <a:pathLst>
                <a:path w="260" h="444" extrusionOk="0">
                  <a:moveTo>
                    <a:pt x="260" y="0"/>
                  </a:moveTo>
                  <a:cubicBezTo>
                    <a:pt x="149" y="74"/>
                    <a:pt x="1" y="74"/>
                    <a:pt x="1" y="74"/>
                  </a:cubicBezTo>
                  <a:lnTo>
                    <a:pt x="1" y="444"/>
                  </a:lnTo>
                  <a:cubicBezTo>
                    <a:pt x="149" y="444"/>
                    <a:pt x="260" y="370"/>
                    <a:pt x="260" y="370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6267310" y="3494212"/>
              <a:ext cx="20422" cy="18570"/>
            </a:xfrm>
            <a:custGeom>
              <a:avLst/>
              <a:gdLst/>
              <a:ahLst/>
              <a:cxnLst/>
              <a:rect l="l" t="t" r="r" b="b"/>
              <a:pathLst>
                <a:path w="408" h="371" extrusionOk="0">
                  <a:moveTo>
                    <a:pt x="0" y="1"/>
                  </a:moveTo>
                  <a:lnTo>
                    <a:pt x="0" y="222"/>
                  </a:lnTo>
                  <a:lnTo>
                    <a:pt x="185" y="296"/>
                  </a:lnTo>
                  <a:lnTo>
                    <a:pt x="185" y="370"/>
                  </a:lnTo>
                  <a:lnTo>
                    <a:pt x="407" y="370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6259902" y="3494212"/>
              <a:ext cx="7458" cy="11162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48" y="1"/>
                  </a:moveTo>
                  <a:cubicBezTo>
                    <a:pt x="74" y="74"/>
                    <a:pt x="0" y="185"/>
                    <a:pt x="0" y="185"/>
                  </a:cubicBezTo>
                  <a:lnTo>
                    <a:pt x="148" y="222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6259902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333" y="1"/>
                  </a:moveTo>
                  <a:lnTo>
                    <a:pt x="0" y="112"/>
                  </a:lnTo>
                  <a:cubicBezTo>
                    <a:pt x="74" y="223"/>
                    <a:pt x="148" y="297"/>
                    <a:pt x="148" y="297"/>
                  </a:cubicBezTo>
                  <a:lnTo>
                    <a:pt x="333" y="297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6167350" y="3466431"/>
              <a:ext cx="16718" cy="14866"/>
            </a:xfrm>
            <a:custGeom>
              <a:avLst/>
              <a:gdLst/>
              <a:ahLst/>
              <a:cxnLst/>
              <a:rect l="l" t="t" r="r" b="b"/>
              <a:pathLst>
                <a:path w="334" h="297" extrusionOk="0">
                  <a:moveTo>
                    <a:pt x="1" y="1"/>
                  </a:moveTo>
                  <a:lnTo>
                    <a:pt x="1" y="297"/>
                  </a:lnTo>
                  <a:lnTo>
                    <a:pt x="186" y="297"/>
                  </a:lnTo>
                  <a:cubicBezTo>
                    <a:pt x="186" y="297"/>
                    <a:pt x="223" y="223"/>
                    <a:pt x="334" y="11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6687370" y="2964481"/>
              <a:ext cx="75032" cy="52358"/>
            </a:xfrm>
            <a:custGeom>
              <a:avLst/>
              <a:gdLst/>
              <a:ahLst/>
              <a:cxnLst/>
              <a:rect l="l" t="t" r="r" b="b"/>
              <a:pathLst>
                <a:path w="1499" h="1046" extrusionOk="0">
                  <a:moveTo>
                    <a:pt x="754" y="0"/>
                  </a:moveTo>
                  <a:cubicBezTo>
                    <a:pt x="406" y="0"/>
                    <a:pt x="54" y="112"/>
                    <a:pt x="1" y="343"/>
                  </a:cubicBezTo>
                  <a:cubicBezTo>
                    <a:pt x="1" y="601"/>
                    <a:pt x="186" y="860"/>
                    <a:pt x="186" y="860"/>
                  </a:cubicBezTo>
                  <a:lnTo>
                    <a:pt x="962" y="1045"/>
                  </a:lnTo>
                  <a:cubicBezTo>
                    <a:pt x="962" y="1045"/>
                    <a:pt x="1480" y="491"/>
                    <a:pt x="1480" y="380"/>
                  </a:cubicBezTo>
                  <a:cubicBezTo>
                    <a:pt x="1499" y="130"/>
                    <a:pt x="1129" y="0"/>
                    <a:pt x="754" y="0"/>
                  </a:cubicBez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6655936" y="2891351"/>
              <a:ext cx="101812" cy="108719"/>
            </a:xfrm>
            <a:custGeom>
              <a:avLst/>
              <a:gdLst/>
              <a:ahLst/>
              <a:cxnLst/>
              <a:rect l="l" t="t" r="r" b="b"/>
              <a:pathLst>
                <a:path w="2034" h="2172" extrusionOk="0">
                  <a:moveTo>
                    <a:pt x="962" y="0"/>
                  </a:moveTo>
                  <a:cubicBezTo>
                    <a:pt x="514" y="0"/>
                    <a:pt x="74" y="66"/>
                    <a:pt x="74" y="66"/>
                  </a:cubicBezTo>
                  <a:lnTo>
                    <a:pt x="0" y="436"/>
                  </a:lnTo>
                  <a:cubicBezTo>
                    <a:pt x="0" y="471"/>
                    <a:pt x="237" y="845"/>
                    <a:pt x="355" y="845"/>
                  </a:cubicBezTo>
                  <a:cubicBezTo>
                    <a:pt x="360" y="845"/>
                    <a:pt x="365" y="844"/>
                    <a:pt x="370" y="842"/>
                  </a:cubicBezTo>
                  <a:cubicBezTo>
                    <a:pt x="592" y="879"/>
                    <a:pt x="961" y="1064"/>
                    <a:pt x="961" y="1064"/>
                  </a:cubicBezTo>
                  <a:cubicBezTo>
                    <a:pt x="961" y="1064"/>
                    <a:pt x="851" y="1730"/>
                    <a:pt x="740" y="2136"/>
                  </a:cubicBezTo>
                  <a:cubicBezTo>
                    <a:pt x="757" y="2162"/>
                    <a:pt x="835" y="2172"/>
                    <a:pt x="945" y="2172"/>
                  </a:cubicBezTo>
                  <a:cubicBezTo>
                    <a:pt x="1312" y="2172"/>
                    <a:pt x="2034" y="2062"/>
                    <a:pt x="2034" y="2062"/>
                  </a:cubicBezTo>
                  <a:cubicBezTo>
                    <a:pt x="2034" y="2062"/>
                    <a:pt x="2034" y="436"/>
                    <a:pt x="1849" y="214"/>
                  </a:cubicBezTo>
                  <a:cubicBezTo>
                    <a:pt x="1714" y="46"/>
                    <a:pt x="1335" y="0"/>
                    <a:pt x="962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6678110" y="2981600"/>
              <a:ext cx="93853" cy="175993"/>
            </a:xfrm>
            <a:custGeom>
              <a:avLst/>
              <a:gdLst/>
              <a:ahLst/>
              <a:cxnLst/>
              <a:rect l="l" t="t" r="r" b="b"/>
              <a:pathLst>
                <a:path w="1875" h="3516" extrusionOk="0">
                  <a:moveTo>
                    <a:pt x="149" y="1"/>
                  </a:moveTo>
                  <a:cubicBezTo>
                    <a:pt x="149" y="1184"/>
                    <a:pt x="149" y="1553"/>
                    <a:pt x="1" y="1997"/>
                  </a:cubicBezTo>
                  <a:cubicBezTo>
                    <a:pt x="38" y="2773"/>
                    <a:pt x="408" y="3513"/>
                    <a:pt x="666" y="3513"/>
                  </a:cubicBezTo>
                  <a:cubicBezTo>
                    <a:pt x="700" y="3515"/>
                    <a:pt x="732" y="3516"/>
                    <a:pt x="764" y="3516"/>
                  </a:cubicBezTo>
                  <a:cubicBezTo>
                    <a:pt x="1874" y="3516"/>
                    <a:pt x="1664" y="2265"/>
                    <a:pt x="1628" y="1295"/>
                  </a:cubicBezTo>
                  <a:cubicBezTo>
                    <a:pt x="1628" y="666"/>
                    <a:pt x="1591" y="112"/>
                    <a:pt x="1628" y="38"/>
                  </a:cubicBezTo>
                  <a:lnTo>
                    <a:pt x="1628" y="38"/>
                  </a:lnTo>
                  <a:cubicBezTo>
                    <a:pt x="1519" y="103"/>
                    <a:pt x="1183" y="206"/>
                    <a:pt x="834" y="206"/>
                  </a:cubicBezTo>
                  <a:cubicBezTo>
                    <a:pt x="586" y="206"/>
                    <a:pt x="333" y="154"/>
                    <a:pt x="149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6565236" y="2985304"/>
              <a:ext cx="131444" cy="123035"/>
            </a:xfrm>
            <a:custGeom>
              <a:avLst/>
              <a:gdLst/>
              <a:ahLst/>
              <a:cxnLst/>
              <a:rect l="l" t="t" r="r" b="b"/>
              <a:pathLst>
                <a:path w="2626" h="2458" extrusionOk="0">
                  <a:moveTo>
                    <a:pt x="1184" y="1"/>
                  </a:moveTo>
                  <a:lnTo>
                    <a:pt x="407" y="407"/>
                  </a:lnTo>
                  <a:cubicBezTo>
                    <a:pt x="407" y="407"/>
                    <a:pt x="75" y="444"/>
                    <a:pt x="38" y="962"/>
                  </a:cubicBezTo>
                  <a:cubicBezTo>
                    <a:pt x="1" y="1479"/>
                    <a:pt x="333" y="1664"/>
                    <a:pt x="444" y="1701"/>
                  </a:cubicBezTo>
                  <a:cubicBezTo>
                    <a:pt x="629" y="1960"/>
                    <a:pt x="518" y="2330"/>
                    <a:pt x="518" y="2330"/>
                  </a:cubicBezTo>
                  <a:cubicBezTo>
                    <a:pt x="518" y="2330"/>
                    <a:pt x="832" y="2458"/>
                    <a:pt x="1228" y="2458"/>
                  </a:cubicBezTo>
                  <a:cubicBezTo>
                    <a:pt x="1471" y="2458"/>
                    <a:pt x="1745" y="2410"/>
                    <a:pt x="1997" y="2256"/>
                  </a:cubicBezTo>
                  <a:cubicBezTo>
                    <a:pt x="2626" y="1849"/>
                    <a:pt x="2293" y="1516"/>
                    <a:pt x="2293" y="1516"/>
                  </a:cubicBezTo>
                  <a:cubicBezTo>
                    <a:pt x="2293" y="1516"/>
                    <a:pt x="1553" y="1110"/>
                    <a:pt x="1442" y="296"/>
                  </a:cubicBezTo>
                  <a:cubicBezTo>
                    <a:pt x="1332" y="185"/>
                    <a:pt x="1184" y="1"/>
                    <a:pt x="1184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6528246" y="3055131"/>
              <a:ext cx="225798" cy="337821"/>
            </a:xfrm>
            <a:custGeom>
              <a:avLst/>
              <a:gdLst/>
              <a:ahLst/>
              <a:cxnLst/>
              <a:rect l="l" t="t" r="r" b="b"/>
              <a:pathLst>
                <a:path w="4511" h="6749" extrusionOk="0">
                  <a:moveTo>
                    <a:pt x="2756" y="0"/>
                  </a:moveTo>
                  <a:cubicBezTo>
                    <a:pt x="2596" y="0"/>
                    <a:pt x="2408" y="39"/>
                    <a:pt x="2181" y="158"/>
                  </a:cubicBezTo>
                  <a:cubicBezTo>
                    <a:pt x="1738" y="454"/>
                    <a:pt x="1257" y="824"/>
                    <a:pt x="1257" y="824"/>
                  </a:cubicBezTo>
                  <a:cubicBezTo>
                    <a:pt x="1257" y="824"/>
                    <a:pt x="1146" y="1046"/>
                    <a:pt x="555" y="1415"/>
                  </a:cubicBezTo>
                  <a:cubicBezTo>
                    <a:pt x="0" y="2857"/>
                    <a:pt x="777" y="3892"/>
                    <a:pt x="1072" y="5112"/>
                  </a:cubicBezTo>
                  <a:cubicBezTo>
                    <a:pt x="1146" y="5556"/>
                    <a:pt x="1072" y="5926"/>
                    <a:pt x="1072" y="5926"/>
                  </a:cubicBezTo>
                  <a:cubicBezTo>
                    <a:pt x="1072" y="5926"/>
                    <a:pt x="1566" y="6748"/>
                    <a:pt x="2646" y="6748"/>
                  </a:cubicBezTo>
                  <a:cubicBezTo>
                    <a:pt x="2711" y="6748"/>
                    <a:pt x="2778" y="6745"/>
                    <a:pt x="2847" y="6739"/>
                  </a:cubicBezTo>
                  <a:cubicBezTo>
                    <a:pt x="4104" y="6554"/>
                    <a:pt x="4141" y="5556"/>
                    <a:pt x="4252" y="5149"/>
                  </a:cubicBezTo>
                  <a:cubicBezTo>
                    <a:pt x="4289" y="4891"/>
                    <a:pt x="4326" y="4632"/>
                    <a:pt x="4326" y="4003"/>
                  </a:cubicBezTo>
                  <a:cubicBezTo>
                    <a:pt x="4326" y="3042"/>
                    <a:pt x="4511" y="2525"/>
                    <a:pt x="4400" y="1452"/>
                  </a:cubicBezTo>
                  <a:cubicBezTo>
                    <a:pt x="4215" y="121"/>
                    <a:pt x="3845" y="121"/>
                    <a:pt x="3402" y="121"/>
                  </a:cubicBezTo>
                  <a:cubicBezTo>
                    <a:pt x="3236" y="121"/>
                    <a:pt x="3040" y="0"/>
                    <a:pt x="2756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6698482" y="3799546"/>
              <a:ext cx="88898" cy="74682"/>
            </a:xfrm>
            <a:custGeom>
              <a:avLst/>
              <a:gdLst/>
              <a:ahLst/>
              <a:cxnLst/>
              <a:rect l="l" t="t" r="r" b="b"/>
              <a:pathLst>
                <a:path w="1776" h="1492" extrusionOk="0">
                  <a:moveTo>
                    <a:pt x="444" y="1"/>
                  </a:moveTo>
                  <a:cubicBezTo>
                    <a:pt x="444" y="1"/>
                    <a:pt x="111" y="1"/>
                    <a:pt x="74" y="223"/>
                  </a:cubicBezTo>
                  <a:cubicBezTo>
                    <a:pt x="1" y="481"/>
                    <a:pt x="481" y="666"/>
                    <a:pt x="666" y="851"/>
                  </a:cubicBezTo>
                  <a:cubicBezTo>
                    <a:pt x="814" y="999"/>
                    <a:pt x="925" y="1369"/>
                    <a:pt x="1184" y="1480"/>
                  </a:cubicBezTo>
                  <a:cubicBezTo>
                    <a:pt x="1207" y="1487"/>
                    <a:pt x="1237" y="1492"/>
                    <a:pt x="1273" y="1492"/>
                  </a:cubicBezTo>
                  <a:cubicBezTo>
                    <a:pt x="1407" y="1492"/>
                    <a:pt x="1606" y="1426"/>
                    <a:pt x="1664" y="1221"/>
                  </a:cubicBezTo>
                  <a:cubicBezTo>
                    <a:pt x="1775" y="1036"/>
                    <a:pt x="1553" y="260"/>
                    <a:pt x="1553" y="260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6667048" y="3393351"/>
              <a:ext cx="133246" cy="438682"/>
            </a:xfrm>
            <a:custGeom>
              <a:avLst/>
              <a:gdLst/>
              <a:ahLst/>
              <a:cxnLst/>
              <a:rect l="l" t="t" r="r" b="b"/>
              <a:pathLst>
                <a:path w="2662" h="8764" extrusionOk="0">
                  <a:moveTo>
                    <a:pt x="1917" y="0"/>
                  </a:moveTo>
                  <a:cubicBezTo>
                    <a:pt x="1543" y="0"/>
                    <a:pt x="0" y="1276"/>
                    <a:pt x="0" y="1276"/>
                  </a:cubicBezTo>
                  <a:cubicBezTo>
                    <a:pt x="0" y="1276"/>
                    <a:pt x="518" y="4271"/>
                    <a:pt x="961" y="5195"/>
                  </a:cubicBezTo>
                  <a:cubicBezTo>
                    <a:pt x="1072" y="5824"/>
                    <a:pt x="1146" y="7487"/>
                    <a:pt x="1109" y="8190"/>
                  </a:cubicBezTo>
                  <a:cubicBezTo>
                    <a:pt x="1128" y="8589"/>
                    <a:pt x="1508" y="8763"/>
                    <a:pt x="1874" y="8763"/>
                  </a:cubicBezTo>
                  <a:cubicBezTo>
                    <a:pt x="2219" y="8763"/>
                    <a:pt x="2551" y="8607"/>
                    <a:pt x="2551" y="8338"/>
                  </a:cubicBezTo>
                  <a:cubicBezTo>
                    <a:pt x="2551" y="7561"/>
                    <a:pt x="2662" y="5454"/>
                    <a:pt x="2181" y="4419"/>
                  </a:cubicBezTo>
                  <a:cubicBezTo>
                    <a:pt x="2033" y="3753"/>
                    <a:pt x="2181" y="2016"/>
                    <a:pt x="1996" y="56"/>
                  </a:cubicBezTo>
                  <a:cubicBezTo>
                    <a:pt x="1989" y="18"/>
                    <a:pt x="1961" y="0"/>
                    <a:pt x="1917" y="0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6472735" y="3816565"/>
              <a:ext cx="144359" cy="63820"/>
            </a:xfrm>
            <a:custGeom>
              <a:avLst/>
              <a:gdLst/>
              <a:ahLst/>
              <a:cxnLst/>
              <a:rect l="l" t="t" r="r" b="b"/>
              <a:pathLst>
                <a:path w="2884" h="1275" extrusionOk="0">
                  <a:moveTo>
                    <a:pt x="1521" y="0"/>
                  </a:moveTo>
                  <a:cubicBezTo>
                    <a:pt x="1458" y="0"/>
                    <a:pt x="1405" y="9"/>
                    <a:pt x="1368" y="30"/>
                  </a:cubicBezTo>
                  <a:cubicBezTo>
                    <a:pt x="1257" y="86"/>
                    <a:pt x="1026" y="86"/>
                    <a:pt x="795" y="86"/>
                  </a:cubicBezTo>
                  <a:cubicBezTo>
                    <a:pt x="564" y="86"/>
                    <a:pt x="333" y="86"/>
                    <a:pt x="222" y="141"/>
                  </a:cubicBezTo>
                  <a:cubicBezTo>
                    <a:pt x="0" y="289"/>
                    <a:pt x="74" y="696"/>
                    <a:pt x="407" y="881"/>
                  </a:cubicBezTo>
                  <a:cubicBezTo>
                    <a:pt x="555" y="992"/>
                    <a:pt x="961" y="1029"/>
                    <a:pt x="1368" y="1140"/>
                  </a:cubicBezTo>
                  <a:cubicBezTo>
                    <a:pt x="1737" y="1196"/>
                    <a:pt x="2084" y="1275"/>
                    <a:pt x="2309" y="1275"/>
                  </a:cubicBezTo>
                  <a:cubicBezTo>
                    <a:pt x="2377" y="1275"/>
                    <a:pt x="2434" y="1268"/>
                    <a:pt x="2477" y="1250"/>
                  </a:cubicBezTo>
                  <a:cubicBezTo>
                    <a:pt x="2884" y="1140"/>
                    <a:pt x="2662" y="326"/>
                    <a:pt x="2662" y="326"/>
                  </a:cubicBezTo>
                  <a:cubicBezTo>
                    <a:pt x="2662" y="326"/>
                    <a:pt x="1901" y="0"/>
                    <a:pt x="1521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6539358" y="3312863"/>
              <a:ext cx="236910" cy="530983"/>
            </a:xfrm>
            <a:custGeom>
              <a:avLst/>
              <a:gdLst/>
              <a:ahLst/>
              <a:cxnLst/>
              <a:rect l="l" t="t" r="r" b="b"/>
              <a:pathLst>
                <a:path w="4733" h="10608" extrusionOk="0">
                  <a:moveTo>
                    <a:pt x="4067" y="0"/>
                  </a:moveTo>
                  <a:cubicBezTo>
                    <a:pt x="4067" y="0"/>
                    <a:pt x="3364" y="888"/>
                    <a:pt x="2181" y="925"/>
                  </a:cubicBezTo>
                  <a:cubicBezTo>
                    <a:pt x="2146" y="926"/>
                    <a:pt x="2111" y="927"/>
                    <a:pt x="2077" y="927"/>
                  </a:cubicBezTo>
                  <a:cubicBezTo>
                    <a:pt x="1390" y="927"/>
                    <a:pt x="887" y="592"/>
                    <a:pt x="887" y="592"/>
                  </a:cubicBezTo>
                  <a:cubicBezTo>
                    <a:pt x="887" y="592"/>
                    <a:pt x="111" y="2625"/>
                    <a:pt x="185" y="5879"/>
                  </a:cubicBezTo>
                  <a:cubicBezTo>
                    <a:pt x="185" y="7616"/>
                    <a:pt x="111" y="9169"/>
                    <a:pt x="0" y="10019"/>
                  </a:cubicBezTo>
                  <a:cubicBezTo>
                    <a:pt x="22" y="10391"/>
                    <a:pt x="574" y="10608"/>
                    <a:pt x="1037" y="10608"/>
                  </a:cubicBezTo>
                  <a:cubicBezTo>
                    <a:pt x="1357" y="10608"/>
                    <a:pt x="1634" y="10505"/>
                    <a:pt x="1664" y="10278"/>
                  </a:cubicBezTo>
                  <a:cubicBezTo>
                    <a:pt x="1664" y="8541"/>
                    <a:pt x="1812" y="7505"/>
                    <a:pt x="1627" y="6470"/>
                  </a:cubicBezTo>
                  <a:cubicBezTo>
                    <a:pt x="2070" y="5583"/>
                    <a:pt x="2625" y="3476"/>
                    <a:pt x="2699" y="3328"/>
                  </a:cubicBezTo>
                  <a:cubicBezTo>
                    <a:pt x="3512" y="2810"/>
                    <a:pt x="4215" y="2551"/>
                    <a:pt x="4437" y="2182"/>
                  </a:cubicBezTo>
                  <a:cubicBezTo>
                    <a:pt x="4732" y="1664"/>
                    <a:pt x="4363" y="555"/>
                    <a:pt x="4067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6511578" y="2929793"/>
              <a:ext cx="75933" cy="142557"/>
            </a:xfrm>
            <a:custGeom>
              <a:avLst/>
              <a:gdLst/>
              <a:ahLst/>
              <a:cxnLst/>
              <a:rect l="l" t="t" r="r" b="b"/>
              <a:pathLst>
                <a:path w="1517" h="2848" extrusionOk="0">
                  <a:moveTo>
                    <a:pt x="555" y="0"/>
                  </a:moveTo>
                  <a:lnTo>
                    <a:pt x="222" y="555"/>
                  </a:lnTo>
                  <a:cubicBezTo>
                    <a:pt x="222" y="555"/>
                    <a:pt x="0" y="999"/>
                    <a:pt x="296" y="1553"/>
                  </a:cubicBezTo>
                  <a:cubicBezTo>
                    <a:pt x="518" y="2034"/>
                    <a:pt x="925" y="2847"/>
                    <a:pt x="1147" y="2847"/>
                  </a:cubicBezTo>
                  <a:cubicBezTo>
                    <a:pt x="1331" y="2847"/>
                    <a:pt x="1516" y="2773"/>
                    <a:pt x="1516" y="2773"/>
                  </a:cubicBezTo>
                  <a:cubicBezTo>
                    <a:pt x="1516" y="2773"/>
                    <a:pt x="888" y="2071"/>
                    <a:pt x="1442" y="1590"/>
                  </a:cubicBezTo>
                  <a:cubicBezTo>
                    <a:pt x="1442" y="1479"/>
                    <a:pt x="1221" y="259"/>
                    <a:pt x="1221" y="259"/>
                  </a:cubicBezTo>
                  <a:lnTo>
                    <a:pt x="555" y="0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6520838" y="2918431"/>
              <a:ext cx="116628" cy="102112"/>
            </a:xfrm>
            <a:custGeom>
              <a:avLst/>
              <a:gdLst/>
              <a:ahLst/>
              <a:cxnLst/>
              <a:rect l="l" t="t" r="r" b="b"/>
              <a:pathLst>
                <a:path w="2330" h="2040" extrusionOk="0">
                  <a:moveTo>
                    <a:pt x="1072" y="0"/>
                  </a:moveTo>
                  <a:cubicBezTo>
                    <a:pt x="171" y="0"/>
                    <a:pt x="37" y="642"/>
                    <a:pt x="37" y="782"/>
                  </a:cubicBezTo>
                  <a:cubicBezTo>
                    <a:pt x="37" y="793"/>
                    <a:pt x="41" y="797"/>
                    <a:pt x="48" y="797"/>
                  </a:cubicBezTo>
                  <a:cubicBezTo>
                    <a:pt x="82" y="797"/>
                    <a:pt x="187" y="693"/>
                    <a:pt x="257" y="693"/>
                  </a:cubicBezTo>
                  <a:cubicBezTo>
                    <a:pt x="272" y="693"/>
                    <a:pt x="285" y="697"/>
                    <a:pt x="296" y="708"/>
                  </a:cubicBezTo>
                  <a:cubicBezTo>
                    <a:pt x="333" y="819"/>
                    <a:pt x="0" y="1041"/>
                    <a:pt x="111" y="1411"/>
                  </a:cubicBezTo>
                  <a:cubicBezTo>
                    <a:pt x="144" y="1608"/>
                    <a:pt x="295" y="1983"/>
                    <a:pt x="379" y="1983"/>
                  </a:cubicBezTo>
                  <a:cubicBezTo>
                    <a:pt x="390" y="1983"/>
                    <a:pt x="399" y="1977"/>
                    <a:pt x="407" y="1965"/>
                  </a:cubicBezTo>
                  <a:cubicBezTo>
                    <a:pt x="481" y="1928"/>
                    <a:pt x="333" y="1595"/>
                    <a:pt x="518" y="1595"/>
                  </a:cubicBezTo>
                  <a:cubicBezTo>
                    <a:pt x="703" y="1595"/>
                    <a:pt x="925" y="2039"/>
                    <a:pt x="1257" y="2039"/>
                  </a:cubicBezTo>
                  <a:cubicBezTo>
                    <a:pt x="1442" y="2039"/>
                    <a:pt x="1849" y="1817"/>
                    <a:pt x="1960" y="1780"/>
                  </a:cubicBezTo>
                  <a:cubicBezTo>
                    <a:pt x="2071" y="1743"/>
                    <a:pt x="2256" y="1706"/>
                    <a:pt x="2329" y="1595"/>
                  </a:cubicBezTo>
                  <a:cubicBezTo>
                    <a:pt x="2329" y="1558"/>
                    <a:pt x="2256" y="80"/>
                    <a:pt x="1220" y="6"/>
                  </a:cubicBezTo>
                  <a:cubicBezTo>
                    <a:pt x="1169" y="2"/>
                    <a:pt x="1120" y="0"/>
                    <a:pt x="1072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6585609" y="2896357"/>
              <a:ext cx="98108" cy="82841"/>
            </a:xfrm>
            <a:custGeom>
              <a:avLst/>
              <a:gdLst/>
              <a:ahLst/>
              <a:cxnLst/>
              <a:rect l="l" t="t" r="r" b="b"/>
              <a:pathLst>
                <a:path w="1960" h="1655" extrusionOk="0">
                  <a:moveTo>
                    <a:pt x="1463" y="1"/>
                  </a:moveTo>
                  <a:cubicBezTo>
                    <a:pt x="1032" y="1"/>
                    <a:pt x="546" y="417"/>
                    <a:pt x="333" y="595"/>
                  </a:cubicBezTo>
                  <a:cubicBezTo>
                    <a:pt x="0" y="890"/>
                    <a:pt x="185" y="1519"/>
                    <a:pt x="370" y="1630"/>
                  </a:cubicBezTo>
                  <a:cubicBezTo>
                    <a:pt x="415" y="1647"/>
                    <a:pt x="463" y="1655"/>
                    <a:pt x="513" y="1655"/>
                  </a:cubicBezTo>
                  <a:cubicBezTo>
                    <a:pt x="997" y="1655"/>
                    <a:pt x="1667" y="920"/>
                    <a:pt x="1701" y="853"/>
                  </a:cubicBezTo>
                  <a:cubicBezTo>
                    <a:pt x="1960" y="595"/>
                    <a:pt x="1775" y="3"/>
                    <a:pt x="1516" y="3"/>
                  </a:cubicBezTo>
                  <a:cubicBezTo>
                    <a:pt x="1499" y="2"/>
                    <a:pt x="1481" y="1"/>
                    <a:pt x="1463" y="1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6452363" y="3398056"/>
              <a:ext cx="107368" cy="47102"/>
            </a:xfrm>
            <a:custGeom>
              <a:avLst/>
              <a:gdLst/>
              <a:ahLst/>
              <a:cxnLst/>
              <a:rect l="l" t="t" r="r" b="b"/>
              <a:pathLst>
                <a:path w="2145" h="941" extrusionOk="0">
                  <a:moveTo>
                    <a:pt x="970" y="0"/>
                  </a:moveTo>
                  <a:cubicBezTo>
                    <a:pt x="606" y="0"/>
                    <a:pt x="372" y="107"/>
                    <a:pt x="222" y="332"/>
                  </a:cubicBezTo>
                  <a:cubicBezTo>
                    <a:pt x="0" y="628"/>
                    <a:pt x="296" y="849"/>
                    <a:pt x="481" y="923"/>
                  </a:cubicBezTo>
                  <a:cubicBezTo>
                    <a:pt x="506" y="936"/>
                    <a:pt x="530" y="941"/>
                    <a:pt x="555" y="941"/>
                  </a:cubicBezTo>
                  <a:cubicBezTo>
                    <a:pt x="679" y="941"/>
                    <a:pt x="808" y="812"/>
                    <a:pt x="962" y="812"/>
                  </a:cubicBezTo>
                  <a:cubicBezTo>
                    <a:pt x="1043" y="817"/>
                    <a:pt x="1118" y="820"/>
                    <a:pt x="1189" y="820"/>
                  </a:cubicBezTo>
                  <a:cubicBezTo>
                    <a:pt x="1662" y="820"/>
                    <a:pt x="1891" y="715"/>
                    <a:pt x="1923" y="554"/>
                  </a:cubicBezTo>
                  <a:cubicBezTo>
                    <a:pt x="2145" y="332"/>
                    <a:pt x="1849" y="73"/>
                    <a:pt x="1590" y="73"/>
                  </a:cubicBezTo>
                  <a:cubicBezTo>
                    <a:pt x="1350" y="25"/>
                    <a:pt x="1145" y="0"/>
                    <a:pt x="970" y="0"/>
                  </a:cubicBez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6522690" y="3277274"/>
              <a:ext cx="70377" cy="148513"/>
            </a:xfrm>
            <a:custGeom>
              <a:avLst/>
              <a:gdLst/>
              <a:ahLst/>
              <a:cxnLst/>
              <a:rect l="l" t="t" r="r" b="b"/>
              <a:pathLst>
                <a:path w="1406" h="2967" extrusionOk="0">
                  <a:moveTo>
                    <a:pt x="930" y="1"/>
                  </a:moveTo>
                  <a:cubicBezTo>
                    <a:pt x="596" y="1"/>
                    <a:pt x="234" y="34"/>
                    <a:pt x="185" y="231"/>
                  </a:cubicBezTo>
                  <a:cubicBezTo>
                    <a:pt x="185" y="305"/>
                    <a:pt x="259" y="822"/>
                    <a:pt x="259" y="822"/>
                  </a:cubicBezTo>
                  <a:cubicBezTo>
                    <a:pt x="74" y="1414"/>
                    <a:pt x="296" y="2190"/>
                    <a:pt x="148" y="2486"/>
                  </a:cubicBezTo>
                  <a:cubicBezTo>
                    <a:pt x="0" y="2967"/>
                    <a:pt x="518" y="2967"/>
                    <a:pt x="518" y="2967"/>
                  </a:cubicBezTo>
                  <a:cubicBezTo>
                    <a:pt x="1072" y="2560"/>
                    <a:pt x="1405" y="1968"/>
                    <a:pt x="1294" y="933"/>
                  </a:cubicBezTo>
                  <a:cubicBezTo>
                    <a:pt x="1294" y="711"/>
                    <a:pt x="1368" y="9"/>
                    <a:pt x="1368" y="9"/>
                  </a:cubicBezTo>
                  <a:cubicBezTo>
                    <a:pt x="1257" y="9"/>
                    <a:pt x="1097" y="1"/>
                    <a:pt x="930" y="1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6512028" y="3125908"/>
              <a:ext cx="90299" cy="184803"/>
            </a:xfrm>
            <a:custGeom>
              <a:avLst/>
              <a:gdLst/>
              <a:ahLst/>
              <a:cxnLst/>
              <a:rect l="l" t="t" r="r" b="b"/>
              <a:pathLst>
                <a:path w="1804" h="3692" extrusionOk="0">
                  <a:moveTo>
                    <a:pt x="1194" y="1"/>
                  </a:moveTo>
                  <a:cubicBezTo>
                    <a:pt x="0" y="1"/>
                    <a:pt x="288" y="1198"/>
                    <a:pt x="324" y="2109"/>
                  </a:cubicBezTo>
                  <a:cubicBezTo>
                    <a:pt x="324" y="2774"/>
                    <a:pt x="324" y="3329"/>
                    <a:pt x="287" y="3366"/>
                  </a:cubicBezTo>
                  <a:cubicBezTo>
                    <a:pt x="287" y="3567"/>
                    <a:pt x="649" y="3692"/>
                    <a:pt x="1003" y="3692"/>
                  </a:cubicBezTo>
                  <a:cubicBezTo>
                    <a:pt x="1298" y="3692"/>
                    <a:pt x="1588" y="3605"/>
                    <a:pt x="1655" y="3403"/>
                  </a:cubicBezTo>
                  <a:cubicBezTo>
                    <a:pt x="1803" y="2552"/>
                    <a:pt x="1692" y="1998"/>
                    <a:pt x="1692" y="1369"/>
                  </a:cubicBezTo>
                  <a:cubicBezTo>
                    <a:pt x="1766" y="593"/>
                    <a:pt x="1470" y="1"/>
                    <a:pt x="1248" y="1"/>
                  </a:cubicBezTo>
                  <a:cubicBezTo>
                    <a:pt x="1230" y="1"/>
                    <a:pt x="1212" y="1"/>
                    <a:pt x="1194" y="1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6648528" y="3055531"/>
              <a:ext cx="146211" cy="309190"/>
            </a:xfrm>
            <a:custGeom>
              <a:avLst/>
              <a:gdLst/>
              <a:ahLst/>
              <a:cxnLst/>
              <a:rect l="l" t="t" r="r" b="b"/>
              <a:pathLst>
                <a:path w="2921" h="6177" extrusionOk="0">
                  <a:moveTo>
                    <a:pt x="702" y="1"/>
                  </a:moveTo>
                  <a:cubicBezTo>
                    <a:pt x="619" y="1"/>
                    <a:pt x="560" y="28"/>
                    <a:pt x="592" y="76"/>
                  </a:cubicBezTo>
                  <a:cubicBezTo>
                    <a:pt x="2625" y="3108"/>
                    <a:pt x="0" y="6177"/>
                    <a:pt x="0" y="6177"/>
                  </a:cubicBezTo>
                  <a:lnTo>
                    <a:pt x="518" y="6103"/>
                  </a:lnTo>
                  <a:cubicBezTo>
                    <a:pt x="518" y="6103"/>
                    <a:pt x="2921" y="2960"/>
                    <a:pt x="999" y="150"/>
                  </a:cubicBezTo>
                  <a:cubicBezTo>
                    <a:pt x="957" y="46"/>
                    <a:pt x="810" y="1"/>
                    <a:pt x="70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6568940" y="3100030"/>
              <a:ext cx="173991" cy="230403"/>
            </a:xfrm>
            <a:custGeom>
              <a:avLst/>
              <a:gdLst/>
              <a:ahLst/>
              <a:cxnLst/>
              <a:rect l="l" t="t" r="r" b="b"/>
              <a:pathLst>
                <a:path w="3476" h="4603" extrusionOk="0">
                  <a:moveTo>
                    <a:pt x="444" y="1"/>
                  </a:moveTo>
                  <a:cubicBezTo>
                    <a:pt x="259" y="1"/>
                    <a:pt x="1" y="371"/>
                    <a:pt x="1" y="371"/>
                  </a:cubicBezTo>
                  <a:cubicBezTo>
                    <a:pt x="2330" y="592"/>
                    <a:pt x="3143" y="4511"/>
                    <a:pt x="3143" y="4585"/>
                  </a:cubicBezTo>
                  <a:cubicBezTo>
                    <a:pt x="3176" y="4597"/>
                    <a:pt x="3206" y="4603"/>
                    <a:pt x="3232" y="4603"/>
                  </a:cubicBezTo>
                  <a:cubicBezTo>
                    <a:pt x="3447" y="4603"/>
                    <a:pt x="3476" y="4252"/>
                    <a:pt x="3476" y="4252"/>
                  </a:cubicBezTo>
                  <a:cubicBezTo>
                    <a:pt x="3476" y="4252"/>
                    <a:pt x="2662" y="407"/>
                    <a:pt x="444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Escola de Engenharia da Universidade do Minho – Wikipédia, a enciclopédia  livre">
            <a:extLst>
              <a:ext uri="{FF2B5EF4-FFF2-40B4-BE49-F238E27FC236}">
                <a16:creationId xmlns:a16="http://schemas.microsoft.com/office/drawing/2014/main" id="{63A076D2-CE36-3517-5E34-5100981CE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53" y="508034"/>
            <a:ext cx="1165606" cy="105681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6DEC309-47B7-F122-8333-FC346A43C763}"/>
              </a:ext>
            </a:extLst>
          </p:cNvPr>
          <p:cNvSpPr txBox="1"/>
          <p:nvPr/>
        </p:nvSpPr>
        <p:spPr>
          <a:xfrm>
            <a:off x="921399" y="3646881"/>
            <a:ext cx="2705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>
                <a:solidFill>
                  <a:schemeClr val="tx1"/>
                </a:solidFill>
              </a:rPr>
              <a:t>Beatriz Fernandes- a100602</a:t>
            </a:r>
          </a:p>
          <a:p>
            <a:r>
              <a:rPr lang="pt-PT" sz="1000">
                <a:solidFill>
                  <a:schemeClr val="tx1"/>
                </a:solidFill>
              </a:rPr>
              <a:t>Diogo Miranda- a100839</a:t>
            </a:r>
          </a:p>
          <a:p>
            <a:r>
              <a:rPr lang="pt-PT" sz="1000">
                <a:solidFill>
                  <a:schemeClr val="tx1"/>
                </a:solidFill>
              </a:rPr>
              <a:t>João Rodrigues- a100598</a:t>
            </a:r>
          </a:p>
          <a:p>
            <a:r>
              <a:rPr lang="pt-PT" sz="1000">
                <a:solidFill>
                  <a:schemeClr val="tx1"/>
                </a:solidFill>
              </a:rPr>
              <a:t>João Loureiro- a100832</a:t>
            </a:r>
          </a:p>
          <a:p>
            <a:r>
              <a:rPr lang="pt-PT" sz="1000">
                <a:solidFill>
                  <a:schemeClr val="tx1"/>
                </a:solidFill>
              </a:rPr>
              <a:t>Sandra Cerqueira-a100681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captura de ecrã, texto, software, Página web&#10;&#10;Descrição gerada automaticamente">
            <a:extLst>
              <a:ext uri="{FF2B5EF4-FFF2-40B4-BE49-F238E27FC236}">
                <a16:creationId xmlns:a16="http://schemas.microsoft.com/office/drawing/2014/main" id="{71521CBB-777E-8C85-ED9D-8669CCEED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29492" r="27857" b="8387"/>
          <a:stretch/>
        </p:blipFill>
        <p:spPr bwMode="auto">
          <a:xfrm>
            <a:off x="4707023" y="2032131"/>
            <a:ext cx="3412864" cy="230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Correspondência entre o sistema e o mundo real: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835A0C9-CE87-C008-4BF6-204C3598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421" y="1269259"/>
            <a:ext cx="7317564" cy="2298300"/>
          </a:xfrm>
        </p:spPr>
        <p:txBody>
          <a:bodyPr/>
          <a:lstStyle/>
          <a:p>
            <a:pPr marL="152400" indent="0">
              <a:buNone/>
            </a:pPr>
            <a:r>
              <a:rPr lang="pt-PT" sz="1400">
                <a:latin typeface="+mn-lt"/>
              </a:rPr>
              <a:t> Sistema composto por uma linguagem intuitiva para os seus utilizadores. Apresentação da informação de uma ordem lógica e natural.</a:t>
            </a:r>
          </a:p>
          <a:p>
            <a:pPr marL="152400" indent="0">
              <a:buNone/>
            </a:pPr>
            <a:endParaRPr lang="pt-PT" sz="1400">
              <a:latin typeface="+mn-lt"/>
            </a:endParaRPr>
          </a:p>
        </p:txBody>
      </p:sp>
      <p:pic>
        <p:nvPicPr>
          <p:cNvPr id="5" name="Imagem 4" descr="Uma imagem com texto, captura de ecrã, software, Website&#10;&#10;Descrição gerada automaticamente">
            <a:extLst>
              <a:ext uri="{FF2B5EF4-FFF2-40B4-BE49-F238E27FC236}">
                <a16:creationId xmlns:a16="http://schemas.microsoft.com/office/drawing/2014/main" id="{81D8289F-0AD2-96DD-B0BF-EA6FAF9159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7" t="32716" r="25776" b="15860"/>
          <a:stretch/>
        </p:blipFill>
        <p:spPr bwMode="auto">
          <a:xfrm>
            <a:off x="1014748" y="2021926"/>
            <a:ext cx="3422231" cy="22868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veículo, Veículo terrestre, roda&#10;&#10;Descrição gerada automaticamente">
            <a:extLst>
              <a:ext uri="{FF2B5EF4-FFF2-40B4-BE49-F238E27FC236}">
                <a16:creationId xmlns:a16="http://schemas.microsoft.com/office/drawing/2014/main" id="{C09DE03D-5B1A-4CC8-2D7E-4869D1F11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206" r="659" b="255"/>
          <a:stretch/>
        </p:blipFill>
        <p:spPr>
          <a:xfrm>
            <a:off x="4847775" y="2114703"/>
            <a:ext cx="3589144" cy="2415802"/>
          </a:xfrm>
          <a:prstGeom prst="rect">
            <a:avLst/>
          </a:prstGeom>
        </p:spPr>
      </p:pic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pt-PT"/>
              <a:t>Controlo e liberdade do utilizador: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835A0C9-CE87-C008-4BF6-204C35984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421" y="1290825"/>
            <a:ext cx="7217997" cy="756329"/>
          </a:xfrm>
        </p:spPr>
        <p:txBody>
          <a:bodyPr/>
          <a:lstStyle/>
          <a:p>
            <a:pPr marL="152400" indent="0">
              <a:buNone/>
            </a:pPr>
            <a:r>
              <a:rPr lang="pt-PT" sz="1400">
                <a:latin typeface="Arial"/>
              </a:rPr>
              <a:t>O utilizador tem sempre a possibilidade de voltar atrás, sem ter qualquer implicação na apresentação no sistema</a:t>
            </a:r>
          </a:p>
        </p:txBody>
      </p:sp>
      <p:pic>
        <p:nvPicPr>
          <p:cNvPr id="2" name="Imagem 1" descr="Uma imagem com texto, computador, captura de ecrã, Website&#10;&#10;Descrição gerada automaticamente">
            <a:extLst>
              <a:ext uri="{FF2B5EF4-FFF2-40B4-BE49-F238E27FC236}">
                <a16:creationId xmlns:a16="http://schemas.microsoft.com/office/drawing/2014/main" id="{53CBD0AD-90C0-0CF1-AC4B-477BD1C05F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11"/>
          <a:stretch/>
        </p:blipFill>
        <p:spPr>
          <a:xfrm>
            <a:off x="743985" y="2115901"/>
            <a:ext cx="3575638" cy="241683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5D7F3A9-54CC-E123-CC9A-444A5A62556A}"/>
              </a:ext>
            </a:extLst>
          </p:cNvPr>
          <p:cNvSpPr/>
          <p:nvPr/>
        </p:nvSpPr>
        <p:spPr>
          <a:xfrm>
            <a:off x="4801139" y="2084717"/>
            <a:ext cx="377405" cy="366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3E183A-8CCF-3867-9E0B-90381F709C6F}"/>
              </a:ext>
            </a:extLst>
          </p:cNvPr>
          <p:cNvSpPr/>
          <p:nvPr/>
        </p:nvSpPr>
        <p:spPr>
          <a:xfrm>
            <a:off x="703592" y="2063151"/>
            <a:ext cx="377405" cy="366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8650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exto, captura de ecrã, software, número&#10;&#10;Descrição gerada automaticamente">
            <a:extLst>
              <a:ext uri="{FF2B5EF4-FFF2-40B4-BE49-F238E27FC236}">
                <a16:creationId xmlns:a16="http://schemas.microsoft.com/office/drawing/2014/main" id="{5FCD8CBE-9730-ED40-3C01-46CD489AE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1" t="6619" r="2455" b="4964"/>
          <a:stretch/>
        </p:blipFill>
        <p:spPr>
          <a:xfrm>
            <a:off x="746170" y="2090285"/>
            <a:ext cx="3550651" cy="2251276"/>
          </a:xfrm>
          <a:prstGeom prst="rect">
            <a:avLst/>
          </a:prstGeom>
        </p:spPr>
      </p:pic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Consistência e normas: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46095" y="1305793"/>
            <a:ext cx="768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pt-PT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ornar o sistema o mais consistente possível, usando sempre o mesmo design para botões com o mesmo significado</a:t>
            </a:r>
            <a:endParaRPr lang="pt-PT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m 8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9275AC01-98AB-8673-B132-9D53613FC5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3" t="5776" r="2392" b="2884"/>
          <a:stretch/>
        </p:blipFill>
        <p:spPr>
          <a:xfrm>
            <a:off x="4670497" y="2094565"/>
            <a:ext cx="3544825" cy="2256074"/>
          </a:xfrm>
          <a:prstGeom prst="rect">
            <a:avLst/>
          </a:prstGeom>
        </p:spPr>
      </p:pic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6937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PT"/>
              <a:t>Prevenção de Erros: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46095" y="1305793"/>
            <a:ext cx="768095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No caso de o utilizador tentar fazer uma ação de forma errada este é impedido de a realizar, sendo apresentada uma mensagem de erro ou aviso.</a:t>
            </a:r>
          </a:p>
        </p:txBody>
      </p:sp>
      <p:pic>
        <p:nvPicPr>
          <p:cNvPr id="2" name="Imagem 1" descr="Uma imagem com texto, captura de ecrã, Tipo de letra, Retângulo&#10;&#10;Descrição gerada automaticamente">
            <a:extLst>
              <a:ext uri="{FF2B5EF4-FFF2-40B4-BE49-F238E27FC236}">
                <a16:creationId xmlns:a16="http://schemas.microsoft.com/office/drawing/2014/main" id="{9B1C5C7B-C83F-FA96-28DF-0ED48870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57" y="1932070"/>
            <a:ext cx="3517232" cy="1121445"/>
          </a:xfrm>
          <a:prstGeom prst="rect">
            <a:avLst/>
          </a:prstGeom>
        </p:spPr>
      </p:pic>
      <p:pic>
        <p:nvPicPr>
          <p:cNvPr id="6" name="Imagem 5" descr="Uma imagem com texto, captura de ecrã, Retângulo, Tipo de letra&#10;&#10;Descrição gerada automaticamente">
            <a:extLst>
              <a:ext uri="{FF2B5EF4-FFF2-40B4-BE49-F238E27FC236}">
                <a16:creationId xmlns:a16="http://schemas.microsoft.com/office/drawing/2014/main" id="{C0A7C626-41FA-AF92-7203-BEAFCCE24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658" y="1909324"/>
            <a:ext cx="3651017" cy="1121444"/>
          </a:xfrm>
          <a:prstGeom prst="rect">
            <a:avLst/>
          </a:prstGeom>
        </p:spPr>
      </p:pic>
      <p:pic>
        <p:nvPicPr>
          <p:cNvPr id="8" name="Imagem 7" descr="Uma imagem com texto, captura de ecrã, Retângulo, Tipo de letra&#10;&#10;Descrição gerada automaticamente">
            <a:extLst>
              <a:ext uri="{FF2B5EF4-FFF2-40B4-BE49-F238E27FC236}">
                <a16:creationId xmlns:a16="http://schemas.microsoft.com/office/drawing/2014/main" id="{83073460-38CB-C118-CFFC-E1F1C9284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475" y="3233156"/>
            <a:ext cx="4433401" cy="13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9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Reconhecer em vez de recordar: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46095" y="1305793"/>
            <a:ext cx="768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O</a:t>
            </a:r>
            <a:r>
              <a:rPr lang="pt-PT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Arial" panose="020B0604020202020204" pitchFamily="34" charset="0"/>
              </a:rPr>
              <a:t>s utilizadores conseguem reconhecer facilmente as opções, funcionalidades ou ações, que tem ao seu dispor, permitindo assim não ser necessário recordar informações específicas. </a:t>
            </a:r>
            <a:endParaRPr lang="pt-PT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m texto, Página web, Website, software&#10;&#10;Descrição gerada automaticamente">
            <a:extLst>
              <a:ext uri="{FF2B5EF4-FFF2-40B4-BE49-F238E27FC236}">
                <a16:creationId xmlns:a16="http://schemas.microsoft.com/office/drawing/2014/main" id="{4B38D986-BE77-F248-0E53-6200494D02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1" t="6315" r="2516" b="3955"/>
          <a:stretch/>
        </p:blipFill>
        <p:spPr>
          <a:xfrm>
            <a:off x="931421" y="2068953"/>
            <a:ext cx="3351192" cy="217955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659913-509D-0844-45F1-9F75240001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t="5437" r="2777" b="5945"/>
          <a:stretch/>
        </p:blipFill>
        <p:spPr>
          <a:xfrm>
            <a:off x="4629033" y="2068953"/>
            <a:ext cx="3551202" cy="21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1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Flexibilidade e eficiência de utilização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46095" y="1305793"/>
            <a:ext cx="7680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</a:rPr>
              <a:t>O nosso sistema possui atalhos e funcionalidades acessíveis para todos os utilizadores, sendo eles mais experientes ou para utilizadores mais inexperientes. Com atalhos para as páginas principais na barra de topo.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8054429" y="53045"/>
            <a:ext cx="1089571" cy="733650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3893F6C-F391-B860-8A4A-80C7FA1BCF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" r="43"/>
          <a:stretch/>
        </p:blipFill>
        <p:spPr>
          <a:xfrm>
            <a:off x="793750" y="2408828"/>
            <a:ext cx="3310682" cy="2156822"/>
          </a:xfrm>
          <a:prstGeom prst="rect">
            <a:avLst/>
          </a:prstGeom>
        </p:spPr>
      </p:pic>
      <p:pic>
        <p:nvPicPr>
          <p:cNvPr id="5" name="Imagem 4" descr="Uma imagem com texto, captura de ecrã, software, Página web&#10;&#10;Descrição gerada automaticamente">
            <a:extLst>
              <a:ext uri="{FF2B5EF4-FFF2-40B4-BE49-F238E27FC236}">
                <a16:creationId xmlns:a16="http://schemas.microsoft.com/office/drawing/2014/main" id="{6916A499-CE56-781A-AA68-B810E01116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t="4409" r="1287" b="2732"/>
          <a:stretch/>
        </p:blipFill>
        <p:spPr>
          <a:xfrm>
            <a:off x="4983389" y="2408828"/>
            <a:ext cx="3310682" cy="215352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4301A73-5056-AB65-47E9-CCF8E6E3C7D5}"/>
              </a:ext>
            </a:extLst>
          </p:cNvPr>
          <p:cNvSpPr/>
          <p:nvPr/>
        </p:nvSpPr>
        <p:spPr>
          <a:xfrm>
            <a:off x="3333750" y="2408828"/>
            <a:ext cx="770682" cy="22401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512136C-46C4-A14D-C535-3DB2D431E48D}"/>
              </a:ext>
            </a:extLst>
          </p:cNvPr>
          <p:cNvSpPr/>
          <p:nvPr/>
        </p:nvSpPr>
        <p:spPr>
          <a:xfrm>
            <a:off x="7461250" y="2412770"/>
            <a:ext cx="774776" cy="22007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31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1009212" y="732909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Ajudar os utilizadores a reconhecer, diagnosticar e recuperar de erros 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76646" y="1704326"/>
            <a:ext cx="768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</a:rPr>
              <a:t>Mensagens de erro sejam claras e informativas, dando feedback útil.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8054429" y="53045"/>
            <a:ext cx="1089571" cy="733650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E73A177B-0F0F-871F-B379-97CEAF3F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34" b="85799" l="2876" r="96644">
                        <a14:foregroundMark x1="2589" y1="10355" x2="3643" y2="71302"/>
                        <a14:foregroundMark x1="3643" y1="71302" x2="24449" y2="47337"/>
                        <a14:foregroundMark x1="24449" y1="47337" x2="14669" y2="53254"/>
                        <a14:foregroundMark x1="14669" y1="53254" x2="31256" y2="58284"/>
                        <a14:foregroundMark x1="31256" y1="58284" x2="61266" y2="39053"/>
                        <a14:foregroundMark x1="61266" y1="39053" x2="78140" y2="48817"/>
                        <a14:foregroundMark x1="78140" y1="48817" x2="72291" y2="78698"/>
                        <a14:foregroundMark x1="72291" y1="78698" x2="84372" y2="69527"/>
                        <a14:foregroundMark x1="84372" y1="69527" x2="93672" y2="84320"/>
                        <a14:foregroundMark x1="93672" y1="84320" x2="96165" y2="20414"/>
                        <a14:foregroundMark x1="96165" y1="20414" x2="86002" y2="14793"/>
                        <a14:foregroundMark x1="86002" y1="14793" x2="2972" y2="12130"/>
                        <a14:foregroundMark x1="95206" y1="17456" x2="96644" y2="39645"/>
                        <a14:backgroundMark x1="479" y1="4438" x2="288" y2="15089"/>
                      </a14:backgroundRemoval>
                    </a14:imgEffect>
                  </a14:imgLayer>
                </a14:imgProps>
              </a:ext>
            </a:extLst>
          </a:blip>
          <a:srcRect l="784" t="7016" r="1638" b="5143"/>
          <a:stretch/>
        </p:blipFill>
        <p:spPr bwMode="auto">
          <a:xfrm>
            <a:off x="1679448" y="2287559"/>
            <a:ext cx="5785104" cy="1687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3675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33"/>
          <p:cNvSpPr txBox="1">
            <a:spLocks noGrp="1"/>
          </p:cNvSpPr>
          <p:nvPr>
            <p:ph type="title"/>
          </p:nvPr>
        </p:nvSpPr>
        <p:spPr>
          <a:xfrm>
            <a:off x="931421" y="405676"/>
            <a:ext cx="6990905" cy="7620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Desenho estético e minimalista: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47DC75-8002-42A2-7BD8-E32E65A1740A}"/>
              </a:ext>
            </a:extLst>
          </p:cNvPr>
          <p:cNvSpPr txBox="1"/>
          <p:nvPr/>
        </p:nvSpPr>
        <p:spPr>
          <a:xfrm>
            <a:off x="746095" y="1305793"/>
            <a:ext cx="768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</a:rPr>
              <a:t>Optamos por um desenho estético e minimalista, que fosse visualmente agradável e livre de distrações desnecessárias.</a:t>
            </a:r>
          </a:p>
        </p:txBody>
      </p:sp>
      <p:grpSp>
        <p:nvGrpSpPr>
          <p:cNvPr id="2751" name="Google Shape;2751;p33"/>
          <p:cNvGrpSpPr/>
          <p:nvPr/>
        </p:nvGrpSpPr>
        <p:grpSpPr>
          <a:xfrm>
            <a:off x="7885987" y="4156799"/>
            <a:ext cx="1089571" cy="733649"/>
            <a:chOff x="-3114075" y="2030777"/>
            <a:chExt cx="794206" cy="534769"/>
          </a:xfrm>
        </p:grpSpPr>
        <p:sp>
          <p:nvSpPr>
            <p:cNvPr id="2752" name="Google Shape;2752;p33"/>
            <p:cNvSpPr/>
            <p:nvPr/>
          </p:nvSpPr>
          <p:spPr>
            <a:xfrm>
              <a:off x="-3114075" y="2104801"/>
              <a:ext cx="794206" cy="460745"/>
            </a:xfrm>
            <a:custGeom>
              <a:avLst/>
              <a:gdLst/>
              <a:ahLst/>
              <a:cxnLst/>
              <a:rect l="l" t="t" r="r" b="b"/>
              <a:pathLst>
                <a:path w="5547" h="3218" extrusionOk="0">
                  <a:moveTo>
                    <a:pt x="2773" y="1"/>
                  </a:moveTo>
                  <a:cubicBezTo>
                    <a:pt x="1220" y="1"/>
                    <a:pt x="0" y="703"/>
                    <a:pt x="0" y="1591"/>
                  </a:cubicBezTo>
                  <a:cubicBezTo>
                    <a:pt x="0" y="2478"/>
                    <a:pt x="1220" y="3217"/>
                    <a:pt x="2773" y="3217"/>
                  </a:cubicBezTo>
                  <a:cubicBezTo>
                    <a:pt x="4289" y="3217"/>
                    <a:pt x="5546" y="2478"/>
                    <a:pt x="5546" y="1591"/>
                  </a:cubicBezTo>
                  <a:cubicBezTo>
                    <a:pt x="5546" y="703"/>
                    <a:pt x="4289" y="1"/>
                    <a:pt x="27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-2849480" y="2168372"/>
              <a:ext cx="264878" cy="127142"/>
            </a:xfrm>
            <a:custGeom>
              <a:avLst/>
              <a:gdLst/>
              <a:ahLst/>
              <a:cxnLst/>
              <a:rect l="l" t="t" r="r" b="b"/>
              <a:pathLst>
                <a:path w="1850" h="888" extrusionOk="0">
                  <a:moveTo>
                    <a:pt x="939" y="1"/>
                  </a:moveTo>
                  <a:cubicBezTo>
                    <a:pt x="657" y="1"/>
                    <a:pt x="371" y="74"/>
                    <a:pt x="186" y="222"/>
                  </a:cubicBezTo>
                  <a:cubicBezTo>
                    <a:pt x="1" y="370"/>
                    <a:pt x="1" y="592"/>
                    <a:pt x="186" y="777"/>
                  </a:cubicBezTo>
                  <a:lnTo>
                    <a:pt x="260" y="888"/>
                  </a:lnTo>
                  <a:cubicBezTo>
                    <a:pt x="445" y="758"/>
                    <a:pt x="676" y="694"/>
                    <a:pt x="907" y="694"/>
                  </a:cubicBezTo>
                  <a:cubicBezTo>
                    <a:pt x="1138" y="694"/>
                    <a:pt x="1369" y="758"/>
                    <a:pt x="1554" y="888"/>
                  </a:cubicBezTo>
                  <a:cubicBezTo>
                    <a:pt x="1591" y="814"/>
                    <a:pt x="1665" y="814"/>
                    <a:pt x="1665" y="777"/>
                  </a:cubicBezTo>
                  <a:cubicBezTo>
                    <a:pt x="1850" y="592"/>
                    <a:pt x="1850" y="407"/>
                    <a:pt x="1665" y="222"/>
                  </a:cubicBezTo>
                  <a:cubicBezTo>
                    <a:pt x="1498" y="74"/>
                    <a:pt x="1221" y="1"/>
                    <a:pt x="939" y="1"/>
                  </a:cubicBez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-3024158" y="2369538"/>
              <a:ext cx="84904" cy="143034"/>
            </a:xfrm>
            <a:custGeom>
              <a:avLst/>
              <a:gdLst/>
              <a:ahLst/>
              <a:cxnLst/>
              <a:rect l="l" t="t" r="r" b="b"/>
              <a:pathLst>
                <a:path w="593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92" y="999"/>
                  </a:lnTo>
                  <a:lnTo>
                    <a:pt x="592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-2939396" y="2358943"/>
              <a:ext cx="79607" cy="153629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555" y="0"/>
                  </a:moveTo>
                  <a:lnTo>
                    <a:pt x="0" y="370"/>
                  </a:lnTo>
                  <a:lnTo>
                    <a:pt x="0" y="1073"/>
                  </a:lnTo>
                  <a:lnTo>
                    <a:pt x="555" y="740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-2780611" y="2454157"/>
              <a:ext cx="121844" cy="100797"/>
            </a:xfrm>
            <a:custGeom>
              <a:avLst/>
              <a:gdLst/>
              <a:ahLst/>
              <a:cxnLst/>
              <a:rect l="l" t="t" r="r" b="b"/>
              <a:pathLst>
                <a:path w="851" h="704" extrusionOk="0">
                  <a:moveTo>
                    <a:pt x="1" y="1"/>
                  </a:moveTo>
                  <a:lnTo>
                    <a:pt x="1" y="703"/>
                  </a:lnTo>
                  <a:lnTo>
                    <a:pt x="851" y="703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-2859932" y="2369538"/>
              <a:ext cx="79464" cy="116546"/>
            </a:xfrm>
            <a:custGeom>
              <a:avLst/>
              <a:gdLst/>
              <a:ahLst/>
              <a:cxnLst/>
              <a:rect l="l" t="t" r="r" b="b"/>
              <a:pathLst>
                <a:path w="555" h="814" extrusionOk="0">
                  <a:moveTo>
                    <a:pt x="0" y="0"/>
                  </a:moveTo>
                  <a:lnTo>
                    <a:pt x="0" y="666"/>
                  </a:lnTo>
                  <a:cubicBezTo>
                    <a:pt x="296" y="777"/>
                    <a:pt x="555" y="814"/>
                    <a:pt x="555" y="814"/>
                  </a:cubicBezTo>
                  <a:lnTo>
                    <a:pt x="555" y="111"/>
                  </a:lnTo>
                  <a:cubicBezTo>
                    <a:pt x="555" y="111"/>
                    <a:pt x="185" y="74"/>
                    <a:pt x="0" y="0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-3087587" y="2268884"/>
              <a:ext cx="116546" cy="100797"/>
            </a:xfrm>
            <a:custGeom>
              <a:avLst/>
              <a:gdLst/>
              <a:ahLst/>
              <a:cxnLst/>
              <a:rect l="l" t="t" r="r" b="b"/>
              <a:pathLst>
                <a:path w="814" h="704" extrusionOk="0">
                  <a:moveTo>
                    <a:pt x="0" y="1"/>
                  </a:moveTo>
                  <a:lnTo>
                    <a:pt x="0" y="703"/>
                  </a:lnTo>
                  <a:lnTo>
                    <a:pt x="444" y="703"/>
                  </a:lnTo>
                  <a:lnTo>
                    <a:pt x="814" y="445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-2971182" y="2268884"/>
              <a:ext cx="31929" cy="63714"/>
            </a:xfrm>
            <a:custGeom>
              <a:avLst/>
              <a:gdLst/>
              <a:ahLst/>
              <a:cxnLst/>
              <a:rect l="l" t="t" r="r" b="b"/>
              <a:pathLst>
                <a:path w="223" h="445" extrusionOk="0">
                  <a:moveTo>
                    <a:pt x="1" y="1"/>
                  </a:moveTo>
                  <a:lnTo>
                    <a:pt x="1" y="445"/>
                  </a:lnTo>
                  <a:lnTo>
                    <a:pt x="222" y="297"/>
                  </a:lnTo>
                  <a:cubicBezTo>
                    <a:pt x="112" y="1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-2579444" y="2369538"/>
              <a:ext cx="79607" cy="143034"/>
            </a:xfrm>
            <a:custGeom>
              <a:avLst/>
              <a:gdLst/>
              <a:ahLst/>
              <a:cxnLst/>
              <a:rect l="l" t="t" r="r" b="b"/>
              <a:pathLst>
                <a:path w="556" h="999" extrusionOk="0">
                  <a:moveTo>
                    <a:pt x="1" y="0"/>
                  </a:moveTo>
                  <a:lnTo>
                    <a:pt x="1" y="666"/>
                  </a:lnTo>
                  <a:lnTo>
                    <a:pt x="555" y="999"/>
                  </a:lnTo>
                  <a:lnTo>
                    <a:pt x="555" y="2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-2499979" y="2369538"/>
              <a:ext cx="84761" cy="143034"/>
            </a:xfrm>
            <a:custGeom>
              <a:avLst/>
              <a:gdLst/>
              <a:ahLst/>
              <a:cxnLst/>
              <a:rect l="l" t="t" r="r" b="b"/>
              <a:pathLst>
                <a:path w="592" h="999" extrusionOk="0">
                  <a:moveTo>
                    <a:pt x="592" y="0"/>
                  </a:moveTo>
                  <a:lnTo>
                    <a:pt x="0" y="296"/>
                  </a:lnTo>
                  <a:lnTo>
                    <a:pt x="0" y="999"/>
                  </a:lnTo>
                  <a:lnTo>
                    <a:pt x="592" y="666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-2658908" y="2369538"/>
              <a:ext cx="79607" cy="116546"/>
            </a:xfrm>
            <a:custGeom>
              <a:avLst/>
              <a:gdLst/>
              <a:ahLst/>
              <a:cxnLst/>
              <a:rect l="l" t="t" r="r" b="b"/>
              <a:pathLst>
                <a:path w="556" h="814" extrusionOk="0">
                  <a:moveTo>
                    <a:pt x="556" y="0"/>
                  </a:moveTo>
                  <a:cubicBezTo>
                    <a:pt x="297" y="74"/>
                    <a:pt x="1" y="111"/>
                    <a:pt x="1" y="111"/>
                  </a:cubicBezTo>
                  <a:lnTo>
                    <a:pt x="1" y="814"/>
                  </a:lnTo>
                  <a:cubicBezTo>
                    <a:pt x="260" y="777"/>
                    <a:pt x="556" y="666"/>
                    <a:pt x="556" y="666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-2468337" y="2274181"/>
              <a:ext cx="116690" cy="100797"/>
            </a:xfrm>
            <a:custGeom>
              <a:avLst/>
              <a:gdLst/>
              <a:ahLst/>
              <a:cxnLst/>
              <a:rect l="l" t="t" r="r" b="b"/>
              <a:pathLst>
                <a:path w="815" h="704" extrusionOk="0">
                  <a:moveTo>
                    <a:pt x="1" y="1"/>
                  </a:moveTo>
                  <a:lnTo>
                    <a:pt x="1" y="408"/>
                  </a:lnTo>
                  <a:lnTo>
                    <a:pt x="371" y="666"/>
                  </a:lnTo>
                  <a:lnTo>
                    <a:pt x="371" y="703"/>
                  </a:lnTo>
                  <a:lnTo>
                    <a:pt x="814" y="703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31B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-2499979" y="2274181"/>
              <a:ext cx="31785" cy="69012"/>
            </a:xfrm>
            <a:custGeom>
              <a:avLst/>
              <a:gdLst/>
              <a:ahLst/>
              <a:cxnLst/>
              <a:rect l="l" t="t" r="r" b="b"/>
              <a:pathLst>
                <a:path w="222" h="482" extrusionOk="0">
                  <a:moveTo>
                    <a:pt x="222" y="1"/>
                  </a:moveTo>
                  <a:cubicBezTo>
                    <a:pt x="111" y="186"/>
                    <a:pt x="0" y="334"/>
                    <a:pt x="0" y="334"/>
                  </a:cubicBezTo>
                  <a:lnTo>
                    <a:pt x="222" y="48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-2499979" y="2115396"/>
              <a:ext cx="84761" cy="95499"/>
            </a:xfrm>
            <a:custGeom>
              <a:avLst/>
              <a:gdLst/>
              <a:ahLst/>
              <a:cxnLst/>
              <a:rect l="l" t="t" r="r" b="b"/>
              <a:pathLst>
                <a:path w="592" h="667" extrusionOk="0">
                  <a:moveTo>
                    <a:pt x="592" y="1"/>
                  </a:moveTo>
                  <a:lnTo>
                    <a:pt x="0" y="334"/>
                  </a:lnTo>
                  <a:cubicBezTo>
                    <a:pt x="185" y="444"/>
                    <a:pt x="222" y="666"/>
                    <a:pt x="222" y="666"/>
                  </a:cubicBezTo>
                  <a:lnTo>
                    <a:pt x="592" y="666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-3024158" y="2110098"/>
              <a:ext cx="84904" cy="90202"/>
            </a:xfrm>
            <a:custGeom>
              <a:avLst/>
              <a:gdLst/>
              <a:ahLst/>
              <a:cxnLst/>
              <a:rect l="l" t="t" r="r" b="b"/>
              <a:pathLst>
                <a:path w="593" h="630" extrusionOk="0">
                  <a:moveTo>
                    <a:pt x="1" y="1"/>
                  </a:moveTo>
                  <a:lnTo>
                    <a:pt x="1" y="629"/>
                  </a:lnTo>
                  <a:lnTo>
                    <a:pt x="371" y="629"/>
                  </a:lnTo>
                  <a:cubicBezTo>
                    <a:pt x="371" y="629"/>
                    <a:pt x="408" y="481"/>
                    <a:pt x="592" y="3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9C2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-3082289" y="2030777"/>
              <a:ext cx="730635" cy="423519"/>
            </a:xfrm>
            <a:custGeom>
              <a:avLst/>
              <a:gdLst/>
              <a:ahLst/>
              <a:cxnLst/>
              <a:rect l="l" t="t" r="r" b="b"/>
              <a:pathLst>
                <a:path w="5103" h="2958" extrusionOk="0">
                  <a:moveTo>
                    <a:pt x="2607" y="897"/>
                  </a:moveTo>
                  <a:cubicBezTo>
                    <a:pt x="2893" y="897"/>
                    <a:pt x="3180" y="980"/>
                    <a:pt x="3365" y="1146"/>
                  </a:cubicBezTo>
                  <a:cubicBezTo>
                    <a:pt x="3476" y="1331"/>
                    <a:pt x="3476" y="1553"/>
                    <a:pt x="3328" y="1701"/>
                  </a:cubicBezTo>
                  <a:cubicBezTo>
                    <a:pt x="3291" y="1738"/>
                    <a:pt x="3217" y="1738"/>
                    <a:pt x="3217" y="1812"/>
                  </a:cubicBezTo>
                  <a:cubicBezTo>
                    <a:pt x="3032" y="1923"/>
                    <a:pt x="2801" y="1978"/>
                    <a:pt x="2570" y="1978"/>
                  </a:cubicBezTo>
                  <a:cubicBezTo>
                    <a:pt x="2339" y="1978"/>
                    <a:pt x="2108" y="1923"/>
                    <a:pt x="1923" y="1812"/>
                  </a:cubicBezTo>
                  <a:cubicBezTo>
                    <a:pt x="1886" y="1738"/>
                    <a:pt x="1849" y="1738"/>
                    <a:pt x="1849" y="1701"/>
                  </a:cubicBezTo>
                  <a:cubicBezTo>
                    <a:pt x="1664" y="1516"/>
                    <a:pt x="1664" y="1331"/>
                    <a:pt x="1849" y="1146"/>
                  </a:cubicBezTo>
                  <a:cubicBezTo>
                    <a:pt x="2034" y="980"/>
                    <a:pt x="2320" y="897"/>
                    <a:pt x="2607" y="897"/>
                  </a:cubicBezTo>
                  <a:close/>
                  <a:moveTo>
                    <a:pt x="2145" y="0"/>
                  </a:moveTo>
                  <a:lnTo>
                    <a:pt x="2145" y="444"/>
                  </a:lnTo>
                  <a:cubicBezTo>
                    <a:pt x="1960" y="518"/>
                    <a:pt x="1775" y="518"/>
                    <a:pt x="1590" y="592"/>
                  </a:cubicBezTo>
                  <a:lnTo>
                    <a:pt x="998" y="259"/>
                  </a:lnTo>
                  <a:lnTo>
                    <a:pt x="444" y="592"/>
                  </a:lnTo>
                  <a:lnTo>
                    <a:pt x="1035" y="925"/>
                  </a:lnTo>
                  <a:lnTo>
                    <a:pt x="998" y="962"/>
                  </a:lnTo>
                  <a:cubicBezTo>
                    <a:pt x="925" y="1035"/>
                    <a:pt x="851" y="1146"/>
                    <a:pt x="814" y="1257"/>
                  </a:cubicBezTo>
                  <a:lnTo>
                    <a:pt x="0" y="1257"/>
                  </a:lnTo>
                  <a:lnTo>
                    <a:pt x="0" y="1701"/>
                  </a:lnTo>
                  <a:lnTo>
                    <a:pt x="814" y="1701"/>
                  </a:lnTo>
                  <a:cubicBezTo>
                    <a:pt x="814" y="1738"/>
                    <a:pt x="851" y="1812"/>
                    <a:pt x="851" y="1849"/>
                  </a:cubicBezTo>
                  <a:cubicBezTo>
                    <a:pt x="925" y="1923"/>
                    <a:pt x="962" y="1997"/>
                    <a:pt x="1035" y="2034"/>
                  </a:cubicBezTo>
                  <a:lnTo>
                    <a:pt x="444" y="2366"/>
                  </a:lnTo>
                  <a:lnTo>
                    <a:pt x="481" y="2403"/>
                  </a:lnTo>
                  <a:lnTo>
                    <a:pt x="998" y="2662"/>
                  </a:lnTo>
                  <a:lnTo>
                    <a:pt x="1590" y="2366"/>
                  </a:lnTo>
                  <a:cubicBezTo>
                    <a:pt x="1664" y="2366"/>
                    <a:pt x="1701" y="2403"/>
                    <a:pt x="1775" y="2403"/>
                  </a:cubicBezTo>
                  <a:cubicBezTo>
                    <a:pt x="1923" y="2440"/>
                    <a:pt x="2071" y="2440"/>
                    <a:pt x="2145" y="2477"/>
                  </a:cubicBezTo>
                  <a:lnTo>
                    <a:pt x="2145" y="2625"/>
                  </a:lnTo>
                  <a:lnTo>
                    <a:pt x="2145" y="2958"/>
                  </a:lnTo>
                  <a:lnTo>
                    <a:pt x="2958" y="2958"/>
                  </a:lnTo>
                  <a:lnTo>
                    <a:pt x="2958" y="2625"/>
                  </a:lnTo>
                  <a:lnTo>
                    <a:pt x="2958" y="2477"/>
                  </a:lnTo>
                  <a:cubicBezTo>
                    <a:pt x="3069" y="2477"/>
                    <a:pt x="3217" y="2440"/>
                    <a:pt x="3328" y="2403"/>
                  </a:cubicBezTo>
                  <a:cubicBezTo>
                    <a:pt x="3365" y="2403"/>
                    <a:pt x="3402" y="2366"/>
                    <a:pt x="3513" y="2366"/>
                  </a:cubicBezTo>
                  <a:lnTo>
                    <a:pt x="4104" y="2662"/>
                  </a:lnTo>
                  <a:lnTo>
                    <a:pt x="4622" y="2403"/>
                  </a:lnTo>
                  <a:lnTo>
                    <a:pt x="4659" y="2366"/>
                  </a:lnTo>
                  <a:lnTo>
                    <a:pt x="4067" y="2034"/>
                  </a:lnTo>
                  <a:cubicBezTo>
                    <a:pt x="4141" y="1960"/>
                    <a:pt x="4178" y="1886"/>
                    <a:pt x="4252" y="1849"/>
                  </a:cubicBezTo>
                  <a:cubicBezTo>
                    <a:pt x="4289" y="1812"/>
                    <a:pt x="4289" y="1738"/>
                    <a:pt x="4289" y="1701"/>
                  </a:cubicBezTo>
                  <a:lnTo>
                    <a:pt x="5102" y="1701"/>
                  </a:lnTo>
                  <a:lnTo>
                    <a:pt x="5102" y="1257"/>
                  </a:lnTo>
                  <a:lnTo>
                    <a:pt x="4289" y="1257"/>
                  </a:lnTo>
                  <a:cubicBezTo>
                    <a:pt x="4252" y="1146"/>
                    <a:pt x="4178" y="1072"/>
                    <a:pt x="4104" y="962"/>
                  </a:cubicBezTo>
                  <a:lnTo>
                    <a:pt x="4067" y="925"/>
                  </a:lnTo>
                  <a:lnTo>
                    <a:pt x="4659" y="592"/>
                  </a:lnTo>
                  <a:lnTo>
                    <a:pt x="4104" y="259"/>
                  </a:lnTo>
                  <a:lnTo>
                    <a:pt x="3513" y="592"/>
                  </a:lnTo>
                  <a:lnTo>
                    <a:pt x="2958" y="44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3F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48;p33">
            <a:extLst>
              <a:ext uri="{FF2B5EF4-FFF2-40B4-BE49-F238E27FC236}">
                <a16:creationId xmlns:a16="http://schemas.microsoft.com/office/drawing/2014/main" id="{74D24A83-75A4-AB35-AF81-45CC10A30AE4}"/>
              </a:ext>
            </a:extLst>
          </p:cNvPr>
          <p:cNvSpPr txBox="1">
            <a:spLocks/>
          </p:cNvSpPr>
          <p:nvPr/>
        </p:nvSpPr>
        <p:spPr>
          <a:xfrm>
            <a:off x="895082" y="2281652"/>
            <a:ext cx="6990905" cy="76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g Shoulders Text"/>
              <a:buNone/>
              <a:defRPr sz="3000" b="1" i="0" u="none" strike="noStrike" cap="none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pt-PT"/>
              <a:t>Ajuda e documentação: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279E14-9269-DCE9-D6FC-0B9B485C6117}"/>
              </a:ext>
            </a:extLst>
          </p:cNvPr>
          <p:cNvSpPr txBox="1"/>
          <p:nvPr/>
        </p:nvSpPr>
        <p:spPr>
          <a:xfrm>
            <a:off x="884086" y="3079825"/>
            <a:ext cx="768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  <a:latin typeface="+mn-lt"/>
              </a:rPr>
              <a:t>Fruto da implementação simplificada, a interface revela-se acessível e fácil de usar, não necessitando, portanto, de documentação adicional.</a:t>
            </a:r>
          </a:p>
        </p:txBody>
      </p:sp>
    </p:spTree>
    <p:extLst>
      <p:ext uri="{BB962C8B-B14F-4D97-AF65-F5344CB8AC3E}">
        <p14:creationId xmlns:p14="http://schemas.microsoft.com/office/powerpoint/2010/main" val="13401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Google Shape;3864;p49"/>
          <p:cNvSpPr txBox="1">
            <a:spLocks noGrp="1"/>
          </p:cNvSpPr>
          <p:nvPr>
            <p:ph type="title"/>
          </p:nvPr>
        </p:nvSpPr>
        <p:spPr>
          <a:xfrm>
            <a:off x="1587225" y="440510"/>
            <a:ext cx="566762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chemeClr val="accent4"/>
                </a:solidFill>
              </a:rPr>
              <a:t>Implementação</a:t>
            </a:r>
          </a:p>
        </p:txBody>
      </p:sp>
      <p:grpSp>
        <p:nvGrpSpPr>
          <p:cNvPr id="4011" name="Google Shape;4011;p49"/>
          <p:cNvGrpSpPr/>
          <p:nvPr/>
        </p:nvGrpSpPr>
        <p:grpSpPr>
          <a:xfrm flipH="1">
            <a:off x="713225" y="3661315"/>
            <a:ext cx="785275" cy="1055600"/>
            <a:chOff x="4801425" y="249825"/>
            <a:chExt cx="785275" cy="1055600"/>
          </a:xfrm>
        </p:grpSpPr>
        <p:sp>
          <p:nvSpPr>
            <p:cNvPr id="4012" name="Google Shape;4012;p49"/>
            <p:cNvSpPr/>
            <p:nvPr/>
          </p:nvSpPr>
          <p:spPr>
            <a:xfrm>
              <a:off x="5112775" y="597775"/>
              <a:ext cx="406550" cy="707650"/>
            </a:xfrm>
            <a:custGeom>
              <a:avLst/>
              <a:gdLst/>
              <a:ahLst/>
              <a:cxnLst/>
              <a:rect l="l" t="t" r="r" b="b"/>
              <a:pathLst>
                <a:path w="16262" h="28306" extrusionOk="0">
                  <a:moveTo>
                    <a:pt x="16262" y="1"/>
                  </a:moveTo>
                  <a:lnTo>
                    <a:pt x="0" y="9349"/>
                  </a:lnTo>
                  <a:lnTo>
                    <a:pt x="0" y="28306"/>
                  </a:lnTo>
                  <a:lnTo>
                    <a:pt x="16262" y="18957"/>
                  </a:lnTo>
                  <a:lnTo>
                    <a:pt x="16262" y="1"/>
                  </a:lnTo>
                  <a:close/>
                </a:path>
              </a:pathLst>
            </a:custGeom>
            <a:solidFill>
              <a:srgbClr val="46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9"/>
            <p:cNvSpPr/>
            <p:nvPr/>
          </p:nvSpPr>
          <p:spPr>
            <a:xfrm>
              <a:off x="4801425" y="420775"/>
              <a:ext cx="717900" cy="410750"/>
            </a:xfrm>
            <a:custGeom>
              <a:avLst/>
              <a:gdLst/>
              <a:ahLst/>
              <a:cxnLst/>
              <a:rect l="l" t="t" r="r" b="b"/>
              <a:pathLst>
                <a:path w="28716" h="16430" extrusionOk="0">
                  <a:moveTo>
                    <a:pt x="16237" y="0"/>
                  </a:moveTo>
                  <a:lnTo>
                    <a:pt x="1" y="9399"/>
                  </a:lnTo>
                  <a:lnTo>
                    <a:pt x="12454" y="16429"/>
                  </a:lnTo>
                  <a:lnTo>
                    <a:pt x="28716" y="7081"/>
                  </a:lnTo>
                  <a:lnTo>
                    <a:pt x="16237" y="0"/>
                  </a:lnTo>
                  <a:close/>
                </a:path>
              </a:pathLst>
            </a:custGeom>
            <a:solidFill>
              <a:srgbClr val="626B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9"/>
            <p:cNvSpPr/>
            <p:nvPr/>
          </p:nvSpPr>
          <p:spPr>
            <a:xfrm>
              <a:off x="4801425" y="655750"/>
              <a:ext cx="311375" cy="649675"/>
            </a:xfrm>
            <a:custGeom>
              <a:avLst/>
              <a:gdLst/>
              <a:ahLst/>
              <a:cxnLst/>
              <a:rect l="l" t="t" r="r" b="b"/>
              <a:pathLst>
                <a:path w="12455" h="25987" extrusionOk="0">
                  <a:moveTo>
                    <a:pt x="1" y="0"/>
                  </a:moveTo>
                  <a:lnTo>
                    <a:pt x="1" y="18956"/>
                  </a:lnTo>
                  <a:lnTo>
                    <a:pt x="12454" y="25987"/>
                  </a:lnTo>
                  <a:lnTo>
                    <a:pt x="12454" y="70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9"/>
            <p:cNvSpPr/>
            <p:nvPr/>
          </p:nvSpPr>
          <p:spPr>
            <a:xfrm>
              <a:off x="5132425" y="628550"/>
              <a:ext cx="381250" cy="392950"/>
            </a:xfrm>
            <a:custGeom>
              <a:avLst/>
              <a:gdLst/>
              <a:ahLst/>
              <a:cxnLst/>
              <a:rect l="l" t="t" r="r" b="b"/>
              <a:pathLst>
                <a:path w="15250" h="15718" extrusionOk="0">
                  <a:moveTo>
                    <a:pt x="14781" y="0"/>
                  </a:moveTo>
                  <a:lnTo>
                    <a:pt x="8831" y="3431"/>
                  </a:lnTo>
                  <a:lnTo>
                    <a:pt x="8831" y="4344"/>
                  </a:lnTo>
                  <a:cubicBezTo>
                    <a:pt x="8831" y="4645"/>
                    <a:pt x="8588" y="5022"/>
                    <a:pt x="8295" y="5189"/>
                  </a:cubicBezTo>
                  <a:lnTo>
                    <a:pt x="6378" y="6294"/>
                  </a:lnTo>
                  <a:cubicBezTo>
                    <a:pt x="6357" y="6307"/>
                    <a:pt x="6339" y="6313"/>
                    <a:pt x="6323" y="6313"/>
                  </a:cubicBezTo>
                  <a:cubicBezTo>
                    <a:pt x="6126" y="6313"/>
                    <a:pt x="6320" y="5373"/>
                    <a:pt x="6320" y="5373"/>
                  </a:cubicBezTo>
                  <a:lnTo>
                    <a:pt x="5851" y="5172"/>
                  </a:lnTo>
                  <a:lnTo>
                    <a:pt x="1" y="8512"/>
                  </a:lnTo>
                  <a:lnTo>
                    <a:pt x="1" y="15517"/>
                  </a:lnTo>
                  <a:lnTo>
                    <a:pt x="470" y="15718"/>
                  </a:lnTo>
                  <a:lnTo>
                    <a:pt x="15250" y="201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9"/>
            <p:cNvSpPr/>
            <p:nvPr/>
          </p:nvSpPr>
          <p:spPr>
            <a:xfrm>
              <a:off x="5144150" y="633775"/>
              <a:ext cx="369525" cy="387925"/>
            </a:xfrm>
            <a:custGeom>
              <a:avLst/>
              <a:gdLst/>
              <a:ahLst/>
              <a:cxnLst/>
              <a:rect l="l" t="t" r="r" b="b"/>
              <a:pathLst>
                <a:path w="14781" h="15517" extrusionOk="0">
                  <a:moveTo>
                    <a:pt x="14781" y="0"/>
                  </a:moveTo>
                  <a:lnTo>
                    <a:pt x="8830" y="3432"/>
                  </a:lnTo>
                  <a:lnTo>
                    <a:pt x="8830" y="4344"/>
                  </a:lnTo>
                  <a:cubicBezTo>
                    <a:pt x="8830" y="4645"/>
                    <a:pt x="8587" y="5022"/>
                    <a:pt x="8295" y="5189"/>
                  </a:cubicBezTo>
                  <a:lnTo>
                    <a:pt x="6386" y="6286"/>
                  </a:lnTo>
                  <a:cubicBezTo>
                    <a:pt x="6290" y="6343"/>
                    <a:pt x="6200" y="6370"/>
                    <a:pt x="6121" y="6370"/>
                  </a:cubicBezTo>
                  <a:cubicBezTo>
                    <a:pt x="5960" y="6370"/>
                    <a:pt x="5851" y="6257"/>
                    <a:pt x="5851" y="6060"/>
                  </a:cubicBezTo>
                  <a:lnTo>
                    <a:pt x="5851" y="5164"/>
                  </a:lnTo>
                  <a:lnTo>
                    <a:pt x="1" y="8512"/>
                  </a:lnTo>
                  <a:lnTo>
                    <a:pt x="1" y="15517"/>
                  </a:lnTo>
                  <a:lnTo>
                    <a:pt x="14781" y="7014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9"/>
            <p:cNvSpPr/>
            <p:nvPr/>
          </p:nvSpPr>
          <p:spPr>
            <a:xfrm>
              <a:off x="5132425" y="836525"/>
              <a:ext cx="381250" cy="392950"/>
            </a:xfrm>
            <a:custGeom>
              <a:avLst/>
              <a:gdLst/>
              <a:ahLst/>
              <a:cxnLst/>
              <a:rect l="l" t="t" r="r" b="b"/>
              <a:pathLst>
                <a:path w="15250" h="15718" extrusionOk="0">
                  <a:moveTo>
                    <a:pt x="14781" y="0"/>
                  </a:moveTo>
                  <a:lnTo>
                    <a:pt x="8831" y="3432"/>
                  </a:lnTo>
                  <a:lnTo>
                    <a:pt x="8831" y="4344"/>
                  </a:lnTo>
                  <a:cubicBezTo>
                    <a:pt x="8831" y="4645"/>
                    <a:pt x="8588" y="5022"/>
                    <a:pt x="8295" y="5189"/>
                  </a:cubicBezTo>
                  <a:lnTo>
                    <a:pt x="6378" y="6285"/>
                  </a:lnTo>
                  <a:cubicBezTo>
                    <a:pt x="6357" y="6299"/>
                    <a:pt x="6339" y="6305"/>
                    <a:pt x="6323" y="6305"/>
                  </a:cubicBezTo>
                  <a:cubicBezTo>
                    <a:pt x="6126" y="6305"/>
                    <a:pt x="6320" y="5365"/>
                    <a:pt x="6320" y="5365"/>
                  </a:cubicBezTo>
                  <a:lnTo>
                    <a:pt x="5851" y="5172"/>
                  </a:lnTo>
                  <a:lnTo>
                    <a:pt x="1" y="8503"/>
                  </a:lnTo>
                  <a:lnTo>
                    <a:pt x="1" y="15517"/>
                  </a:lnTo>
                  <a:lnTo>
                    <a:pt x="470" y="15718"/>
                  </a:lnTo>
                  <a:lnTo>
                    <a:pt x="15250" y="201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9"/>
            <p:cNvSpPr/>
            <p:nvPr/>
          </p:nvSpPr>
          <p:spPr>
            <a:xfrm>
              <a:off x="5144150" y="841750"/>
              <a:ext cx="369525" cy="387950"/>
            </a:xfrm>
            <a:custGeom>
              <a:avLst/>
              <a:gdLst/>
              <a:ahLst/>
              <a:cxnLst/>
              <a:rect l="l" t="t" r="r" b="b"/>
              <a:pathLst>
                <a:path w="14781" h="15518" extrusionOk="0">
                  <a:moveTo>
                    <a:pt x="14781" y="0"/>
                  </a:moveTo>
                  <a:lnTo>
                    <a:pt x="8830" y="3432"/>
                  </a:lnTo>
                  <a:lnTo>
                    <a:pt x="8830" y="4344"/>
                  </a:lnTo>
                  <a:cubicBezTo>
                    <a:pt x="8830" y="4645"/>
                    <a:pt x="8587" y="5022"/>
                    <a:pt x="8295" y="5189"/>
                  </a:cubicBezTo>
                  <a:lnTo>
                    <a:pt x="6386" y="6286"/>
                  </a:lnTo>
                  <a:cubicBezTo>
                    <a:pt x="6290" y="6341"/>
                    <a:pt x="6200" y="6367"/>
                    <a:pt x="6121" y="6367"/>
                  </a:cubicBezTo>
                  <a:cubicBezTo>
                    <a:pt x="5960" y="6367"/>
                    <a:pt x="5851" y="6257"/>
                    <a:pt x="5851" y="6060"/>
                  </a:cubicBezTo>
                  <a:lnTo>
                    <a:pt x="5851" y="5156"/>
                  </a:lnTo>
                  <a:lnTo>
                    <a:pt x="1" y="8504"/>
                  </a:lnTo>
                  <a:lnTo>
                    <a:pt x="1" y="15517"/>
                  </a:lnTo>
                  <a:lnTo>
                    <a:pt x="14781" y="7014"/>
                  </a:lnTo>
                  <a:lnTo>
                    <a:pt x="14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9"/>
            <p:cNvSpPr/>
            <p:nvPr/>
          </p:nvSpPr>
          <p:spPr>
            <a:xfrm>
              <a:off x="4836575" y="249825"/>
              <a:ext cx="367225" cy="413275"/>
            </a:xfrm>
            <a:custGeom>
              <a:avLst/>
              <a:gdLst/>
              <a:ahLst/>
              <a:cxnLst/>
              <a:rect l="l" t="t" r="r" b="b"/>
              <a:pathLst>
                <a:path w="14689" h="16531" extrusionOk="0">
                  <a:moveTo>
                    <a:pt x="12446" y="1"/>
                  </a:moveTo>
                  <a:lnTo>
                    <a:pt x="1" y="7156"/>
                  </a:lnTo>
                  <a:lnTo>
                    <a:pt x="2210" y="16530"/>
                  </a:lnTo>
                  <a:lnTo>
                    <a:pt x="14689" y="9517"/>
                  </a:lnTo>
                  <a:lnTo>
                    <a:pt x="12672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9"/>
            <p:cNvSpPr/>
            <p:nvPr/>
          </p:nvSpPr>
          <p:spPr>
            <a:xfrm>
              <a:off x="4842450" y="249825"/>
              <a:ext cx="365125" cy="405525"/>
            </a:xfrm>
            <a:custGeom>
              <a:avLst/>
              <a:gdLst/>
              <a:ahLst/>
              <a:cxnLst/>
              <a:rect l="l" t="t" r="r" b="b"/>
              <a:pathLst>
                <a:path w="14605" h="16221" extrusionOk="0">
                  <a:moveTo>
                    <a:pt x="12437" y="1"/>
                  </a:moveTo>
                  <a:lnTo>
                    <a:pt x="0" y="7156"/>
                  </a:lnTo>
                  <a:lnTo>
                    <a:pt x="2176" y="16220"/>
                  </a:lnTo>
                  <a:lnTo>
                    <a:pt x="14605" y="9023"/>
                  </a:lnTo>
                  <a:lnTo>
                    <a:pt x="124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9"/>
            <p:cNvSpPr/>
            <p:nvPr/>
          </p:nvSpPr>
          <p:spPr>
            <a:xfrm>
              <a:off x="4891825" y="487725"/>
              <a:ext cx="532100" cy="299650"/>
            </a:xfrm>
            <a:custGeom>
              <a:avLst/>
              <a:gdLst/>
              <a:ahLst/>
              <a:cxnLst/>
              <a:rect l="l" t="t" r="r" b="b"/>
              <a:pathLst>
                <a:path w="21284" h="11986" extrusionOk="0">
                  <a:moveTo>
                    <a:pt x="12479" y="1"/>
                  </a:moveTo>
                  <a:lnTo>
                    <a:pt x="0" y="7014"/>
                  </a:lnTo>
                  <a:lnTo>
                    <a:pt x="8830" y="11985"/>
                  </a:lnTo>
                  <a:lnTo>
                    <a:pt x="21283" y="4821"/>
                  </a:lnTo>
                  <a:lnTo>
                    <a:pt x="21283" y="4411"/>
                  </a:lnTo>
                  <a:lnTo>
                    <a:pt x="12479" y="1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9"/>
            <p:cNvSpPr/>
            <p:nvPr/>
          </p:nvSpPr>
          <p:spPr>
            <a:xfrm>
              <a:off x="4853100" y="264275"/>
              <a:ext cx="343800" cy="376425"/>
            </a:xfrm>
            <a:custGeom>
              <a:avLst/>
              <a:gdLst/>
              <a:ahLst/>
              <a:cxnLst/>
              <a:rect l="l" t="t" r="r" b="b"/>
              <a:pathLst>
                <a:path w="13752" h="15057" extrusionOk="0">
                  <a:moveTo>
                    <a:pt x="11760" y="0"/>
                  </a:moveTo>
                  <a:lnTo>
                    <a:pt x="1" y="6771"/>
                  </a:lnTo>
                  <a:lnTo>
                    <a:pt x="2001" y="15056"/>
                  </a:lnTo>
                  <a:lnTo>
                    <a:pt x="13752" y="8252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rgbClr val="162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9"/>
            <p:cNvSpPr/>
            <p:nvPr/>
          </p:nvSpPr>
          <p:spPr>
            <a:xfrm>
              <a:off x="4896850" y="475375"/>
              <a:ext cx="527075" cy="301525"/>
            </a:xfrm>
            <a:custGeom>
              <a:avLst/>
              <a:gdLst/>
              <a:ahLst/>
              <a:cxnLst/>
              <a:rect l="l" t="t" r="r" b="b"/>
              <a:pathLst>
                <a:path w="21083" h="12061" extrusionOk="0">
                  <a:moveTo>
                    <a:pt x="12429" y="1"/>
                  </a:moveTo>
                  <a:lnTo>
                    <a:pt x="0" y="7198"/>
                  </a:lnTo>
                  <a:lnTo>
                    <a:pt x="8629" y="12061"/>
                  </a:lnTo>
                  <a:lnTo>
                    <a:pt x="21082" y="4905"/>
                  </a:lnTo>
                  <a:lnTo>
                    <a:pt x="12429" y="1"/>
                  </a:lnTo>
                  <a:close/>
                </a:path>
              </a:pathLst>
            </a:custGeom>
            <a:solidFill>
              <a:srgbClr val="32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9"/>
            <p:cNvSpPr/>
            <p:nvPr/>
          </p:nvSpPr>
          <p:spPr>
            <a:xfrm>
              <a:off x="4934925" y="497150"/>
              <a:ext cx="378100" cy="217000"/>
            </a:xfrm>
            <a:custGeom>
              <a:avLst/>
              <a:gdLst/>
              <a:ahLst/>
              <a:cxnLst/>
              <a:rect l="l" t="t" r="r" b="b"/>
              <a:pathLst>
                <a:path w="15124" h="8680" extrusionOk="0">
                  <a:moveTo>
                    <a:pt x="10914" y="0"/>
                  </a:moveTo>
                  <a:lnTo>
                    <a:pt x="0" y="6319"/>
                  </a:lnTo>
                  <a:lnTo>
                    <a:pt x="4185" y="8679"/>
                  </a:lnTo>
                  <a:lnTo>
                    <a:pt x="15124" y="2394"/>
                  </a:lnTo>
                  <a:lnTo>
                    <a:pt x="109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9"/>
            <p:cNvSpPr/>
            <p:nvPr/>
          </p:nvSpPr>
          <p:spPr>
            <a:xfrm>
              <a:off x="5170300" y="621225"/>
              <a:ext cx="103175" cy="59225"/>
            </a:xfrm>
            <a:custGeom>
              <a:avLst/>
              <a:gdLst/>
              <a:ahLst/>
              <a:cxnLst/>
              <a:rect l="l" t="t" r="r" b="b"/>
              <a:pathLst>
                <a:path w="4127" h="2369" extrusionOk="0">
                  <a:moveTo>
                    <a:pt x="2219" y="0"/>
                  </a:moveTo>
                  <a:lnTo>
                    <a:pt x="1" y="1281"/>
                  </a:lnTo>
                  <a:lnTo>
                    <a:pt x="1909" y="2369"/>
                  </a:lnTo>
                  <a:lnTo>
                    <a:pt x="4127" y="1088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9"/>
            <p:cNvSpPr/>
            <p:nvPr/>
          </p:nvSpPr>
          <p:spPr>
            <a:xfrm>
              <a:off x="4915875" y="499450"/>
              <a:ext cx="167425" cy="96050"/>
            </a:xfrm>
            <a:custGeom>
              <a:avLst/>
              <a:gdLst/>
              <a:ahLst/>
              <a:cxnLst/>
              <a:rect l="l" t="t" r="r" b="b"/>
              <a:pathLst>
                <a:path w="6697" h="3842" extrusionOk="0">
                  <a:moveTo>
                    <a:pt x="6688" y="0"/>
                  </a:moveTo>
                  <a:lnTo>
                    <a:pt x="1" y="3817"/>
                  </a:lnTo>
                  <a:lnTo>
                    <a:pt x="1" y="3842"/>
                  </a:lnTo>
                  <a:lnTo>
                    <a:pt x="6696" y="17"/>
                  </a:lnTo>
                  <a:lnTo>
                    <a:pt x="66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9"/>
            <p:cNvSpPr/>
            <p:nvPr/>
          </p:nvSpPr>
          <p:spPr>
            <a:xfrm>
              <a:off x="4904800" y="401100"/>
              <a:ext cx="160925" cy="164875"/>
            </a:xfrm>
            <a:custGeom>
              <a:avLst/>
              <a:gdLst/>
              <a:ahLst/>
              <a:cxnLst/>
              <a:rect l="l" t="t" r="r" b="b"/>
              <a:pathLst>
                <a:path w="6437" h="6595" extrusionOk="0">
                  <a:moveTo>
                    <a:pt x="4230" y="51"/>
                  </a:moveTo>
                  <a:cubicBezTo>
                    <a:pt x="4358" y="51"/>
                    <a:pt x="5134" y="499"/>
                    <a:pt x="5507" y="1038"/>
                  </a:cubicBezTo>
                  <a:cubicBezTo>
                    <a:pt x="5641" y="1105"/>
                    <a:pt x="5750" y="1147"/>
                    <a:pt x="5842" y="1189"/>
                  </a:cubicBezTo>
                  <a:cubicBezTo>
                    <a:pt x="6001" y="1264"/>
                    <a:pt x="6093" y="1298"/>
                    <a:pt x="6126" y="1432"/>
                  </a:cubicBezTo>
                  <a:lnTo>
                    <a:pt x="6336" y="2269"/>
                  </a:lnTo>
                  <a:cubicBezTo>
                    <a:pt x="6411" y="2570"/>
                    <a:pt x="6378" y="3382"/>
                    <a:pt x="6302" y="3424"/>
                  </a:cubicBezTo>
                  <a:lnTo>
                    <a:pt x="829" y="6545"/>
                  </a:lnTo>
                  <a:cubicBezTo>
                    <a:pt x="826" y="6547"/>
                    <a:pt x="824" y="6548"/>
                    <a:pt x="820" y="6548"/>
                  </a:cubicBezTo>
                  <a:cubicBezTo>
                    <a:pt x="734" y="6548"/>
                    <a:pt x="366" y="6016"/>
                    <a:pt x="301" y="5725"/>
                  </a:cubicBezTo>
                  <a:lnTo>
                    <a:pt x="92" y="4888"/>
                  </a:lnTo>
                  <a:cubicBezTo>
                    <a:pt x="59" y="4746"/>
                    <a:pt x="101" y="4637"/>
                    <a:pt x="193" y="4428"/>
                  </a:cubicBezTo>
                  <a:cubicBezTo>
                    <a:pt x="243" y="4311"/>
                    <a:pt x="310" y="4160"/>
                    <a:pt x="368" y="3976"/>
                  </a:cubicBezTo>
                  <a:lnTo>
                    <a:pt x="368" y="3968"/>
                  </a:lnTo>
                  <a:cubicBezTo>
                    <a:pt x="410" y="3181"/>
                    <a:pt x="804" y="2060"/>
                    <a:pt x="896" y="1942"/>
                  </a:cubicBezTo>
                  <a:cubicBezTo>
                    <a:pt x="988" y="1842"/>
                    <a:pt x="1582" y="1465"/>
                    <a:pt x="2394" y="1005"/>
                  </a:cubicBezTo>
                  <a:lnTo>
                    <a:pt x="2703" y="838"/>
                  </a:lnTo>
                  <a:cubicBezTo>
                    <a:pt x="3499" y="386"/>
                    <a:pt x="4118" y="59"/>
                    <a:pt x="4227" y="51"/>
                  </a:cubicBezTo>
                  <a:cubicBezTo>
                    <a:pt x="4228" y="51"/>
                    <a:pt x="4229" y="51"/>
                    <a:pt x="4230" y="51"/>
                  </a:cubicBezTo>
                  <a:close/>
                  <a:moveTo>
                    <a:pt x="4242" y="0"/>
                  </a:moveTo>
                  <a:cubicBezTo>
                    <a:pt x="4240" y="0"/>
                    <a:pt x="4237" y="0"/>
                    <a:pt x="4235" y="1"/>
                  </a:cubicBezTo>
                  <a:cubicBezTo>
                    <a:pt x="4084" y="17"/>
                    <a:pt x="3298" y="436"/>
                    <a:pt x="2687" y="796"/>
                  </a:cubicBezTo>
                  <a:lnTo>
                    <a:pt x="2377" y="972"/>
                  </a:lnTo>
                  <a:cubicBezTo>
                    <a:pt x="1758" y="1323"/>
                    <a:pt x="988" y="1783"/>
                    <a:pt x="871" y="1926"/>
                  </a:cubicBezTo>
                  <a:cubicBezTo>
                    <a:pt x="770" y="2043"/>
                    <a:pt x="385" y="3156"/>
                    <a:pt x="343" y="3976"/>
                  </a:cubicBezTo>
                  <a:cubicBezTo>
                    <a:pt x="276" y="4152"/>
                    <a:pt x="209" y="4302"/>
                    <a:pt x="159" y="4411"/>
                  </a:cubicBezTo>
                  <a:cubicBezTo>
                    <a:pt x="67" y="4637"/>
                    <a:pt x="0" y="4763"/>
                    <a:pt x="50" y="4913"/>
                  </a:cubicBezTo>
                  <a:lnTo>
                    <a:pt x="260" y="5750"/>
                  </a:lnTo>
                  <a:cubicBezTo>
                    <a:pt x="315" y="5979"/>
                    <a:pt x="682" y="6594"/>
                    <a:pt x="822" y="6594"/>
                  </a:cubicBezTo>
                  <a:cubicBezTo>
                    <a:pt x="831" y="6594"/>
                    <a:pt x="839" y="6592"/>
                    <a:pt x="845" y="6587"/>
                  </a:cubicBezTo>
                  <a:lnTo>
                    <a:pt x="6311" y="3457"/>
                  </a:lnTo>
                  <a:cubicBezTo>
                    <a:pt x="6436" y="3390"/>
                    <a:pt x="6436" y="2495"/>
                    <a:pt x="6378" y="2244"/>
                  </a:cubicBezTo>
                  <a:lnTo>
                    <a:pt x="6168" y="1407"/>
                  </a:lnTo>
                  <a:cubicBezTo>
                    <a:pt x="6126" y="1256"/>
                    <a:pt x="6026" y="1223"/>
                    <a:pt x="5859" y="1147"/>
                  </a:cubicBezTo>
                  <a:cubicBezTo>
                    <a:pt x="5783" y="1114"/>
                    <a:pt x="5666" y="1064"/>
                    <a:pt x="5541" y="988"/>
                  </a:cubicBezTo>
                  <a:cubicBezTo>
                    <a:pt x="5146" y="446"/>
                    <a:pt x="4388" y="0"/>
                    <a:pt x="4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9"/>
            <p:cNvSpPr/>
            <p:nvPr/>
          </p:nvSpPr>
          <p:spPr>
            <a:xfrm>
              <a:off x="4910850" y="453000"/>
              <a:ext cx="152350" cy="88325"/>
            </a:xfrm>
            <a:custGeom>
              <a:avLst/>
              <a:gdLst/>
              <a:ahLst/>
              <a:cxnLst/>
              <a:rect l="l" t="t" r="r" b="b"/>
              <a:pathLst>
                <a:path w="6094" h="3533" extrusionOk="0">
                  <a:moveTo>
                    <a:pt x="6069" y="0"/>
                  </a:moveTo>
                  <a:cubicBezTo>
                    <a:pt x="6060" y="17"/>
                    <a:pt x="5022" y="787"/>
                    <a:pt x="3081" y="1908"/>
                  </a:cubicBezTo>
                  <a:cubicBezTo>
                    <a:pt x="1122" y="3030"/>
                    <a:pt x="18" y="3482"/>
                    <a:pt x="1" y="3482"/>
                  </a:cubicBezTo>
                  <a:lnTo>
                    <a:pt x="18" y="3532"/>
                  </a:lnTo>
                  <a:cubicBezTo>
                    <a:pt x="18" y="3524"/>
                    <a:pt x="1131" y="3072"/>
                    <a:pt x="3089" y="1950"/>
                  </a:cubicBezTo>
                  <a:cubicBezTo>
                    <a:pt x="5048" y="829"/>
                    <a:pt x="6085" y="50"/>
                    <a:pt x="6094" y="50"/>
                  </a:cubicBezTo>
                  <a:lnTo>
                    <a:pt x="60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9"/>
            <p:cNvSpPr/>
            <p:nvPr/>
          </p:nvSpPr>
          <p:spPr>
            <a:xfrm>
              <a:off x="4913375" y="425575"/>
              <a:ext cx="129750" cy="75150"/>
            </a:xfrm>
            <a:custGeom>
              <a:avLst/>
              <a:gdLst/>
              <a:ahLst/>
              <a:cxnLst/>
              <a:rect l="l" t="t" r="r" b="b"/>
              <a:pathLst>
                <a:path w="5190" h="3006" extrusionOk="0">
                  <a:moveTo>
                    <a:pt x="5189" y="1"/>
                  </a:moveTo>
                  <a:cubicBezTo>
                    <a:pt x="5173" y="1"/>
                    <a:pt x="4796" y="26"/>
                    <a:pt x="2553" y="1315"/>
                  </a:cubicBezTo>
                  <a:cubicBezTo>
                    <a:pt x="293" y="2595"/>
                    <a:pt x="9" y="2955"/>
                    <a:pt x="0" y="2972"/>
                  </a:cubicBezTo>
                  <a:lnTo>
                    <a:pt x="25" y="3005"/>
                  </a:lnTo>
                  <a:cubicBezTo>
                    <a:pt x="34" y="2997"/>
                    <a:pt x="335" y="2637"/>
                    <a:pt x="2570" y="1365"/>
                  </a:cubicBezTo>
                  <a:cubicBezTo>
                    <a:pt x="4788" y="85"/>
                    <a:pt x="5164" y="59"/>
                    <a:pt x="5173" y="59"/>
                  </a:cubicBez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9"/>
            <p:cNvSpPr/>
            <p:nvPr/>
          </p:nvSpPr>
          <p:spPr>
            <a:xfrm>
              <a:off x="4926350" y="406125"/>
              <a:ext cx="87675" cy="50650"/>
            </a:xfrm>
            <a:custGeom>
              <a:avLst/>
              <a:gdLst/>
              <a:ahLst/>
              <a:cxnLst/>
              <a:rect l="l" t="t" r="r" b="b"/>
              <a:pathLst>
                <a:path w="3507" h="2026" extrusionOk="0">
                  <a:moveTo>
                    <a:pt x="3505" y="1"/>
                  </a:moveTo>
                  <a:cubicBezTo>
                    <a:pt x="3478" y="1"/>
                    <a:pt x="3191" y="16"/>
                    <a:pt x="1716" y="854"/>
                  </a:cubicBezTo>
                  <a:cubicBezTo>
                    <a:pt x="193" y="1725"/>
                    <a:pt x="0" y="1984"/>
                    <a:pt x="0" y="1992"/>
                  </a:cubicBezTo>
                  <a:lnTo>
                    <a:pt x="34" y="2026"/>
                  </a:lnTo>
                  <a:cubicBezTo>
                    <a:pt x="42" y="2018"/>
                    <a:pt x="235" y="1758"/>
                    <a:pt x="1724" y="896"/>
                  </a:cubicBezTo>
                  <a:cubicBezTo>
                    <a:pt x="3222" y="51"/>
                    <a:pt x="3482" y="51"/>
                    <a:pt x="3499" y="51"/>
                  </a:cubicBezTo>
                  <a:lnTo>
                    <a:pt x="3507" y="1"/>
                  </a:lnTo>
                  <a:cubicBezTo>
                    <a:pt x="3507" y="1"/>
                    <a:pt x="3506" y="1"/>
                    <a:pt x="35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9"/>
            <p:cNvSpPr/>
            <p:nvPr/>
          </p:nvSpPr>
          <p:spPr>
            <a:xfrm>
              <a:off x="4978225" y="484250"/>
              <a:ext cx="13000" cy="8850"/>
            </a:xfrm>
            <a:custGeom>
              <a:avLst/>
              <a:gdLst/>
              <a:ahLst/>
              <a:cxnLst/>
              <a:rect l="l" t="t" r="r" b="b"/>
              <a:pathLst>
                <a:path w="520" h="354" extrusionOk="0">
                  <a:moveTo>
                    <a:pt x="418" y="7"/>
                  </a:moveTo>
                  <a:cubicBezTo>
                    <a:pt x="452" y="7"/>
                    <a:pt x="474" y="18"/>
                    <a:pt x="478" y="39"/>
                  </a:cubicBezTo>
                  <a:cubicBezTo>
                    <a:pt x="486" y="98"/>
                    <a:pt x="403" y="198"/>
                    <a:pt x="277" y="273"/>
                  </a:cubicBezTo>
                  <a:cubicBezTo>
                    <a:pt x="204" y="317"/>
                    <a:pt x="136" y="339"/>
                    <a:pt x="89" y="339"/>
                  </a:cubicBezTo>
                  <a:cubicBezTo>
                    <a:pt x="56" y="339"/>
                    <a:pt x="33" y="328"/>
                    <a:pt x="26" y="307"/>
                  </a:cubicBezTo>
                  <a:cubicBezTo>
                    <a:pt x="18" y="248"/>
                    <a:pt x="110" y="148"/>
                    <a:pt x="227" y="73"/>
                  </a:cubicBezTo>
                  <a:cubicBezTo>
                    <a:pt x="300" y="29"/>
                    <a:pt x="370" y="7"/>
                    <a:pt x="418" y="7"/>
                  </a:cubicBezTo>
                  <a:close/>
                  <a:moveTo>
                    <a:pt x="423" y="1"/>
                  </a:moveTo>
                  <a:cubicBezTo>
                    <a:pt x="372" y="1"/>
                    <a:pt x="302" y="22"/>
                    <a:pt x="227" y="64"/>
                  </a:cubicBezTo>
                  <a:cubicBezTo>
                    <a:pt x="93" y="140"/>
                    <a:pt x="1" y="248"/>
                    <a:pt x="18" y="315"/>
                  </a:cubicBezTo>
                  <a:cubicBezTo>
                    <a:pt x="21" y="341"/>
                    <a:pt x="47" y="354"/>
                    <a:pt x="87" y="354"/>
                  </a:cubicBezTo>
                  <a:cubicBezTo>
                    <a:pt x="139" y="354"/>
                    <a:pt x="214" y="333"/>
                    <a:pt x="294" y="290"/>
                  </a:cubicBezTo>
                  <a:cubicBezTo>
                    <a:pt x="428" y="215"/>
                    <a:pt x="520" y="106"/>
                    <a:pt x="503" y="39"/>
                  </a:cubicBezTo>
                  <a:cubicBezTo>
                    <a:pt x="492" y="13"/>
                    <a:pt x="463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9"/>
            <p:cNvSpPr/>
            <p:nvPr/>
          </p:nvSpPr>
          <p:spPr>
            <a:xfrm>
              <a:off x="5002500" y="402350"/>
              <a:ext cx="36850" cy="90000"/>
            </a:xfrm>
            <a:custGeom>
              <a:avLst/>
              <a:gdLst/>
              <a:ahLst/>
              <a:cxnLst/>
              <a:rect l="l" t="t" r="r" b="b"/>
              <a:pathLst>
                <a:path w="1474" h="3600" extrusionOk="0">
                  <a:moveTo>
                    <a:pt x="168" y="1"/>
                  </a:moveTo>
                  <a:lnTo>
                    <a:pt x="143" y="51"/>
                  </a:lnTo>
                  <a:cubicBezTo>
                    <a:pt x="160" y="51"/>
                    <a:pt x="955" y="378"/>
                    <a:pt x="1423" y="1014"/>
                  </a:cubicBezTo>
                  <a:lnTo>
                    <a:pt x="1398" y="1039"/>
                  </a:lnTo>
                  <a:cubicBezTo>
                    <a:pt x="335" y="2595"/>
                    <a:pt x="335" y="2595"/>
                    <a:pt x="285" y="2662"/>
                  </a:cubicBezTo>
                  <a:lnTo>
                    <a:pt x="285" y="2671"/>
                  </a:lnTo>
                  <a:lnTo>
                    <a:pt x="1" y="3600"/>
                  </a:lnTo>
                  <a:lnTo>
                    <a:pt x="42" y="3600"/>
                  </a:lnTo>
                  <a:lnTo>
                    <a:pt x="327" y="2679"/>
                  </a:lnTo>
                  <a:cubicBezTo>
                    <a:pt x="369" y="2629"/>
                    <a:pt x="394" y="2587"/>
                    <a:pt x="1432" y="1055"/>
                  </a:cubicBezTo>
                  <a:lnTo>
                    <a:pt x="1474" y="997"/>
                  </a:lnTo>
                  <a:lnTo>
                    <a:pt x="1465" y="988"/>
                  </a:lnTo>
                  <a:cubicBezTo>
                    <a:pt x="997" y="327"/>
                    <a:pt x="176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9"/>
            <p:cNvSpPr/>
            <p:nvPr/>
          </p:nvSpPr>
          <p:spPr>
            <a:xfrm>
              <a:off x="5038900" y="427675"/>
              <a:ext cx="4625" cy="17600"/>
            </a:xfrm>
            <a:custGeom>
              <a:avLst/>
              <a:gdLst/>
              <a:ahLst/>
              <a:cxnLst/>
              <a:rect l="l" t="t" r="r" b="b"/>
              <a:pathLst>
                <a:path w="185" h="704" extrusionOk="0">
                  <a:moveTo>
                    <a:pt x="9" y="1"/>
                  </a:moveTo>
                  <a:lnTo>
                    <a:pt x="1" y="9"/>
                  </a:lnTo>
                  <a:cubicBezTo>
                    <a:pt x="1" y="9"/>
                    <a:pt x="152" y="252"/>
                    <a:pt x="177" y="704"/>
                  </a:cubicBezTo>
                  <a:lnTo>
                    <a:pt x="185" y="704"/>
                  </a:lnTo>
                  <a:cubicBezTo>
                    <a:pt x="168" y="243"/>
                    <a:pt x="9" y="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9"/>
            <p:cNvSpPr/>
            <p:nvPr/>
          </p:nvSpPr>
          <p:spPr>
            <a:xfrm>
              <a:off x="5004600" y="443125"/>
              <a:ext cx="51275" cy="43800"/>
            </a:xfrm>
            <a:custGeom>
              <a:avLst/>
              <a:gdLst/>
              <a:ahLst/>
              <a:cxnLst/>
              <a:rect l="l" t="t" r="r" b="b"/>
              <a:pathLst>
                <a:path w="2051" h="1752" extrusionOk="0">
                  <a:moveTo>
                    <a:pt x="1804" y="1"/>
                  </a:moveTo>
                  <a:cubicBezTo>
                    <a:pt x="1733" y="1"/>
                    <a:pt x="1647" y="30"/>
                    <a:pt x="1549" y="86"/>
                  </a:cubicBezTo>
                  <a:lnTo>
                    <a:pt x="452" y="713"/>
                  </a:lnTo>
                  <a:lnTo>
                    <a:pt x="452" y="738"/>
                  </a:lnTo>
                  <a:lnTo>
                    <a:pt x="1549" y="102"/>
                  </a:lnTo>
                  <a:cubicBezTo>
                    <a:pt x="1642" y="51"/>
                    <a:pt x="1720" y="25"/>
                    <a:pt x="1785" y="25"/>
                  </a:cubicBezTo>
                  <a:cubicBezTo>
                    <a:pt x="1890" y="25"/>
                    <a:pt x="1959" y="91"/>
                    <a:pt x="2001" y="219"/>
                  </a:cubicBezTo>
                  <a:cubicBezTo>
                    <a:pt x="2017" y="328"/>
                    <a:pt x="1557" y="847"/>
                    <a:pt x="0" y="1734"/>
                  </a:cubicBezTo>
                  <a:lnTo>
                    <a:pt x="9" y="1751"/>
                  </a:lnTo>
                  <a:cubicBezTo>
                    <a:pt x="1457" y="923"/>
                    <a:pt x="2051" y="345"/>
                    <a:pt x="2017" y="211"/>
                  </a:cubicBezTo>
                  <a:cubicBezTo>
                    <a:pt x="1987" y="69"/>
                    <a:pt x="191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9"/>
            <p:cNvSpPr/>
            <p:nvPr/>
          </p:nvSpPr>
          <p:spPr>
            <a:xfrm>
              <a:off x="5043100" y="445250"/>
              <a:ext cx="3775" cy="13425"/>
            </a:xfrm>
            <a:custGeom>
              <a:avLst/>
              <a:gdLst/>
              <a:ahLst/>
              <a:cxnLst/>
              <a:rect l="l" t="t" r="r" b="b"/>
              <a:pathLst>
                <a:path w="151" h="537" extrusionOk="0">
                  <a:moveTo>
                    <a:pt x="25" y="1"/>
                  </a:moveTo>
                  <a:lnTo>
                    <a:pt x="9" y="9"/>
                  </a:lnTo>
                  <a:cubicBezTo>
                    <a:pt x="0" y="9"/>
                    <a:pt x="92" y="386"/>
                    <a:pt x="134" y="536"/>
                  </a:cubicBezTo>
                  <a:lnTo>
                    <a:pt x="151" y="528"/>
                  </a:lnTo>
                  <a:cubicBezTo>
                    <a:pt x="109" y="377"/>
                    <a:pt x="25" y="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9"/>
            <p:cNvSpPr/>
            <p:nvPr/>
          </p:nvSpPr>
          <p:spPr>
            <a:xfrm>
              <a:off x="5016300" y="460525"/>
              <a:ext cx="8400" cy="14250"/>
            </a:xfrm>
            <a:custGeom>
              <a:avLst/>
              <a:gdLst/>
              <a:ahLst/>
              <a:cxnLst/>
              <a:rect l="l" t="t" r="r" b="b"/>
              <a:pathLst>
                <a:path w="336" h="570" extrusionOk="0">
                  <a:moveTo>
                    <a:pt x="26" y="1"/>
                  </a:moveTo>
                  <a:lnTo>
                    <a:pt x="1" y="9"/>
                  </a:lnTo>
                  <a:cubicBezTo>
                    <a:pt x="118" y="444"/>
                    <a:pt x="327" y="570"/>
                    <a:pt x="327" y="570"/>
                  </a:cubicBezTo>
                  <a:lnTo>
                    <a:pt x="336" y="553"/>
                  </a:lnTo>
                  <a:cubicBezTo>
                    <a:pt x="336" y="553"/>
                    <a:pt x="135" y="427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9"/>
            <p:cNvSpPr/>
            <p:nvPr/>
          </p:nvSpPr>
          <p:spPr>
            <a:xfrm>
              <a:off x="5010025" y="464300"/>
              <a:ext cx="7975" cy="5050"/>
            </a:xfrm>
            <a:custGeom>
              <a:avLst/>
              <a:gdLst/>
              <a:ahLst/>
              <a:cxnLst/>
              <a:rect l="l" t="t" r="r" b="b"/>
              <a:pathLst>
                <a:path w="319" h="202" extrusionOk="0">
                  <a:moveTo>
                    <a:pt x="319" y="0"/>
                  </a:moveTo>
                  <a:lnTo>
                    <a:pt x="1" y="184"/>
                  </a:lnTo>
                  <a:lnTo>
                    <a:pt x="9" y="201"/>
                  </a:lnTo>
                  <a:lnTo>
                    <a:pt x="319" y="25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9"/>
            <p:cNvSpPr/>
            <p:nvPr/>
          </p:nvSpPr>
          <p:spPr>
            <a:xfrm>
              <a:off x="5008150" y="468275"/>
              <a:ext cx="11525" cy="7125"/>
            </a:xfrm>
            <a:custGeom>
              <a:avLst/>
              <a:gdLst/>
              <a:ahLst/>
              <a:cxnLst/>
              <a:rect l="l" t="t" r="r" b="b"/>
              <a:pathLst>
                <a:path w="461" h="285" extrusionOk="0">
                  <a:moveTo>
                    <a:pt x="453" y="0"/>
                  </a:moveTo>
                  <a:lnTo>
                    <a:pt x="1" y="260"/>
                  </a:lnTo>
                  <a:lnTo>
                    <a:pt x="1" y="285"/>
                  </a:lnTo>
                  <a:lnTo>
                    <a:pt x="461" y="25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9"/>
            <p:cNvSpPr/>
            <p:nvPr/>
          </p:nvSpPr>
          <p:spPr>
            <a:xfrm>
              <a:off x="5006475" y="471625"/>
              <a:ext cx="15300" cy="9425"/>
            </a:xfrm>
            <a:custGeom>
              <a:avLst/>
              <a:gdLst/>
              <a:ahLst/>
              <a:cxnLst/>
              <a:rect l="l" t="t" r="r" b="b"/>
              <a:pathLst>
                <a:path w="612" h="377" extrusionOk="0">
                  <a:moveTo>
                    <a:pt x="612" y="0"/>
                  </a:moveTo>
                  <a:lnTo>
                    <a:pt x="1" y="360"/>
                  </a:lnTo>
                  <a:lnTo>
                    <a:pt x="9" y="377"/>
                  </a:lnTo>
                  <a:lnTo>
                    <a:pt x="612" y="25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9"/>
            <p:cNvSpPr/>
            <p:nvPr/>
          </p:nvSpPr>
          <p:spPr>
            <a:xfrm>
              <a:off x="4990150" y="493200"/>
              <a:ext cx="36650" cy="25100"/>
            </a:xfrm>
            <a:custGeom>
              <a:avLst/>
              <a:gdLst/>
              <a:ahLst/>
              <a:cxnLst/>
              <a:rect l="l" t="t" r="r" b="b"/>
              <a:pathLst>
                <a:path w="1466" h="1004" extrusionOk="0">
                  <a:moveTo>
                    <a:pt x="1207" y="0"/>
                  </a:moveTo>
                  <a:cubicBezTo>
                    <a:pt x="1167" y="0"/>
                    <a:pt x="1122" y="12"/>
                    <a:pt x="1072" y="41"/>
                  </a:cubicBezTo>
                  <a:lnTo>
                    <a:pt x="1" y="644"/>
                  </a:lnTo>
                  <a:lnTo>
                    <a:pt x="1" y="669"/>
                  </a:lnTo>
                  <a:lnTo>
                    <a:pt x="1072" y="58"/>
                  </a:lnTo>
                  <a:cubicBezTo>
                    <a:pt x="1117" y="32"/>
                    <a:pt x="1158" y="21"/>
                    <a:pt x="1196" y="21"/>
                  </a:cubicBezTo>
                  <a:cubicBezTo>
                    <a:pt x="1338" y="21"/>
                    <a:pt x="1422" y="175"/>
                    <a:pt x="1449" y="208"/>
                  </a:cubicBezTo>
                  <a:lnTo>
                    <a:pt x="85" y="978"/>
                  </a:lnTo>
                  <a:lnTo>
                    <a:pt x="85" y="1003"/>
                  </a:lnTo>
                  <a:lnTo>
                    <a:pt x="1465" y="217"/>
                  </a:lnTo>
                  <a:lnTo>
                    <a:pt x="1465" y="208"/>
                  </a:lnTo>
                  <a:cubicBezTo>
                    <a:pt x="1465" y="208"/>
                    <a:pt x="1378" y="0"/>
                    <a:pt x="1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9"/>
            <p:cNvSpPr/>
            <p:nvPr/>
          </p:nvSpPr>
          <p:spPr>
            <a:xfrm>
              <a:off x="5031575" y="475750"/>
              <a:ext cx="25350" cy="18475"/>
            </a:xfrm>
            <a:custGeom>
              <a:avLst/>
              <a:gdLst/>
              <a:ahLst/>
              <a:cxnLst/>
              <a:rect l="l" t="t" r="r" b="b"/>
              <a:pathLst>
                <a:path w="1014" h="739" extrusionOk="0">
                  <a:moveTo>
                    <a:pt x="739" y="29"/>
                  </a:moveTo>
                  <a:cubicBezTo>
                    <a:pt x="855" y="29"/>
                    <a:pt x="958" y="105"/>
                    <a:pt x="989" y="203"/>
                  </a:cubicBezTo>
                  <a:lnTo>
                    <a:pt x="93" y="714"/>
                  </a:lnTo>
                  <a:cubicBezTo>
                    <a:pt x="85" y="664"/>
                    <a:pt x="26" y="396"/>
                    <a:pt x="152" y="321"/>
                  </a:cubicBezTo>
                  <a:lnTo>
                    <a:pt x="612" y="61"/>
                  </a:lnTo>
                  <a:cubicBezTo>
                    <a:pt x="654" y="39"/>
                    <a:pt x="697" y="29"/>
                    <a:pt x="739" y="29"/>
                  </a:cubicBezTo>
                  <a:close/>
                  <a:moveTo>
                    <a:pt x="744" y="1"/>
                  </a:moveTo>
                  <a:cubicBezTo>
                    <a:pt x="699" y="1"/>
                    <a:pt x="654" y="12"/>
                    <a:pt x="612" y="36"/>
                  </a:cubicBezTo>
                  <a:lnTo>
                    <a:pt x="152" y="295"/>
                  </a:lnTo>
                  <a:cubicBezTo>
                    <a:pt x="1" y="396"/>
                    <a:pt x="85" y="731"/>
                    <a:pt x="85" y="739"/>
                  </a:cubicBezTo>
                  <a:lnTo>
                    <a:pt x="1014" y="212"/>
                  </a:lnTo>
                  <a:lnTo>
                    <a:pt x="1014" y="203"/>
                  </a:lnTo>
                  <a:cubicBezTo>
                    <a:pt x="989" y="86"/>
                    <a:pt x="869" y="1"/>
                    <a:pt x="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9"/>
            <p:cNvSpPr/>
            <p:nvPr/>
          </p:nvSpPr>
          <p:spPr>
            <a:xfrm>
              <a:off x="5035975" y="480500"/>
              <a:ext cx="9225" cy="10100"/>
            </a:xfrm>
            <a:custGeom>
              <a:avLst/>
              <a:gdLst/>
              <a:ahLst/>
              <a:cxnLst/>
              <a:rect l="l" t="t" r="r" b="b"/>
              <a:pathLst>
                <a:path w="369" h="404" extrusionOk="0">
                  <a:moveTo>
                    <a:pt x="208" y="25"/>
                  </a:moveTo>
                  <a:cubicBezTo>
                    <a:pt x="263" y="25"/>
                    <a:pt x="309" y="63"/>
                    <a:pt x="327" y="122"/>
                  </a:cubicBezTo>
                  <a:cubicBezTo>
                    <a:pt x="344" y="206"/>
                    <a:pt x="302" y="315"/>
                    <a:pt x="218" y="357"/>
                  </a:cubicBezTo>
                  <a:cubicBezTo>
                    <a:pt x="191" y="375"/>
                    <a:pt x="164" y="384"/>
                    <a:pt x="140" y="384"/>
                  </a:cubicBezTo>
                  <a:cubicBezTo>
                    <a:pt x="88" y="384"/>
                    <a:pt x="46" y="346"/>
                    <a:pt x="34" y="290"/>
                  </a:cubicBezTo>
                  <a:cubicBezTo>
                    <a:pt x="9" y="189"/>
                    <a:pt x="59" y="89"/>
                    <a:pt x="135" y="47"/>
                  </a:cubicBezTo>
                  <a:cubicBezTo>
                    <a:pt x="159" y="32"/>
                    <a:pt x="184" y="25"/>
                    <a:pt x="208" y="25"/>
                  </a:cubicBezTo>
                  <a:close/>
                  <a:moveTo>
                    <a:pt x="208" y="0"/>
                  </a:moveTo>
                  <a:cubicBezTo>
                    <a:pt x="184" y="0"/>
                    <a:pt x="159" y="7"/>
                    <a:pt x="135" y="22"/>
                  </a:cubicBezTo>
                  <a:cubicBezTo>
                    <a:pt x="51" y="80"/>
                    <a:pt x="1" y="206"/>
                    <a:pt x="17" y="298"/>
                  </a:cubicBezTo>
                  <a:cubicBezTo>
                    <a:pt x="35" y="363"/>
                    <a:pt x="87" y="403"/>
                    <a:pt x="148" y="403"/>
                  </a:cubicBezTo>
                  <a:cubicBezTo>
                    <a:pt x="173" y="403"/>
                    <a:pt x="200" y="396"/>
                    <a:pt x="227" y="382"/>
                  </a:cubicBezTo>
                  <a:cubicBezTo>
                    <a:pt x="310" y="331"/>
                    <a:pt x="369" y="206"/>
                    <a:pt x="344" y="105"/>
                  </a:cubicBezTo>
                  <a:cubicBezTo>
                    <a:pt x="320" y="40"/>
                    <a:pt x="267" y="0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9"/>
            <p:cNvSpPr/>
            <p:nvPr/>
          </p:nvSpPr>
          <p:spPr>
            <a:xfrm>
              <a:off x="5046650" y="459900"/>
              <a:ext cx="28475" cy="55125"/>
            </a:xfrm>
            <a:custGeom>
              <a:avLst/>
              <a:gdLst/>
              <a:ahLst/>
              <a:cxnLst/>
              <a:rect l="l" t="t" r="r" b="b"/>
              <a:pathLst>
                <a:path w="1139" h="2205" extrusionOk="0">
                  <a:moveTo>
                    <a:pt x="720" y="0"/>
                  </a:moveTo>
                  <a:lnTo>
                    <a:pt x="678" y="26"/>
                  </a:lnTo>
                  <a:lnTo>
                    <a:pt x="1055" y="1507"/>
                  </a:lnTo>
                  <a:cubicBezTo>
                    <a:pt x="1089" y="1641"/>
                    <a:pt x="1013" y="1825"/>
                    <a:pt x="888" y="1892"/>
                  </a:cubicBezTo>
                  <a:lnTo>
                    <a:pt x="486" y="2126"/>
                  </a:lnTo>
                  <a:cubicBezTo>
                    <a:pt x="449" y="2149"/>
                    <a:pt x="410" y="2159"/>
                    <a:pt x="373" y="2159"/>
                  </a:cubicBezTo>
                  <a:cubicBezTo>
                    <a:pt x="286" y="2159"/>
                    <a:pt x="211" y="2101"/>
                    <a:pt x="193" y="2001"/>
                  </a:cubicBezTo>
                  <a:lnTo>
                    <a:pt x="42" y="1432"/>
                  </a:lnTo>
                  <a:lnTo>
                    <a:pt x="1" y="1457"/>
                  </a:lnTo>
                  <a:lnTo>
                    <a:pt x="151" y="2017"/>
                  </a:lnTo>
                  <a:cubicBezTo>
                    <a:pt x="187" y="2136"/>
                    <a:pt x="268" y="2204"/>
                    <a:pt x="370" y="2204"/>
                  </a:cubicBezTo>
                  <a:cubicBezTo>
                    <a:pt x="411" y="2204"/>
                    <a:pt x="456" y="2193"/>
                    <a:pt x="503" y="2168"/>
                  </a:cubicBezTo>
                  <a:lnTo>
                    <a:pt x="913" y="1934"/>
                  </a:lnTo>
                  <a:cubicBezTo>
                    <a:pt x="1055" y="1850"/>
                    <a:pt x="1139" y="1658"/>
                    <a:pt x="1097" y="1490"/>
                  </a:cubicBez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9"/>
            <p:cNvSpPr/>
            <p:nvPr/>
          </p:nvSpPr>
          <p:spPr>
            <a:xfrm>
              <a:off x="5038075" y="409275"/>
              <a:ext cx="16125" cy="17175"/>
            </a:xfrm>
            <a:custGeom>
              <a:avLst/>
              <a:gdLst/>
              <a:ahLst/>
              <a:cxnLst/>
              <a:rect l="l" t="t" r="r" b="b"/>
              <a:pathLst>
                <a:path w="645" h="687" extrusionOk="0">
                  <a:moveTo>
                    <a:pt x="470" y="1"/>
                  </a:moveTo>
                  <a:cubicBezTo>
                    <a:pt x="384" y="1"/>
                    <a:pt x="250" y="72"/>
                    <a:pt x="59" y="176"/>
                  </a:cubicBezTo>
                  <a:cubicBezTo>
                    <a:pt x="17" y="193"/>
                    <a:pt x="0" y="251"/>
                    <a:pt x="9" y="326"/>
                  </a:cubicBezTo>
                  <a:cubicBezTo>
                    <a:pt x="9" y="393"/>
                    <a:pt x="34" y="469"/>
                    <a:pt x="42" y="494"/>
                  </a:cubicBezTo>
                  <a:lnTo>
                    <a:pt x="59" y="485"/>
                  </a:lnTo>
                  <a:cubicBezTo>
                    <a:pt x="51" y="444"/>
                    <a:pt x="34" y="385"/>
                    <a:pt x="34" y="318"/>
                  </a:cubicBezTo>
                  <a:cubicBezTo>
                    <a:pt x="34" y="251"/>
                    <a:pt x="42" y="209"/>
                    <a:pt x="76" y="184"/>
                  </a:cubicBezTo>
                  <a:cubicBezTo>
                    <a:pt x="267" y="76"/>
                    <a:pt x="391" y="9"/>
                    <a:pt x="468" y="9"/>
                  </a:cubicBezTo>
                  <a:cubicBezTo>
                    <a:pt x="516" y="9"/>
                    <a:pt x="545" y="34"/>
                    <a:pt x="561" y="92"/>
                  </a:cubicBezTo>
                  <a:cubicBezTo>
                    <a:pt x="620" y="310"/>
                    <a:pt x="503" y="485"/>
                    <a:pt x="201" y="670"/>
                  </a:cubicBezTo>
                  <a:lnTo>
                    <a:pt x="201" y="686"/>
                  </a:lnTo>
                  <a:cubicBezTo>
                    <a:pt x="394" y="569"/>
                    <a:pt x="645" y="385"/>
                    <a:pt x="578" y="92"/>
                  </a:cubicBezTo>
                  <a:cubicBezTo>
                    <a:pt x="559" y="28"/>
                    <a:pt x="524" y="1"/>
                    <a:pt x="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9"/>
            <p:cNvSpPr/>
            <p:nvPr/>
          </p:nvSpPr>
          <p:spPr>
            <a:xfrm>
              <a:off x="4916925" y="446500"/>
              <a:ext cx="56100" cy="63850"/>
            </a:xfrm>
            <a:custGeom>
              <a:avLst/>
              <a:gdLst/>
              <a:ahLst/>
              <a:cxnLst/>
              <a:rect l="l" t="t" r="r" b="b"/>
              <a:pathLst>
                <a:path w="2244" h="2554" extrusionOk="0">
                  <a:moveTo>
                    <a:pt x="536" y="1"/>
                  </a:moveTo>
                  <a:cubicBezTo>
                    <a:pt x="536" y="9"/>
                    <a:pt x="68" y="1080"/>
                    <a:pt x="1" y="2043"/>
                  </a:cubicBezTo>
                  <a:lnTo>
                    <a:pt x="1" y="2060"/>
                  </a:lnTo>
                  <a:lnTo>
                    <a:pt x="51" y="2060"/>
                  </a:lnTo>
                  <a:cubicBezTo>
                    <a:pt x="1507" y="2160"/>
                    <a:pt x="1549" y="2160"/>
                    <a:pt x="1599" y="2160"/>
                  </a:cubicBezTo>
                  <a:lnTo>
                    <a:pt x="2218" y="2553"/>
                  </a:lnTo>
                  <a:lnTo>
                    <a:pt x="2244" y="2512"/>
                  </a:lnTo>
                  <a:lnTo>
                    <a:pt x="1616" y="2101"/>
                  </a:lnTo>
                  <a:cubicBezTo>
                    <a:pt x="1549" y="2101"/>
                    <a:pt x="1549" y="2101"/>
                    <a:pt x="68" y="2009"/>
                  </a:cubicBezTo>
                  <a:lnTo>
                    <a:pt x="42" y="2009"/>
                  </a:lnTo>
                  <a:cubicBezTo>
                    <a:pt x="109" y="1072"/>
                    <a:pt x="570" y="34"/>
                    <a:pt x="570" y="26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9"/>
            <p:cNvSpPr/>
            <p:nvPr/>
          </p:nvSpPr>
          <p:spPr>
            <a:xfrm>
              <a:off x="4916925" y="497550"/>
              <a:ext cx="5050" cy="17600"/>
            </a:xfrm>
            <a:custGeom>
              <a:avLst/>
              <a:gdLst/>
              <a:ahLst/>
              <a:cxnLst/>
              <a:rect l="l" t="t" r="r" b="b"/>
              <a:pathLst>
                <a:path w="202" h="704" extrusionOk="0">
                  <a:moveTo>
                    <a:pt x="1" y="1"/>
                  </a:moveTo>
                  <a:cubicBezTo>
                    <a:pt x="9" y="1"/>
                    <a:pt x="1" y="336"/>
                    <a:pt x="193" y="704"/>
                  </a:cubicBezTo>
                  <a:lnTo>
                    <a:pt x="201" y="696"/>
                  </a:lnTo>
                  <a:cubicBezTo>
                    <a:pt x="9" y="32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9"/>
            <p:cNvSpPr/>
            <p:nvPr/>
          </p:nvSpPr>
          <p:spPr>
            <a:xfrm>
              <a:off x="4912950" y="498825"/>
              <a:ext cx="55900" cy="31075"/>
            </a:xfrm>
            <a:custGeom>
              <a:avLst/>
              <a:gdLst/>
              <a:ahLst/>
              <a:cxnLst/>
              <a:rect l="l" t="t" r="r" b="b"/>
              <a:pathLst>
                <a:path w="2236" h="1243" extrusionOk="0">
                  <a:moveTo>
                    <a:pt x="1457" y="0"/>
                  </a:moveTo>
                  <a:lnTo>
                    <a:pt x="360" y="628"/>
                  </a:lnTo>
                  <a:cubicBezTo>
                    <a:pt x="109" y="778"/>
                    <a:pt x="1" y="963"/>
                    <a:pt x="68" y="1197"/>
                  </a:cubicBezTo>
                  <a:cubicBezTo>
                    <a:pt x="74" y="1226"/>
                    <a:pt x="109" y="1242"/>
                    <a:pt x="173" y="1242"/>
                  </a:cubicBezTo>
                  <a:cubicBezTo>
                    <a:pt x="419" y="1242"/>
                    <a:pt x="1092" y="1003"/>
                    <a:pt x="2235" y="352"/>
                  </a:cubicBezTo>
                  <a:lnTo>
                    <a:pt x="2235" y="327"/>
                  </a:lnTo>
                  <a:cubicBezTo>
                    <a:pt x="995" y="1029"/>
                    <a:pt x="375" y="1223"/>
                    <a:pt x="163" y="1223"/>
                  </a:cubicBezTo>
                  <a:cubicBezTo>
                    <a:pt x="107" y="1223"/>
                    <a:pt x="79" y="1209"/>
                    <a:pt x="76" y="1189"/>
                  </a:cubicBezTo>
                  <a:cubicBezTo>
                    <a:pt x="26" y="963"/>
                    <a:pt x="118" y="787"/>
                    <a:pt x="360" y="653"/>
                  </a:cubicBezTo>
                  <a:lnTo>
                    <a:pt x="1457" y="25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49"/>
            <p:cNvSpPr/>
            <p:nvPr/>
          </p:nvSpPr>
          <p:spPr>
            <a:xfrm>
              <a:off x="4921750" y="514925"/>
              <a:ext cx="3775" cy="13200"/>
            </a:xfrm>
            <a:custGeom>
              <a:avLst/>
              <a:gdLst/>
              <a:ahLst/>
              <a:cxnLst/>
              <a:rect l="l" t="t" r="r" b="b"/>
              <a:pathLst>
                <a:path w="151" h="528" extrusionOk="0">
                  <a:moveTo>
                    <a:pt x="17" y="1"/>
                  </a:moveTo>
                  <a:lnTo>
                    <a:pt x="0" y="9"/>
                  </a:lnTo>
                  <a:cubicBezTo>
                    <a:pt x="0" y="9"/>
                    <a:pt x="92" y="386"/>
                    <a:pt x="134" y="528"/>
                  </a:cubicBezTo>
                  <a:lnTo>
                    <a:pt x="151" y="519"/>
                  </a:lnTo>
                  <a:cubicBezTo>
                    <a:pt x="109" y="377"/>
                    <a:pt x="17" y="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49"/>
            <p:cNvSpPr/>
            <p:nvPr/>
          </p:nvSpPr>
          <p:spPr>
            <a:xfrm>
              <a:off x="4948100" y="499650"/>
              <a:ext cx="3375" cy="18650"/>
            </a:xfrm>
            <a:custGeom>
              <a:avLst/>
              <a:gdLst/>
              <a:ahLst/>
              <a:cxnLst/>
              <a:rect l="l" t="t" r="r" b="b"/>
              <a:pathLst>
                <a:path w="135" h="746" extrusionOk="0">
                  <a:moveTo>
                    <a:pt x="17" y="1"/>
                  </a:moveTo>
                  <a:lnTo>
                    <a:pt x="1" y="9"/>
                  </a:lnTo>
                  <a:cubicBezTo>
                    <a:pt x="118" y="453"/>
                    <a:pt x="9" y="737"/>
                    <a:pt x="9" y="745"/>
                  </a:cubicBezTo>
                  <a:lnTo>
                    <a:pt x="34" y="745"/>
                  </a:lnTo>
                  <a:cubicBezTo>
                    <a:pt x="34" y="745"/>
                    <a:pt x="135" y="436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9"/>
            <p:cNvSpPr/>
            <p:nvPr/>
          </p:nvSpPr>
          <p:spPr>
            <a:xfrm>
              <a:off x="4949150" y="499450"/>
              <a:ext cx="7775" cy="4625"/>
            </a:xfrm>
            <a:custGeom>
              <a:avLst/>
              <a:gdLst/>
              <a:ahLst/>
              <a:cxnLst/>
              <a:rect l="l" t="t" r="r" b="b"/>
              <a:pathLst>
                <a:path w="311" h="185" extrusionOk="0">
                  <a:moveTo>
                    <a:pt x="310" y="0"/>
                  </a:moveTo>
                  <a:lnTo>
                    <a:pt x="0" y="176"/>
                  </a:lnTo>
                  <a:lnTo>
                    <a:pt x="9" y="184"/>
                  </a:lnTo>
                  <a:lnTo>
                    <a:pt x="310" y="9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9"/>
            <p:cNvSpPr/>
            <p:nvPr/>
          </p:nvSpPr>
          <p:spPr>
            <a:xfrm>
              <a:off x="4949575" y="501750"/>
              <a:ext cx="11525" cy="7125"/>
            </a:xfrm>
            <a:custGeom>
              <a:avLst/>
              <a:gdLst/>
              <a:ahLst/>
              <a:cxnLst/>
              <a:rect l="l" t="t" r="r" b="b"/>
              <a:pathLst>
                <a:path w="461" h="285" extrusionOk="0">
                  <a:moveTo>
                    <a:pt x="452" y="0"/>
                  </a:moveTo>
                  <a:lnTo>
                    <a:pt x="0" y="260"/>
                  </a:lnTo>
                  <a:lnTo>
                    <a:pt x="0" y="285"/>
                  </a:lnTo>
                  <a:lnTo>
                    <a:pt x="461" y="25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9"/>
            <p:cNvSpPr/>
            <p:nvPr/>
          </p:nvSpPr>
          <p:spPr>
            <a:xfrm>
              <a:off x="4949350" y="504475"/>
              <a:ext cx="15525" cy="9000"/>
            </a:xfrm>
            <a:custGeom>
              <a:avLst/>
              <a:gdLst/>
              <a:ahLst/>
              <a:cxnLst/>
              <a:rect l="l" t="t" r="r" b="b"/>
              <a:pathLst>
                <a:path w="621" h="360" extrusionOk="0">
                  <a:moveTo>
                    <a:pt x="620" y="0"/>
                  </a:moveTo>
                  <a:lnTo>
                    <a:pt x="1" y="352"/>
                  </a:lnTo>
                  <a:lnTo>
                    <a:pt x="9" y="360"/>
                  </a:lnTo>
                  <a:lnTo>
                    <a:pt x="620" y="17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9"/>
            <p:cNvSpPr/>
            <p:nvPr/>
          </p:nvSpPr>
          <p:spPr>
            <a:xfrm>
              <a:off x="4956900" y="509275"/>
              <a:ext cx="35375" cy="28700"/>
            </a:xfrm>
            <a:custGeom>
              <a:avLst/>
              <a:gdLst/>
              <a:ahLst/>
              <a:cxnLst/>
              <a:rect l="l" t="t" r="r" b="b"/>
              <a:pathLst>
                <a:path w="1415" h="1148" extrusionOk="0">
                  <a:moveTo>
                    <a:pt x="1331" y="1"/>
                  </a:moveTo>
                  <a:lnTo>
                    <a:pt x="268" y="612"/>
                  </a:lnTo>
                  <a:cubicBezTo>
                    <a:pt x="0" y="754"/>
                    <a:pt x="34" y="1130"/>
                    <a:pt x="42" y="1130"/>
                  </a:cubicBezTo>
                  <a:lnTo>
                    <a:pt x="34" y="1147"/>
                  </a:lnTo>
                  <a:lnTo>
                    <a:pt x="1415" y="360"/>
                  </a:lnTo>
                  <a:lnTo>
                    <a:pt x="1415" y="335"/>
                  </a:lnTo>
                  <a:lnTo>
                    <a:pt x="59" y="1114"/>
                  </a:lnTo>
                  <a:cubicBezTo>
                    <a:pt x="59" y="1047"/>
                    <a:pt x="42" y="754"/>
                    <a:pt x="268" y="628"/>
                  </a:cubicBezTo>
                  <a:lnTo>
                    <a:pt x="1331" y="26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9"/>
            <p:cNvSpPr/>
            <p:nvPr/>
          </p:nvSpPr>
          <p:spPr>
            <a:xfrm>
              <a:off x="4926350" y="535025"/>
              <a:ext cx="24300" cy="20100"/>
            </a:xfrm>
            <a:custGeom>
              <a:avLst/>
              <a:gdLst/>
              <a:ahLst/>
              <a:cxnLst/>
              <a:rect l="l" t="t" r="r" b="b"/>
              <a:pathLst>
                <a:path w="972" h="804" extrusionOk="0">
                  <a:moveTo>
                    <a:pt x="765" y="20"/>
                  </a:moveTo>
                  <a:cubicBezTo>
                    <a:pt x="865" y="20"/>
                    <a:pt x="931" y="224"/>
                    <a:pt x="946" y="268"/>
                  </a:cubicBezTo>
                  <a:lnTo>
                    <a:pt x="42" y="787"/>
                  </a:lnTo>
                  <a:cubicBezTo>
                    <a:pt x="25" y="636"/>
                    <a:pt x="117" y="377"/>
                    <a:pt x="260" y="293"/>
                  </a:cubicBezTo>
                  <a:lnTo>
                    <a:pt x="720" y="33"/>
                  </a:lnTo>
                  <a:cubicBezTo>
                    <a:pt x="736" y="24"/>
                    <a:pt x="751" y="20"/>
                    <a:pt x="765" y="20"/>
                  </a:cubicBezTo>
                  <a:close/>
                  <a:moveTo>
                    <a:pt x="774" y="1"/>
                  </a:moveTo>
                  <a:cubicBezTo>
                    <a:pt x="757" y="1"/>
                    <a:pt x="739" y="6"/>
                    <a:pt x="720" y="17"/>
                  </a:cubicBezTo>
                  <a:lnTo>
                    <a:pt x="260" y="285"/>
                  </a:lnTo>
                  <a:cubicBezTo>
                    <a:pt x="109" y="377"/>
                    <a:pt x="0" y="661"/>
                    <a:pt x="42" y="803"/>
                  </a:cubicBezTo>
                  <a:lnTo>
                    <a:pt x="971" y="285"/>
                  </a:lnTo>
                  <a:lnTo>
                    <a:pt x="971" y="268"/>
                  </a:lnTo>
                  <a:cubicBezTo>
                    <a:pt x="964" y="260"/>
                    <a:pt x="898" y="1"/>
                    <a:pt x="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9"/>
            <p:cNvSpPr/>
            <p:nvPr/>
          </p:nvSpPr>
          <p:spPr>
            <a:xfrm>
              <a:off x="4937025" y="536975"/>
              <a:ext cx="9225" cy="10100"/>
            </a:xfrm>
            <a:custGeom>
              <a:avLst/>
              <a:gdLst/>
              <a:ahLst/>
              <a:cxnLst/>
              <a:rect l="l" t="t" r="r" b="b"/>
              <a:pathLst>
                <a:path w="369" h="404" extrusionOk="0">
                  <a:moveTo>
                    <a:pt x="223" y="26"/>
                  </a:moveTo>
                  <a:cubicBezTo>
                    <a:pt x="278" y="26"/>
                    <a:pt x="323" y="64"/>
                    <a:pt x="335" y="123"/>
                  </a:cubicBezTo>
                  <a:cubicBezTo>
                    <a:pt x="360" y="207"/>
                    <a:pt x="318" y="315"/>
                    <a:pt x="234" y="357"/>
                  </a:cubicBezTo>
                  <a:cubicBezTo>
                    <a:pt x="207" y="376"/>
                    <a:pt x="181" y="385"/>
                    <a:pt x="156" y="385"/>
                  </a:cubicBezTo>
                  <a:cubicBezTo>
                    <a:pt x="103" y="385"/>
                    <a:pt x="59" y="347"/>
                    <a:pt x="42" y="290"/>
                  </a:cubicBezTo>
                  <a:cubicBezTo>
                    <a:pt x="25" y="190"/>
                    <a:pt x="67" y="89"/>
                    <a:pt x="151" y="48"/>
                  </a:cubicBezTo>
                  <a:cubicBezTo>
                    <a:pt x="176" y="33"/>
                    <a:pt x="200" y="26"/>
                    <a:pt x="223" y="26"/>
                  </a:cubicBezTo>
                  <a:close/>
                  <a:moveTo>
                    <a:pt x="216" y="1"/>
                  </a:moveTo>
                  <a:cubicBezTo>
                    <a:pt x="192" y="1"/>
                    <a:pt x="167" y="8"/>
                    <a:pt x="142" y="22"/>
                  </a:cubicBezTo>
                  <a:cubicBezTo>
                    <a:pt x="59" y="81"/>
                    <a:pt x="0" y="198"/>
                    <a:pt x="25" y="299"/>
                  </a:cubicBezTo>
                  <a:cubicBezTo>
                    <a:pt x="49" y="364"/>
                    <a:pt x="98" y="404"/>
                    <a:pt x="157" y="404"/>
                  </a:cubicBezTo>
                  <a:cubicBezTo>
                    <a:pt x="181" y="404"/>
                    <a:pt x="207" y="397"/>
                    <a:pt x="234" y="382"/>
                  </a:cubicBezTo>
                  <a:cubicBezTo>
                    <a:pt x="318" y="332"/>
                    <a:pt x="368" y="207"/>
                    <a:pt x="352" y="106"/>
                  </a:cubicBezTo>
                  <a:cubicBezTo>
                    <a:pt x="328" y="4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9"/>
            <p:cNvSpPr/>
            <p:nvPr/>
          </p:nvSpPr>
          <p:spPr>
            <a:xfrm>
              <a:off x="4899150" y="487475"/>
              <a:ext cx="15700" cy="15800"/>
            </a:xfrm>
            <a:custGeom>
              <a:avLst/>
              <a:gdLst/>
              <a:ahLst/>
              <a:cxnLst/>
              <a:rect l="l" t="t" r="r" b="b"/>
              <a:pathLst>
                <a:path w="628" h="632" extrusionOk="0">
                  <a:moveTo>
                    <a:pt x="493" y="1"/>
                  </a:moveTo>
                  <a:cubicBezTo>
                    <a:pt x="482" y="1"/>
                    <a:pt x="471" y="4"/>
                    <a:pt x="461" y="11"/>
                  </a:cubicBezTo>
                  <a:cubicBezTo>
                    <a:pt x="168" y="178"/>
                    <a:pt x="0" y="278"/>
                    <a:pt x="42" y="446"/>
                  </a:cubicBezTo>
                  <a:cubicBezTo>
                    <a:pt x="74" y="585"/>
                    <a:pt x="151" y="631"/>
                    <a:pt x="244" y="631"/>
                  </a:cubicBezTo>
                  <a:cubicBezTo>
                    <a:pt x="348" y="631"/>
                    <a:pt x="472" y="574"/>
                    <a:pt x="578" y="521"/>
                  </a:cubicBezTo>
                  <a:lnTo>
                    <a:pt x="578" y="496"/>
                  </a:lnTo>
                  <a:cubicBezTo>
                    <a:pt x="443" y="578"/>
                    <a:pt x="335" y="619"/>
                    <a:pt x="251" y="619"/>
                  </a:cubicBezTo>
                  <a:cubicBezTo>
                    <a:pt x="148" y="619"/>
                    <a:pt x="83" y="557"/>
                    <a:pt x="50" y="437"/>
                  </a:cubicBezTo>
                  <a:cubicBezTo>
                    <a:pt x="9" y="287"/>
                    <a:pt x="151" y="195"/>
                    <a:pt x="461" y="19"/>
                  </a:cubicBezTo>
                  <a:cubicBezTo>
                    <a:pt x="469" y="12"/>
                    <a:pt x="478" y="9"/>
                    <a:pt x="487" y="9"/>
                  </a:cubicBezTo>
                  <a:cubicBezTo>
                    <a:pt x="511" y="9"/>
                    <a:pt x="534" y="34"/>
                    <a:pt x="553" y="78"/>
                  </a:cubicBezTo>
                  <a:cubicBezTo>
                    <a:pt x="578" y="136"/>
                    <a:pt x="594" y="195"/>
                    <a:pt x="611" y="237"/>
                  </a:cubicBezTo>
                  <a:lnTo>
                    <a:pt x="628" y="228"/>
                  </a:lnTo>
                  <a:cubicBezTo>
                    <a:pt x="620" y="186"/>
                    <a:pt x="594" y="119"/>
                    <a:pt x="578" y="69"/>
                  </a:cubicBezTo>
                  <a:cubicBezTo>
                    <a:pt x="553" y="26"/>
                    <a:pt x="524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9"/>
            <p:cNvSpPr/>
            <p:nvPr/>
          </p:nvSpPr>
          <p:spPr>
            <a:xfrm>
              <a:off x="5064425" y="477900"/>
              <a:ext cx="7350" cy="27625"/>
            </a:xfrm>
            <a:custGeom>
              <a:avLst/>
              <a:gdLst/>
              <a:ahLst/>
              <a:cxnLst/>
              <a:rect l="l" t="t" r="r" b="b"/>
              <a:pathLst>
                <a:path w="294" h="1105" extrusionOk="0">
                  <a:moveTo>
                    <a:pt x="9" y="0"/>
                  </a:moveTo>
                  <a:lnTo>
                    <a:pt x="1" y="17"/>
                  </a:lnTo>
                  <a:lnTo>
                    <a:pt x="277" y="1105"/>
                  </a:lnTo>
                  <a:lnTo>
                    <a:pt x="294" y="110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9"/>
            <p:cNvSpPr/>
            <p:nvPr/>
          </p:nvSpPr>
          <p:spPr>
            <a:xfrm>
              <a:off x="5064650" y="470150"/>
              <a:ext cx="8800" cy="32875"/>
            </a:xfrm>
            <a:custGeom>
              <a:avLst/>
              <a:gdLst/>
              <a:ahLst/>
              <a:cxnLst/>
              <a:rect l="l" t="t" r="r" b="b"/>
              <a:pathLst>
                <a:path w="352" h="1315" extrusionOk="0">
                  <a:moveTo>
                    <a:pt x="17" y="1"/>
                  </a:moveTo>
                  <a:lnTo>
                    <a:pt x="0" y="9"/>
                  </a:lnTo>
                  <a:lnTo>
                    <a:pt x="327" y="1315"/>
                  </a:lnTo>
                  <a:lnTo>
                    <a:pt x="352" y="130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9"/>
            <p:cNvSpPr/>
            <p:nvPr/>
          </p:nvSpPr>
          <p:spPr>
            <a:xfrm>
              <a:off x="5062350" y="487100"/>
              <a:ext cx="5875" cy="21150"/>
            </a:xfrm>
            <a:custGeom>
              <a:avLst/>
              <a:gdLst/>
              <a:ahLst/>
              <a:cxnLst/>
              <a:rect l="l" t="t" r="r" b="b"/>
              <a:pathLst>
                <a:path w="235" h="846" extrusionOk="0">
                  <a:moveTo>
                    <a:pt x="25" y="0"/>
                  </a:moveTo>
                  <a:lnTo>
                    <a:pt x="0" y="9"/>
                  </a:lnTo>
                  <a:lnTo>
                    <a:pt x="218" y="846"/>
                  </a:lnTo>
                  <a:lnTo>
                    <a:pt x="235" y="83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9"/>
            <p:cNvSpPr/>
            <p:nvPr/>
          </p:nvSpPr>
          <p:spPr>
            <a:xfrm>
              <a:off x="5058775" y="489200"/>
              <a:ext cx="5675" cy="21575"/>
            </a:xfrm>
            <a:custGeom>
              <a:avLst/>
              <a:gdLst/>
              <a:ahLst/>
              <a:cxnLst/>
              <a:rect l="l" t="t" r="r" b="b"/>
              <a:pathLst>
                <a:path w="227" h="863" extrusionOk="0">
                  <a:moveTo>
                    <a:pt x="9" y="0"/>
                  </a:moveTo>
                  <a:lnTo>
                    <a:pt x="1" y="9"/>
                  </a:lnTo>
                  <a:lnTo>
                    <a:pt x="210" y="862"/>
                  </a:lnTo>
                  <a:lnTo>
                    <a:pt x="227" y="84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9"/>
            <p:cNvSpPr/>
            <p:nvPr/>
          </p:nvSpPr>
          <p:spPr>
            <a:xfrm>
              <a:off x="5060450" y="488150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0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35" y="84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9"/>
            <p:cNvSpPr/>
            <p:nvPr/>
          </p:nvSpPr>
          <p:spPr>
            <a:xfrm>
              <a:off x="5063600" y="483950"/>
              <a:ext cx="6300" cy="23250"/>
            </a:xfrm>
            <a:custGeom>
              <a:avLst/>
              <a:gdLst/>
              <a:ahLst/>
              <a:cxnLst/>
              <a:rect l="l" t="t" r="r" b="b"/>
              <a:pathLst>
                <a:path w="252" h="930" extrusionOk="0">
                  <a:moveTo>
                    <a:pt x="26" y="1"/>
                  </a:moveTo>
                  <a:lnTo>
                    <a:pt x="0" y="9"/>
                  </a:lnTo>
                  <a:lnTo>
                    <a:pt x="243" y="930"/>
                  </a:lnTo>
                  <a:lnTo>
                    <a:pt x="252" y="922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9"/>
            <p:cNvSpPr/>
            <p:nvPr/>
          </p:nvSpPr>
          <p:spPr>
            <a:xfrm>
              <a:off x="5051050" y="493575"/>
              <a:ext cx="5875" cy="21375"/>
            </a:xfrm>
            <a:custGeom>
              <a:avLst/>
              <a:gdLst/>
              <a:ahLst/>
              <a:cxnLst/>
              <a:rect l="l" t="t" r="r" b="b"/>
              <a:pathLst>
                <a:path w="235" h="855" extrusionOk="0">
                  <a:moveTo>
                    <a:pt x="25" y="1"/>
                  </a:moveTo>
                  <a:lnTo>
                    <a:pt x="0" y="18"/>
                  </a:lnTo>
                  <a:lnTo>
                    <a:pt x="226" y="855"/>
                  </a:lnTo>
                  <a:lnTo>
                    <a:pt x="235" y="83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9"/>
            <p:cNvSpPr/>
            <p:nvPr/>
          </p:nvSpPr>
          <p:spPr>
            <a:xfrm>
              <a:off x="5049375" y="494625"/>
              <a:ext cx="5250" cy="19500"/>
            </a:xfrm>
            <a:custGeom>
              <a:avLst/>
              <a:gdLst/>
              <a:ahLst/>
              <a:cxnLst/>
              <a:rect l="l" t="t" r="r" b="b"/>
              <a:pathLst>
                <a:path w="210" h="780" extrusionOk="0">
                  <a:moveTo>
                    <a:pt x="9" y="1"/>
                  </a:moveTo>
                  <a:lnTo>
                    <a:pt x="0" y="17"/>
                  </a:lnTo>
                  <a:lnTo>
                    <a:pt x="184" y="779"/>
                  </a:lnTo>
                  <a:lnTo>
                    <a:pt x="210" y="771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9"/>
            <p:cNvSpPr/>
            <p:nvPr/>
          </p:nvSpPr>
          <p:spPr>
            <a:xfrm>
              <a:off x="5053125" y="492550"/>
              <a:ext cx="5675" cy="21350"/>
            </a:xfrm>
            <a:custGeom>
              <a:avLst/>
              <a:gdLst/>
              <a:ahLst/>
              <a:cxnLst/>
              <a:rect l="l" t="t" r="r" b="b"/>
              <a:pathLst>
                <a:path w="227" h="854" extrusionOk="0">
                  <a:moveTo>
                    <a:pt x="1" y="0"/>
                  </a:moveTo>
                  <a:lnTo>
                    <a:pt x="210" y="854"/>
                  </a:lnTo>
                  <a:lnTo>
                    <a:pt x="227" y="837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9"/>
            <p:cNvSpPr/>
            <p:nvPr/>
          </p:nvSpPr>
          <p:spPr>
            <a:xfrm>
              <a:off x="5056900" y="490225"/>
              <a:ext cx="5675" cy="21600"/>
            </a:xfrm>
            <a:custGeom>
              <a:avLst/>
              <a:gdLst/>
              <a:ahLst/>
              <a:cxnLst/>
              <a:rect l="l" t="t" r="r" b="b"/>
              <a:pathLst>
                <a:path w="227" h="864" extrusionOk="0">
                  <a:moveTo>
                    <a:pt x="17" y="1"/>
                  </a:moveTo>
                  <a:lnTo>
                    <a:pt x="1" y="9"/>
                  </a:lnTo>
                  <a:lnTo>
                    <a:pt x="210" y="863"/>
                  </a:lnTo>
                  <a:lnTo>
                    <a:pt x="227" y="846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9"/>
            <p:cNvSpPr/>
            <p:nvPr/>
          </p:nvSpPr>
          <p:spPr>
            <a:xfrm>
              <a:off x="5055025" y="491275"/>
              <a:ext cx="5875" cy="21575"/>
            </a:xfrm>
            <a:custGeom>
              <a:avLst/>
              <a:gdLst/>
              <a:ahLst/>
              <a:cxnLst/>
              <a:rect l="l" t="t" r="r" b="b"/>
              <a:pathLst>
                <a:path w="235" h="863" extrusionOk="0">
                  <a:moveTo>
                    <a:pt x="9" y="1"/>
                  </a:moveTo>
                  <a:lnTo>
                    <a:pt x="0" y="9"/>
                  </a:lnTo>
                  <a:lnTo>
                    <a:pt x="210" y="863"/>
                  </a:lnTo>
                  <a:lnTo>
                    <a:pt x="235" y="846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9"/>
            <p:cNvSpPr/>
            <p:nvPr/>
          </p:nvSpPr>
          <p:spPr>
            <a:xfrm>
              <a:off x="4911700" y="546525"/>
              <a:ext cx="34325" cy="42175"/>
            </a:xfrm>
            <a:custGeom>
              <a:avLst/>
              <a:gdLst/>
              <a:ahLst/>
              <a:cxnLst/>
              <a:rect l="l" t="t" r="r" b="b"/>
              <a:pathLst>
                <a:path w="1373" h="1687" extrusionOk="0">
                  <a:moveTo>
                    <a:pt x="42" y="0"/>
                  </a:moveTo>
                  <a:lnTo>
                    <a:pt x="0" y="17"/>
                  </a:lnTo>
                  <a:lnTo>
                    <a:pt x="377" y="1507"/>
                  </a:lnTo>
                  <a:cubicBezTo>
                    <a:pt x="412" y="1623"/>
                    <a:pt x="499" y="1687"/>
                    <a:pt x="600" y="1687"/>
                  </a:cubicBezTo>
                  <a:cubicBezTo>
                    <a:pt x="644" y="1687"/>
                    <a:pt x="691" y="1675"/>
                    <a:pt x="737" y="1649"/>
                  </a:cubicBezTo>
                  <a:lnTo>
                    <a:pt x="1139" y="1423"/>
                  </a:lnTo>
                  <a:cubicBezTo>
                    <a:pt x="1289" y="1339"/>
                    <a:pt x="1373" y="1139"/>
                    <a:pt x="1331" y="971"/>
                  </a:cubicBezTo>
                  <a:lnTo>
                    <a:pt x="1180" y="410"/>
                  </a:lnTo>
                  <a:lnTo>
                    <a:pt x="1139" y="427"/>
                  </a:lnTo>
                  <a:lnTo>
                    <a:pt x="1289" y="996"/>
                  </a:lnTo>
                  <a:cubicBezTo>
                    <a:pt x="1323" y="1130"/>
                    <a:pt x="1247" y="1306"/>
                    <a:pt x="1122" y="1381"/>
                  </a:cubicBezTo>
                  <a:lnTo>
                    <a:pt x="712" y="1607"/>
                  </a:lnTo>
                  <a:cubicBezTo>
                    <a:pt x="673" y="1631"/>
                    <a:pt x="633" y="1642"/>
                    <a:pt x="596" y="1642"/>
                  </a:cubicBezTo>
                  <a:cubicBezTo>
                    <a:pt x="513" y="1642"/>
                    <a:pt x="442" y="1586"/>
                    <a:pt x="419" y="148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9"/>
            <p:cNvSpPr/>
            <p:nvPr/>
          </p:nvSpPr>
          <p:spPr>
            <a:xfrm>
              <a:off x="4920075" y="560550"/>
              <a:ext cx="7350" cy="27625"/>
            </a:xfrm>
            <a:custGeom>
              <a:avLst/>
              <a:gdLst/>
              <a:ahLst/>
              <a:cxnLst/>
              <a:rect l="l" t="t" r="r" b="b"/>
              <a:pathLst>
                <a:path w="294" h="1105" extrusionOk="0">
                  <a:moveTo>
                    <a:pt x="9" y="0"/>
                  </a:moveTo>
                  <a:lnTo>
                    <a:pt x="0" y="17"/>
                  </a:lnTo>
                  <a:lnTo>
                    <a:pt x="276" y="1105"/>
                  </a:lnTo>
                  <a:lnTo>
                    <a:pt x="293" y="108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9"/>
            <p:cNvSpPr/>
            <p:nvPr/>
          </p:nvSpPr>
          <p:spPr>
            <a:xfrm>
              <a:off x="4916500" y="554900"/>
              <a:ext cx="8600" cy="32875"/>
            </a:xfrm>
            <a:custGeom>
              <a:avLst/>
              <a:gdLst/>
              <a:ahLst/>
              <a:cxnLst/>
              <a:rect l="l" t="t" r="r" b="b"/>
              <a:pathLst>
                <a:path w="344" h="1315" extrusionOk="0">
                  <a:moveTo>
                    <a:pt x="18" y="0"/>
                  </a:moveTo>
                  <a:lnTo>
                    <a:pt x="1" y="8"/>
                  </a:lnTo>
                  <a:lnTo>
                    <a:pt x="336" y="1314"/>
                  </a:lnTo>
                  <a:lnTo>
                    <a:pt x="344" y="130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9"/>
            <p:cNvSpPr/>
            <p:nvPr/>
          </p:nvSpPr>
          <p:spPr>
            <a:xfrm>
              <a:off x="4925500" y="565350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1"/>
                  </a:moveTo>
                  <a:lnTo>
                    <a:pt x="1" y="9"/>
                  </a:lnTo>
                  <a:lnTo>
                    <a:pt x="227" y="846"/>
                  </a:lnTo>
                  <a:lnTo>
                    <a:pt x="235" y="83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9"/>
            <p:cNvSpPr/>
            <p:nvPr/>
          </p:nvSpPr>
          <p:spPr>
            <a:xfrm>
              <a:off x="4929475" y="563250"/>
              <a:ext cx="5475" cy="21175"/>
            </a:xfrm>
            <a:custGeom>
              <a:avLst/>
              <a:gdLst/>
              <a:ahLst/>
              <a:cxnLst/>
              <a:rect l="l" t="t" r="r" b="b"/>
              <a:pathLst>
                <a:path w="219" h="847" extrusionOk="0">
                  <a:moveTo>
                    <a:pt x="9" y="1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18" y="838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9"/>
            <p:cNvSpPr/>
            <p:nvPr/>
          </p:nvSpPr>
          <p:spPr>
            <a:xfrm>
              <a:off x="4927400" y="564300"/>
              <a:ext cx="5875" cy="21175"/>
            </a:xfrm>
            <a:custGeom>
              <a:avLst/>
              <a:gdLst/>
              <a:ahLst/>
              <a:cxnLst/>
              <a:rect l="l" t="t" r="r" b="b"/>
              <a:pathLst>
                <a:path w="235" h="847" extrusionOk="0">
                  <a:moveTo>
                    <a:pt x="25" y="1"/>
                  </a:moveTo>
                  <a:lnTo>
                    <a:pt x="0" y="9"/>
                  </a:lnTo>
                  <a:lnTo>
                    <a:pt x="218" y="846"/>
                  </a:lnTo>
                  <a:lnTo>
                    <a:pt x="234" y="83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9"/>
            <p:cNvSpPr/>
            <p:nvPr/>
          </p:nvSpPr>
          <p:spPr>
            <a:xfrm>
              <a:off x="4923200" y="564300"/>
              <a:ext cx="6300" cy="23250"/>
            </a:xfrm>
            <a:custGeom>
              <a:avLst/>
              <a:gdLst/>
              <a:ahLst/>
              <a:cxnLst/>
              <a:rect l="l" t="t" r="r" b="b"/>
              <a:pathLst>
                <a:path w="252" h="930" extrusionOk="0">
                  <a:moveTo>
                    <a:pt x="26" y="1"/>
                  </a:moveTo>
                  <a:lnTo>
                    <a:pt x="1" y="9"/>
                  </a:lnTo>
                  <a:lnTo>
                    <a:pt x="243" y="930"/>
                  </a:lnTo>
                  <a:lnTo>
                    <a:pt x="252" y="921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9"/>
            <p:cNvSpPr/>
            <p:nvPr/>
          </p:nvSpPr>
          <p:spPr>
            <a:xfrm>
              <a:off x="4936800" y="559075"/>
              <a:ext cx="5900" cy="21150"/>
            </a:xfrm>
            <a:custGeom>
              <a:avLst/>
              <a:gdLst/>
              <a:ahLst/>
              <a:cxnLst/>
              <a:rect l="l" t="t" r="r" b="b"/>
              <a:pathLst>
                <a:path w="236" h="846" extrusionOk="0">
                  <a:moveTo>
                    <a:pt x="26" y="0"/>
                  </a:moveTo>
                  <a:lnTo>
                    <a:pt x="1" y="9"/>
                  </a:lnTo>
                  <a:lnTo>
                    <a:pt x="210" y="846"/>
                  </a:lnTo>
                  <a:lnTo>
                    <a:pt x="235" y="837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9"/>
            <p:cNvSpPr/>
            <p:nvPr/>
          </p:nvSpPr>
          <p:spPr>
            <a:xfrm>
              <a:off x="4938900" y="557825"/>
              <a:ext cx="5250" cy="19475"/>
            </a:xfrm>
            <a:custGeom>
              <a:avLst/>
              <a:gdLst/>
              <a:ahLst/>
              <a:cxnLst/>
              <a:rect l="l" t="t" r="r" b="b"/>
              <a:pathLst>
                <a:path w="210" h="779" extrusionOk="0">
                  <a:moveTo>
                    <a:pt x="9" y="0"/>
                  </a:moveTo>
                  <a:lnTo>
                    <a:pt x="0" y="9"/>
                  </a:lnTo>
                  <a:lnTo>
                    <a:pt x="193" y="779"/>
                  </a:lnTo>
                  <a:lnTo>
                    <a:pt x="210" y="77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9"/>
            <p:cNvSpPr/>
            <p:nvPr/>
          </p:nvSpPr>
          <p:spPr>
            <a:xfrm>
              <a:off x="4934925" y="560125"/>
              <a:ext cx="5875" cy="21150"/>
            </a:xfrm>
            <a:custGeom>
              <a:avLst/>
              <a:gdLst/>
              <a:ahLst/>
              <a:cxnLst/>
              <a:rect l="l" t="t" r="r" b="b"/>
              <a:pathLst>
                <a:path w="235" h="846" extrusionOk="0">
                  <a:moveTo>
                    <a:pt x="17" y="0"/>
                  </a:moveTo>
                  <a:lnTo>
                    <a:pt x="0" y="9"/>
                  </a:lnTo>
                  <a:lnTo>
                    <a:pt x="210" y="846"/>
                  </a:lnTo>
                  <a:lnTo>
                    <a:pt x="235" y="83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9"/>
            <p:cNvSpPr/>
            <p:nvPr/>
          </p:nvSpPr>
          <p:spPr>
            <a:xfrm>
              <a:off x="4931150" y="562225"/>
              <a:ext cx="5675" cy="21150"/>
            </a:xfrm>
            <a:custGeom>
              <a:avLst/>
              <a:gdLst/>
              <a:ahLst/>
              <a:cxnLst/>
              <a:rect l="l" t="t" r="r" b="b"/>
              <a:pathLst>
                <a:path w="227" h="846" extrusionOk="0">
                  <a:moveTo>
                    <a:pt x="17" y="0"/>
                  </a:moveTo>
                  <a:lnTo>
                    <a:pt x="1" y="8"/>
                  </a:lnTo>
                  <a:lnTo>
                    <a:pt x="218" y="845"/>
                  </a:lnTo>
                  <a:lnTo>
                    <a:pt x="227" y="83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9"/>
            <p:cNvSpPr/>
            <p:nvPr/>
          </p:nvSpPr>
          <p:spPr>
            <a:xfrm>
              <a:off x="4933250" y="561175"/>
              <a:ext cx="5450" cy="21150"/>
            </a:xfrm>
            <a:custGeom>
              <a:avLst/>
              <a:gdLst/>
              <a:ahLst/>
              <a:cxnLst/>
              <a:rect l="l" t="t" r="r" b="b"/>
              <a:pathLst>
                <a:path w="218" h="846" extrusionOk="0">
                  <a:moveTo>
                    <a:pt x="9" y="0"/>
                  </a:moveTo>
                  <a:lnTo>
                    <a:pt x="0" y="9"/>
                  </a:lnTo>
                  <a:lnTo>
                    <a:pt x="210" y="845"/>
                  </a:lnTo>
                  <a:lnTo>
                    <a:pt x="218" y="83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9"/>
            <p:cNvSpPr/>
            <p:nvPr/>
          </p:nvSpPr>
          <p:spPr>
            <a:xfrm>
              <a:off x="5147075" y="341675"/>
              <a:ext cx="35175" cy="119300"/>
            </a:xfrm>
            <a:custGeom>
              <a:avLst/>
              <a:gdLst/>
              <a:ahLst/>
              <a:cxnLst/>
              <a:rect l="l" t="t" r="r" b="b"/>
              <a:pathLst>
                <a:path w="1407" h="4772" extrusionOk="0">
                  <a:moveTo>
                    <a:pt x="336" y="1"/>
                  </a:moveTo>
                  <a:lnTo>
                    <a:pt x="1" y="202"/>
                  </a:lnTo>
                  <a:lnTo>
                    <a:pt x="1072" y="4771"/>
                  </a:lnTo>
                  <a:lnTo>
                    <a:pt x="1407" y="457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9"/>
            <p:cNvSpPr/>
            <p:nvPr/>
          </p:nvSpPr>
          <p:spPr>
            <a:xfrm>
              <a:off x="5116525" y="304850"/>
              <a:ext cx="46075" cy="167825"/>
            </a:xfrm>
            <a:custGeom>
              <a:avLst/>
              <a:gdLst/>
              <a:ahLst/>
              <a:cxnLst/>
              <a:rect l="l" t="t" r="r" b="b"/>
              <a:pathLst>
                <a:path w="1843" h="6713" extrusionOk="0">
                  <a:moveTo>
                    <a:pt x="336" y="1"/>
                  </a:moveTo>
                  <a:lnTo>
                    <a:pt x="1" y="202"/>
                  </a:lnTo>
                  <a:lnTo>
                    <a:pt x="1507" y="6713"/>
                  </a:lnTo>
                  <a:lnTo>
                    <a:pt x="1842" y="6520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72A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9"/>
            <p:cNvSpPr/>
            <p:nvPr/>
          </p:nvSpPr>
          <p:spPr>
            <a:xfrm>
              <a:off x="5100850" y="333100"/>
              <a:ext cx="42275" cy="151100"/>
            </a:xfrm>
            <a:custGeom>
              <a:avLst/>
              <a:gdLst/>
              <a:ahLst/>
              <a:cxnLst/>
              <a:rect l="l" t="t" r="r" b="b"/>
              <a:pathLst>
                <a:path w="1691" h="6044" extrusionOk="0">
                  <a:moveTo>
                    <a:pt x="335" y="1"/>
                  </a:moveTo>
                  <a:lnTo>
                    <a:pt x="0" y="202"/>
                  </a:lnTo>
                  <a:lnTo>
                    <a:pt x="1356" y="6043"/>
                  </a:lnTo>
                  <a:lnTo>
                    <a:pt x="1691" y="5851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9"/>
            <p:cNvSpPr/>
            <p:nvPr/>
          </p:nvSpPr>
          <p:spPr>
            <a:xfrm>
              <a:off x="5085350" y="361550"/>
              <a:ext cx="38525" cy="134150"/>
            </a:xfrm>
            <a:custGeom>
              <a:avLst/>
              <a:gdLst/>
              <a:ahLst/>
              <a:cxnLst/>
              <a:rect l="l" t="t" r="r" b="b"/>
              <a:pathLst>
                <a:path w="1541" h="5366" extrusionOk="0">
                  <a:moveTo>
                    <a:pt x="336" y="1"/>
                  </a:moveTo>
                  <a:lnTo>
                    <a:pt x="1" y="202"/>
                  </a:lnTo>
                  <a:lnTo>
                    <a:pt x="1198" y="5366"/>
                  </a:lnTo>
                  <a:lnTo>
                    <a:pt x="1541" y="5173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95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9"/>
            <p:cNvSpPr/>
            <p:nvPr/>
          </p:nvSpPr>
          <p:spPr>
            <a:xfrm>
              <a:off x="4856875" y="264275"/>
              <a:ext cx="330200" cy="277250"/>
            </a:xfrm>
            <a:custGeom>
              <a:avLst/>
              <a:gdLst/>
              <a:ahLst/>
              <a:cxnLst/>
              <a:rect l="l" t="t" r="r" b="b"/>
              <a:pathLst>
                <a:path w="13208" h="11090" extrusionOk="0">
                  <a:moveTo>
                    <a:pt x="11609" y="0"/>
                  </a:moveTo>
                  <a:lnTo>
                    <a:pt x="1" y="6687"/>
                  </a:lnTo>
                  <a:lnTo>
                    <a:pt x="13207" y="6687"/>
                  </a:lnTo>
                  <a:lnTo>
                    <a:pt x="11609" y="0"/>
                  </a:lnTo>
                  <a:close/>
                  <a:moveTo>
                    <a:pt x="595" y="9884"/>
                  </a:moveTo>
                  <a:lnTo>
                    <a:pt x="888" y="11089"/>
                  </a:lnTo>
                  <a:lnTo>
                    <a:pt x="8705" y="11089"/>
                  </a:lnTo>
                  <a:lnTo>
                    <a:pt x="10780" y="98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9"/>
            <p:cNvSpPr/>
            <p:nvPr/>
          </p:nvSpPr>
          <p:spPr>
            <a:xfrm>
              <a:off x="5519300" y="916450"/>
              <a:ext cx="67400" cy="155275"/>
            </a:xfrm>
            <a:custGeom>
              <a:avLst/>
              <a:gdLst/>
              <a:ahLst/>
              <a:cxnLst/>
              <a:rect l="l" t="t" r="r" b="b"/>
              <a:pathLst>
                <a:path w="2696" h="6211" extrusionOk="0">
                  <a:moveTo>
                    <a:pt x="1" y="0"/>
                  </a:moveTo>
                  <a:lnTo>
                    <a:pt x="1" y="6210"/>
                  </a:lnTo>
                  <a:lnTo>
                    <a:pt x="2696" y="16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BA3D7435-32D1-DC82-2860-B6764EA270AB}"/>
              </a:ext>
            </a:extLst>
          </p:cNvPr>
          <p:cNvSpPr txBox="1"/>
          <p:nvPr/>
        </p:nvSpPr>
        <p:spPr>
          <a:xfrm>
            <a:off x="4264527" y="3391451"/>
            <a:ext cx="3943240" cy="817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pt-PT"/>
          </a:p>
        </p:txBody>
      </p:sp>
      <p:pic>
        <p:nvPicPr>
          <p:cNvPr id="1026" name="Picture 2" descr="Pinia - Wikipedia">
            <a:extLst>
              <a:ext uri="{FF2B5EF4-FFF2-40B4-BE49-F238E27FC236}">
                <a16:creationId xmlns:a16="http://schemas.microsoft.com/office/drawing/2014/main" id="{943FD07B-5057-7526-8312-1056EC24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750" y="1499927"/>
            <a:ext cx="468874" cy="7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D0809C5-6D0E-2930-42A8-82C576208F5E}"/>
              </a:ext>
            </a:extLst>
          </p:cNvPr>
          <p:cNvSpPr txBox="1"/>
          <p:nvPr/>
        </p:nvSpPr>
        <p:spPr>
          <a:xfrm>
            <a:off x="1081210" y="2188489"/>
            <a:ext cx="12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err="1">
                <a:solidFill>
                  <a:schemeClr val="tx1"/>
                </a:solidFill>
              </a:rPr>
              <a:t>Pinia</a:t>
            </a:r>
            <a:r>
              <a:rPr lang="pt-PT">
                <a:solidFill>
                  <a:schemeClr val="tx1"/>
                </a:solidFill>
              </a:rPr>
              <a:t> </a:t>
            </a:r>
            <a:r>
              <a:rPr lang="pt-PT" err="1">
                <a:solidFill>
                  <a:schemeClr val="tx1"/>
                </a:solidFill>
              </a:rPr>
              <a:t>Store</a:t>
            </a:r>
            <a:endParaRPr lang="pt-PT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F527FB-E098-724F-3851-E6E837E6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379" y="2635706"/>
            <a:ext cx="769619" cy="76961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217171F-3D40-9D18-70DD-5B7E3B68046E}"/>
              </a:ext>
            </a:extLst>
          </p:cNvPr>
          <p:cNvSpPr txBox="1"/>
          <p:nvPr/>
        </p:nvSpPr>
        <p:spPr>
          <a:xfrm>
            <a:off x="2789949" y="3352744"/>
            <a:ext cx="12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Vue.js</a:t>
            </a:r>
          </a:p>
        </p:txBody>
      </p:sp>
      <p:pic>
        <p:nvPicPr>
          <p:cNvPr id="1032" name="Picture 8" descr="Get a full fake REST API with zero coding using json-server. | by Anas  shahwan | Plain Simple Software | Medium">
            <a:extLst>
              <a:ext uri="{FF2B5EF4-FFF2-40B4-BE49-F238E27FC236}">
                <a16:creationId xmlns:a16="http://schemas.microsoft.com/office/drawing/2014/main" id="{601B5926-4891-6ED4-B870-BC2A9951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385" y="3946515"/>
            <a:ext cx="1713597" cy="489599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logo png, javascript icon transparent png 27127463 PNG">
            <a:extLst>
              <a:ext uri="{FF2B5EF4-FFF2-40B4-BE49-F238E27FC236}">
                <a16:creationId xmlns:a16="http://schemas.microsoft.com/office/drawing/2014/main" id="{1DF61F19-5AAC-524A-FD41-E1F8057D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7090"/>
            <a:ext cx="817602" cy="81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7CE0097-1B67-D628-7430-423321D5AB94}"/>
              </a:ext>
            </a:extLst>
          </p:cNvPr>
          <p:cNvSpPr txBox="1"/>
          <p:nvPr/>
        </p:nvSpPr>
        <p:spPr>
          <a:xfrm>
            <a:off x="4353211" y="2317923"/>
            <a:ext cx="12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JavaScript</a:t>
            </a:r>
          </a:p>
        </p:txBody>
      </p:sp>
      <p:pic>
        <p:nvPicPr>
          <p:cNvPr id="1038" name="Picture 14" descr="HTML vs HTML5: Aprenda as Diferenças Cruciais Entre Eles">
            <a:extLst>
              <a:ext uri="{FF2B5EF4-FFF2-40B4-BE49-F238E27FC236}">
                <a16:creationId xmlns:a16="http://schemas.microsoft.com/office/drawing/2014/main" id="{9FDC7D34-663E-B368-B07C-1CDD8916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409" y="2665496"/>
            <a:ext cx="1294271" cy="70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16" descr="CSS3 | Technologies | JOSHMARTIN">
            <a:extLst>
              <a:ext uri="{FF2B5EF4-FFF2-40B4-BE49-F238E27FC236}">
                <a16:creationId xmlns:a16="http://schemas.microsoft.com/office/drawing/2014/main" id="{12ED2822-DA69-ACEF-03C2-5029686C23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2036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12" name="AutoShape 20" descr="CSS3 | Technologies | JOSHMARTIN">
            <a:extLst>
              <a:ext uri="{FF2B5EF4-FFF2-40B4-BE49-F238E27FC236}">
                <a16:creationId xmlns:a16="http://schemas.microsoft.com/office/drawing/2014/main" id="{394A6F24-1CEC-8209-1655-9468E8CEC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250849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530B324-2B1A-0FA9-3832-06F65FF7E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351" y="1499464"/>
            <a:ext cx="892416" cy="89241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F140894-ADDF-E64E-AB9C-C7E42990C42C}"/>
              </a:ext>
            </a:extLst>
          </p:cNvPr>
          <p:cNvSpPr txBox="1"/>
          <p:nvPr/>
        </p:nvSpPr>
        <p:spPr>
          <a:xfrm>
            <a:off x="5634500" y="3280177"/>
            <a:ext cx="12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3D4B536-18E8-38D5-B591-C97ADD9D6605}"/>
              </a:ext>
            </a:extLst>
          </p:cNvPr>
          <p:cNvSpPr txBox="1"/>
          <p:nvPr/>
        </p:nvSpPr>
        <p:spPr>
          <a:xfrm>
            <a:off x="7133969" y="2326721"/>
            <a:ext cx="1255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tx1"/>
                </a:solidFill>
              </a:rPr>
              <a:t>CSS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B4989E-3D77-BD1B-1893-6685FD496BF5}"/>
              </a:ext>
            </a:extLst>
          </p:cNvPr>
          <p:cNvSpPr/>
          <p:nvPr/>
        </p:nvSpPr>
        <p:spPr>
          <a:xfrm>
            <a:off x="-1268618" y="3028405"/>
            <a:ext cx="3374184" cy="2373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48" name="Picture 24" descr="What are HTML5 and CSS3? - Namecheap Blog">
            <a:extLst>
              <a:ext uri="{FF2B5EF4-FFF2-40B4-BE49-F238E27FC236}">
                <a16:creationId xmlns:a16="http://schemas.microsoft.com/office/drawing/2014/main" id="{3E3EC3E8-5DAB-0BA1-EC01-E95A9504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" y="3352744"/>
            <a:ext cx="3027330" cy="16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27A2812E-4E98-B028-DC91-D53B2C3A41F2}"/>
              </a:ext>
            </a:extLst>
          </p:cNvPr>
          <p:cNvCxnSpPr/>
          <p:nvPr/>
        </p:nvCxnSpPr>
        <p:spPr>
          <a:xfrm rot="10800000" flipV="1">
            <a:off x="3429000" y="1950720"/>
            <a:ext cx="990600" cy="545546"/>
          </a:xfrm>
          <a:prstGeom prst="curvedConnector3">
            <a:avLst>
              <a:gd name="adj1" fmla="val 1169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xão: Curva 20">
            <a:extLst>
              <a:ext uri="{FF2B5EF4-FFF2-40B4-BE49-F238E27FC236}">
                <a16:creationId xmlns:a16="http://schemas.microsoft.com/office/drawing/2014/main" id="{561F9AFE-2828-3ABD-2AF9-243EA583F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0411" y="1934761"/>
            <a:ext cx="3196516" cy="1057810"/>
          </a:xfrm>
          <a:prstGeom prst="curvedConnector3">
            <a:avLst>
              <a:gd name="adj1" fmla="val 378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94C7BFC3-B18C-0965-AC56-6EE06822D3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21978" y="3117775"/>
            <a:ext cx="1829775" cy="162402"/>
          </a:xfrm>
          <a:prstGeom prst="curvedConnector3">
            <a:avLst>
              <a:gd name="adj1" fmla="val 58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49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864;p49">
            <a:extLst>
              <a:ext uri="{FF2B5EF4-FFF2-40B4-BE49-F238E27FC236}">
                <a16:creationId xmlns:a16="http://schemas.microsoft.com/office/drawing/2014/main" id="{425EB06D-401F-B3D0-9703-C260601E0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7615" y="470990"/>
            <a:ext cx="5350126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5400">
                <a:solidFill>
                  <a:schemeClr val="accent4"/>
                </a:solidFill>
              </a:rPr>
              <a:t>Reflexões Finais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403B8D0-9645-A6E1-E966-9DF82F79B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pic>
        <p:nvPicPr>
          <p:cNvPr id="15" name="Imagem 14" descr="Uma imagem com desenho, brinquedo, Figura de animal&#10;&#10;Descrição gerada automaticamente">
            <a:extLst>
              <a:ext uri="{FF2B5EF4-FFF2-40B4-BE49-F238E27FC236}">
                <a16:creationId xmlns:a16="http://schemas.microsoft.com/office/drawing/2014/main" id="{84597ED7-75FF-AAA6-8D44-31B7FF9F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687" y="2032185"/>
            <a:ext cx="3955067" cy="308705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233BC8F-41EA-CA1C-22C1-C4616B21A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60365">
            <a:off x="1783960" y="2211560"/>
            <a:ext cx="499119" cy="499119"/>
          </a:xfrm>
          <a:prstGeom prst="rect">
            <a:avLst/>
          </a:prstGeom>
        </p:spPr>
      </p:pic>
      <p:pic>
        <p:nvPicPr>
          <p:cNvPr id="19" name="Picture 8" descr="Get a full fake REST API with zero coding using json-server. | by Anas  shahwan | Plain Simple Software | Medium">
            <a:extLst>
              <a:ext uri="{FF2B5EF4-FFF2-40B4-BE49-F238E27FC236}">
                <a16:creationId xmlns:a16="http://schemas.microsoft.com/office/drawing/2014/main" id="{FE9E6DED-1221-EF5C-4590-84CD5070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ABEBBD"/>
              </a:clrFrom>
              <a:clrTo>
                <a:srgbClr val="ABEBB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483" y="2036528"/>
            <a:ext cx="971382" cy="27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8F369DC-11BF-1F18-B56F-EAB2EF180585}"/>
              </a:ext>
            </a:extLst>
          </p:cNvPr>
          <p:cNvSpPr txBox="1"/>
          <p:nvPr/>
        </p:nvSpPr>
        <p:spPr>
          <a:xfrm>
            <a:off x="4026927" y="1528044"/>
            <a:ext cx="4167285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PT" u="sng">
                <a:solidFill>
                  <a:schemeClr val="tx1"/>
                </a:solidFill>
                <a:latin typeface="+mn-lt"/>
              </a:rPr>
              <a:t>Pontos Fortes:</a:t>
            </a:r>
            <a:r>
              <a:rPr lang="pt-PT">
                <a:solidFill>
                  <a:schemeClr val="tx1"/>
                </a:solidFill>
                <a:latin typeface="+mn-lt"/>
              </a:rPr>
              <a:t> atende as necessidades dos utilizadores; fácil de navegar;</a:t>
            </a:r>
            <a:endParaRPr lang="pt-PT">
              <a:solidFill>
                <a:schemeClr val="tx1"/>
              </a:solidFill>
            </a:endParaRPr>
          </a:p>
          <a:p>
            <a:pPr algn="just"/>
            <a:r>
              <a:rPr lang="pt-PT" u="sng">
                <a:solidFill>
                  <a:schemeClr val="tx1"/>
                </a:solidFill>
              </a:rPr>
              <a:t>Pontos Fracos:</a:t>
            </a:r>
            <a:r>
              <a:rPr lang="pt-PT">
                <a:solidFill>
                  <a:schemeClr val="tx1"/>
                </a:solidFill>
              </a:rPr>
              <a:t> não adapta a todos os tipos de ecrãs;</a:t>
            </a:r>
          </a:p>
          <a:p>
            <a:pPr algn="just"/>
            <a:endParaRPr lang="pt-PT">
              <a:solidFill>
                <a:schemeClr val="tx1"/>
              </a:solidFill>
            </a:endParaRPr>
          </a:p>
          <a:p>
            <a:pPr algn="just"/>
            <a:r>
              <a:rPr lang="pt-PT" u="sng">
                <a:solidFill>
                  <a:schemeClr val="tx1"/>
                </a:solidFill>
              </a:rPr>
              <a:t>Dificuldades</a:t>
            </a:r>
            <a:r>
              <a:rPr lang="pt-PT">
                <a:solidFill>
                  <a:schemeClr val="tx1"/>
                </a:solidFill>
              </a:rPr>
              <a:t>: guardar informação nova na base de dados; não perder o estado ao dar </a:t>
            </a:r>
            <a:r>
              <a:rPr lang="pt-PT" err="1">
                <a:solidFill>
                  <a:schemeClr val="tx1"/>
                </a:solidFill>
              </a:rPr>
              <a:t>refresh</a:t>
            </a:r>
            <a:r>
              <a:rPr lang="pt-PT">
                <a:solidFill>
                  <a:schemeClr val="tx1"/>
                </a:solidFill>
              </a:rPr>
              <a:t>; adaptar o tamanho do site a diferentes ecrãs;</a:t>
            </a:r>
          </a:p>
          <a:p>
            <a:pPr algn="just"/>
            <a:endParaRPr lang="pt-PT">
              <a:solidFill>
                <a:schemeClr val="tx1"/>
              </a:solidFill>
            </a:endParaRPr>
          </a:p>
          <a:p>
            <a:pPr algn="just"/>
            <a:r>
              <a:rPr lang="pt-PT" u="sng">
                <a:solidFill>
                  <a:schemeClr val="tx1"/>
                </a:solidFill>
              </a:rPr>
              <a:t>O que mais gostamos</a:t>
            </a:r>
            <a:r>
              <a:rPr lang="pt-PT">
                <a:solidFill>
                  <a:schemeClr val="tx1"/>
                </a:solidFill>
              </a:rPr>
              <a:t>: facilidade de uso do </a:t>
            </a:r>
            <a:r>
              <a:rPr lang="pt-PT" err="1">
                <a:solidFill>
                  <a:schemeClr val="tx1"/>
                </a:solidFill>
              </a:rPr>
              <a:t>Vue</a:t>
            </a:r>
            <a:r>
              <a:rPr lang="pt-PT">
                <a:solidFill>
                  <a:schemeClr val="tx1"/>
                </a:solidFill>
              </a:rPr>
              <a:t>; sistema de componentes reutilizáveis; </a:t>
            </a:r>
          </a:p>
          <a:p>
            <a:endParaRPr lang="pt-PT">
              <a:solidFill>
                <a:schemeClr val="tx1"/>
              </a:solidFill>
            </a:endParaRPr>
          </a:p>
          <a:p>
            <a:endParaRPr lang="pt-PT">
              <a:solidFill>
                <a:schemeClr val="tx1"/>
              </a:solidFill>
            </a:endParaRPr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DFF3B1DC-95A0-A1E7-2E86-7A8603069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826">
            <a:off x="2466503" y="2606899"/>
            <a:ext cx="293527" cy="41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426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p43"/>
          <p:cNvSpPr txBox="1">
            <a:spLocks noGrp="1"/>
          </p:cNvSpPr>
          <p:nvPr>
            <p:ph type="title"/>
          </p:nvPr>
        </p:nvSpPr>
        <p:spPr>
          <a:xfrm>
            <a:off x="547713" y="1156266"/>
            <a:ext cx="7704000" cy="1603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Planeamento</a:t>
            </a:r>
            <a:r>
              <a:rPr lang="en"/>
              <a:t> </a:t>
            </a:r>
            <a:br>
              <a:rPr lang="en"/>
            </a:br>
            <a:r>
              <a:rPr lang="en"/>
              <a:t>        do </a:t>
            </a:r>
            <a:r>
              <a:rPr lang="en" err="1"/>
              <a:t>projeto</a:t>
            </a:r>
            <a:endParaRPr/>
          </a:p>
        </p:txBody>
      </p:sp>
      <p:sp>
        <p:nvSpPr>
          <p:cNvPr id="3610" name="Google Shape;3610;p43"/>
          <p:cNvSpPr txBox="1"/>
          <p:nvPr/>
        </p:nvSpPr>
        <p:spPr>
          <a:xfrm flipH="1">
            <a:off x="2683062" y="18770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1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1" name="Google Shape;3611;p43"/>
          <p:cNvSpPr txBox="1"/>
          <p:nvPr/>
        </p:nvSpPr>
        <p:spPr>
          <a:xfrm flipH="1">
            <a:off x="2683104" y="244974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Análise do problema e dos Cenários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12" name="Google Shape;3612;p43"/>
          <p:cNvSpPr txBox="1"/>
          <p:nvPr/>
        </p:nvSpPr>
        <p:spPr>
          <a:xfrm flipH="1">
            <a:off x="4646963" y="18770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2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3" name="Google Shape;3613;p43"/>
          <p:cNvSpPr txBox="1"/>
          <p:nvPr/>
        </p:nvSpPr>
        <p:spPr>
          <a:xfrm flipH="1">
            <a:off x="4647004" y="244974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err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Estudo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dos </a:t>
            </a:r>
            <a:r>
              <a:rPr lang="pt-PT" sz="1200" err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clientes</a:t>
            </a:r>
          </a:p>
        </p:txBody>
      </p:sp>
      <p:sp>
        <p:nvSpPr>
          <p:cNvPr id="3614" name="Google Shape;3614;p43"/>
          <p:cNvSpPr txBox="1"/>
          <p:nvPr/>
        </p:nvSpPr>
        <p:spPr>
          <a:xfrm flipH="1">
            <a:off x="6610863" y="187705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3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15" name="Google Shape;3615;p43"/>
          <p:cNvSpPr txBox="1"/>
          <p:nvPr/>
        </p:nvSpPr>
        <p:spPr>
          <a:xfrm flipH="1">
            <a:off x="6610863" y="2291345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Identificação das necessidades dos mesmos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619" name="Google Shape;3619;p43"/>
          <p:cNvCxnSpPr>
            <a:stCxn id="3618" idx="3"/>
            <a:endCxn id="3620" idx="1"/>
          </p:cNvCxnSpPr>
          <p:nvPr/>
        </p:nvCxnSpPr>
        <p:spPr>
          <a:xfrm>
            <a:off x="3986113" y="1547075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1" name="Google Shape;3621;p43"/>
          <p:cNvCxnSpPr>
            <a:stCxn id="3620" idx="3"/>
            <a:endCxn id="3622" idx="1"/>
          </p:cNvCxnSpPr>
          <p:nvPr/>
        </p:nvCxnSpPr>
        <p:spPr>
          <a:xfrm>
            <a:off x="5950000" y="1547075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3" name="Google Shape;3623;p43"/>
          <p:cNvSpPr txBox="1"/>
          <p:nvPr/>
        </p:nvSpPr>
        <p:spPr>
          <a:xfrm flipH="1">
            <a:off x="719162" y="371150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7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24" name="Google Shape;3624;p43"/>
          <p:cNvSpPr txBox="1"/>
          <p:nvPr/>
        </p:nvSpPr>
        <p:spPr>
          <a:xfrm flipH="1">
            <a:off x="719204" y="428419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Implementação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25" name="Google Shape;3625;p43"/>
          <p:cNvSpPr txBox="1"/>
          <p:nvPr/>
        </p:nvSpPr>
        <p:spPr>
          <a:xfrm flipH="1">
            <a:off x="2683062" y="371150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6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26" name="Google Shape;3626;p43"/>
          <p:cNvSpPr txBox="1"/>
          <p:nvPr/>
        </p:nvSpPr>
        <p:spPr>
          <a:xfrm flipH="1">
            <a:off x="2683104" y="428419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Análise das </a:t>
            </a:r>
            <a:r>
              <a:rPr lang="pt-PT" sz="1200" i="1" err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guidelines</a:t>
            </a:r>
            <a:endParaRPr lang="pt-PT" sz="1200" i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 usabilidade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27" name="Google Shape;3627;p43"/>
          <p:cNvSpPr txBox="1"/>
          <p:nvPr/>
        </p:nvSpPr>
        <p:spPr>
          <a:xfrm flipH="1">
            <a:off x="4646963" y="371150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5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28" name="Google Shape;3628;p43"/>
          <p:cNvSpPr txBox="1"/>
          <p:nvPr/>
        </p:nvSpPr>
        <p:spPr>
          <a:xfrm flipH="1">
            <a:off x="4647004" y="428419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Prótotipagem com Figma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3629" name="Google Shape;3629;p43"/>
          <p:cNvSpPr txBox="1"/>
          <p:nvPr/>
        </p:nvSpPr>
        <p:spPr>
          <a:xfrm flipH="1">
            <a:off x="6610863" y="371150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Fase 4</a:t>
            </a:r>
            <a:endParaRPr sz="2000" b="1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3630" name="Google Shape;3630;p43"/>
          <p:cNvSpPr txBox="1"/>
          <p:nvPr/>
        </p:nvSpPr>
        <p:spPr>
          <a:xfrm flipH="1">
            <a:off x="6610904" y="428419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Definição das funcionalidades</a:t>
            </a:r>
            <a:endParaRPr sz="1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3631" name="Google Shape;3631;p43"/>
          <p:cNvCxnSpPr>
            <a:cxnSpLocks/>
            <a:stCxn id="3632" idx="3"/>
            <a:endCxn id="3633" idx="1"/>
          </p:cNvCxnSpPr>
          <p:nvPr/>
        </p:nvCxnSpPr>
        <p:spPr>
          <a:xfrm>
            <a:off x="2022250" y="3397450"/>
            <a:ext cx="1169950" cy="712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4" name="Google Shape;3634;p43"/>
          <p:cNvCxnSpPr>
            <a:cxnSpLocks/>
            <a:stCxn id="3633" idx="3"/>
            <a:endCxn id="3635" idx="1"/>
          </p:cNvCxnSpPr>
          <p:nvPr/>
        </p:nvCxnSpPr>
        <p:spPr>
          <a:xfrm flipV="1">
            <a:off x="3986000" y="3397450"/>
            <a:ext cx="1170200" cy="7127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6" name="Google Shape;3636;p43"/>
          <p:cNvCxnSpPr>
            <a:cxnSpLocks/>
            <a:stCxn id="3635" idx="3"/>
            <a:endCxn id="3637" idx="1"/>
          </p:cNvCxnSpPr>
          <p:nvPr/>
        </p:nvCxnSpPr>
        <p:spPr>
          <a:xfrm>
            <a:off x="5950000" y="3397450"/>
            <a:ext cx="1170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8" name="Google Shape;3638;p43"/>
          <p:cNvCxnSpPr>
            <a:cxnSpLocks/>
            <a:stCxn id="3622" idx="3"/>
            <a:endCxn id="3637" idx="3"/>
          </p:cNvCxnSpPr>
          <p:nvPr/>
        </p:nvCxnSpPr>
        <p:spPr>
          <a:xfrm>
            <a:off x="7913913" y="1547075"/>
            <a:ext cx="600" cy="1850400"/>
          </a:xfrm>
          <a:prstGeom prst="bentConnector3">
            <a:avLst>
              <a:gd name="adj1" fmla="val 86077083"/>
            </a:avLst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2" name="Google Shape;3632;p43"/>
          <p:cNvSpPr/>
          <p:nvPr/>
        </p:nvSpPr>
        <p:spPr>
          <a:xfrm>
            <a:off x="1228450" y="3000550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8" name="Google Shape;3618;p43"/>
          <p:cNvSpPr/>
          <p:nvPr/>
        </p:nvSpPr>
        <p:spPr>
          <a:xfrm>
            <a:off x="3192313" y="1150175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0" name="Google Shape;3620;p43"/>
          <p:cNvSpPr/>
          <p:nvPr/>
        </p:nvSpPr>
        <p:spPr>
          <a:xfrm>
            <a:off x="5156200" y="1150175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2" name="Google Shape;3622;p43"/>
          <p:cNvSpPr/>
          <p:nvPr/>
        </p:nvSpPr>
        <p:spPr>
          <a:xfrm>
            <a:off x="7120113" y="1150175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3" name="Google Shape;3633;p43"/>
          <p:cNvSpPr/>
          <p:nvPr/>
        </p:nvSpPr>
        <p:spPr>
          <a:xfrm>
            <a:off x="3192200" y="3007677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5" name="Google Shape;3635;p43"/>
          <p:cNvSpPr/>
          <p:nvPr/>
        </p:nvSpPr>
        <p:spPr>
          <a:xfrm>
            <a:off x="5156200" y="3000550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7" name="Google Shape;3637;p43"/>
          <p:cNvSpPr/>
          <p:nvPr/>
        </p:nvSpPr>
        <p:spPr>
          <a:xfrm>
            <a:off x="7120138" y="3000550"/>
            <a:ext cx="793800" cy="79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9" name="Imagem 3588">
            <a:extLst>
              <a:ext uri="{FF2B5EF4-FFF2-40B4-BE49-F238E27FC236}">
                <a16:creationId xmlns:a16="http://schemas.microsoft.com/office/drawing/2014/main" id="{D51E4F4F-87E5-317F-0AC9-2378835C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223" y="3083313"/>
            <a:ext cx="545424" cy="545424"/>
          </a:xfrm>
          <a:prstGeom prst="rect">
            <a:avLst/>
          </a:prstGeom>
        </p:spPr>
      </p:pic>
      <p:pic>
        <p:nvPicPr>
          <p:cNvPr id="3595" name="Imagem 3594">
            <a:extLst>
              <a:ext uri="{FF2B5EF4-FFF2-40B4-BE49-F238E27FC236}">
                <a16:creationId xmlns:a16="http://schemas.microsoft.com/office/drawing/2014/main" id="{6803DADB-2397-D137-664B-0B5D204C6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162" y="3087733"/>
            <a:ext cx="607482" cy="607482"/>
          </a:xfrm>
          <a:prstGeom prst="rect">
            <a:avLst/>
          </a:prstGeom>
        </p:spPr>
      </p:pic>
      <p:pic>
        <p:nvPicPr>
          <p:cNvPr id="3599" name="Imagem 3598">
            <a:extLst>
              <a:ext uri="{FF2B5EF4-FFF2-40B4-BE49-F238E27FC236}">
                <a16:creationId xmlns:a16="http://schemas.microsoft.com/office/drawing/2014/main" id="{D69EBE61-DD4C-59AD-29F4-EC259EA42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67" y="3241519"/>
            <a:ext cx="399537" cy="399537"/>
          </a:xfrm>
          <a:prstGeom prst="rect">
            <a:avLst/>
          </a:prstGeom>
        </p:spPr>
      </p:pic>
      <p:pic>
        <p:nvPicPr>
          <p:cNvPr id="3601" name="Imagem 3600">
            <a:extLst>
              <a:ext uri="{FF2B5EF4-FFF2-40B4-BE49-F238E27FC236}">
                <a16:creationId xmlns:a16="http://schemas.microsoft.com/office/drawing/2014/main" id="{BED2D116-9C2C-DB32-0A6C-A1516FD4F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784" y="3160700"/>
            <a:ext cx="552831" cy="552831"/>
          </a:xfrm>
          <a:prstGeom prst="rect">
            <a:avLst/>
          </a:prstGeom>
        </p:spPr>
      </p:pic>
      <p:pic>
        <p:nvPicPr>
          <p:cNvPr id="3603" name="Imagem 3602">
            <a:extLst>
              <a:ext uri="{FF2B5EF4-FFF2-40B4-BE49-F238E27FC236}">
                <a16:creationId xmlns:a16="http://schemas.microsoft.com/office/drawing/2014/main" id="{BE3718D6-64E5-ED3E-82A1-B51A07A61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140" y="1235337"/>
            <a:ext cx="669011" cy="669011"/>
          </a:xfrm>
          <a:prstGeom prst="rect">
            <a:avLst/>
          </a:prstGeom>
        </p:spPr>
      </p:pic>
      <p:pic>
        <p:nvPicPr>
          <p:cNvPr id="3605" name="Imagem 3604">
            <a:extLst>
              <a:ext uri="{FF2B5EF4-FFF2-40B4-BE49-F238E27FC236}">
                <a16:creationId xmlns:a16="http://schemas.microsoft.com/office/drawing/2014/main" id="{6BB031DA-69CD-7BCC-9C5E-4CD13CDC4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137" y="1233488"/>
            <a:ext cx="618078" cy="618078"/>
          </a:xfrm>
          <a:prstGeom prst="rect">
            <a:avLst/>
          </a:prstGeom>
        </p:spPr>
      </p:pic>
      <p:pic>
        <p:nvPicPr>
          <p:cNvPr id="3723" name="Imagem 3722">
            <a:extLst>
              <a:ext uri="{FF2B5EF4-FFF2-40B4-BE49-F238E27FC236}">
                <a16:creationId xmlns:a16="http://schemas.microsoft.com/office/drawing/2014/main" id="{151224F5-BC40-FE93-421A-2085F54953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5763" y="1242234"/>
            <a:ext cx="626673" cy="626673"/>
          </a:xfrm>
          <a:prstGeom prst="rect">
            <a:avLst/>
          </a:prstGeom>
        </p:spPr>
      </p:pic>
      <p:pic>
        <p:nvPicPr>
          <p:cNvPr id="3725" name="Imagem 3724">
            <a:extLst>
              <a:ext uri="{FF2B5EF4-FFF2-40B4-BE49-F238E27FC236}">
                <a16:creationId xmlns:a16="http://schemas.microsoft.com/office/drawing/2014/main" id="{4997618C-9272-DEBA-829B-35414B1E6A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6520" y="3376711"/>
            <a:ext cx="411925" cy="411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5" name="Google Shape;2935;p39"/>
          <p:cNvGrpSpPr/>
          <p:nvPr/>
        </p:nvGrpSpPr>
        <p:grpSpPr>
          <a:xfrm>
            <a:off x="7362937" y="487779"/>
            <a:ext cx="1312694" cy="2495573"/>
            <a:chOff x="3007350" y="3686550"/>
            <a:chExt cx="456050" cy="867000"/>
          </a:xfrm>
        </p:grpSpPr>
        <p:sp>
          <p:nvSpPr>
            <p:cNvPr id="2936" name="Google Shape;2936;p39"/>
            <p:cNvSpPr/>
            <p:nvPr/>
          </p:nvSpPr>
          <p:spPr>
            <a:xfrm>
              <a:off x="3158375" y="4462025"/>
              <a:ext cx="158075" cy="91525"/>
            </a:xfrm>
            <a:custGeom>
              <a:avLst/>
              <a:gdLst/>
              <a:ahLst/>
              <a:cxnLst/>
              <a:rect l="l" t="t" r="r" b="b"/>
              <a:pathLst>
                <a:path w="6323" h="3661" extrusionOk="0">
                  <a:moveTo>
                    <a:pt x="3143" y="0"/>
                  </a:moveTo>
                  <a:lnTo>
                    <a:pt x="1" y="1812"/>
                  </a:lnTo>
                  <a:lnTo>
                    <a:pt x="3143" y="3660"/>
                  </a:lnTo>
                  <a:lnTo>
                    <a:pt x="6323" y="181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213825" y="4495525"/>
              <a:ext cx="47175" cy="24525"/>
            </a:xfrm>
            <a:custGeom>
              <a:avLst/>
              <a:gdLst/>
              <a:ahLst/>
              <a:cxnLst/>
              <a:rect l="l" t="t" r="r" b="b"/>
              <a:pathLst>
                <a:path w="1887" h="981" extrusionOk="0">
                  <a:moveTo>
                    <a:pt x="916" y="0"/>
                  </a:moveTo>
                  <a:cubicBezTo>
                    <a:pt x="694" y="0"/>
                    <a:pt x="482" y="47"/>
                    <a:pt x="334" y="139"/>
                  </a:cubicBezTo>
                  <a:cubicBezTo>
                    <a:pt x="1" y="324"/>
                    <a:pt x="1" y="657"/>
                    <a:pt x="334" y="841"/>
                  </a:cubicBezTo>
                  <a:cubicBezTo>
                    <a:pt x="518" y="934"/>
                    <a:pt x="750" y="980"/>
                    <a:pt x="971" y="980"/>
                  </a:cubicBezTo>
                  <a:cubicBezTo>
                    <a:pt x="1193" y="980"/>
                    <a:pt x="1406" y="934"/>
                    <a:pt x="1554" y="841"/>
                  </a:cubicBezTo>
                  <a:cubicBezTo>
                    <a:pt x="1886" y="657"/>
                    <a:pt x="1886" y="324"/>
                    <a:pt x="1554" y="139"/>
                  </a:cubicBezTo>
                  <a:cubicBezTo>
                    <a:pt x="1369" y="47"/>
                    <a:pt x="1138" y="0"/>
                    <a:pt x="9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222150" y="3949975"/>
              <a:ext cx="30525" cy="565675"/>
            </a:xfrm>
            <a:custGeom>
              <a:avLst/>
              <a:gdLst/>
              <a:ahLst/>
              <a:cxnLst/>
              <a:rect l="l" t="t" r="r" b="b"/>
              <a:pathLst>
                <a:path w="1221" h="22627" extrusionOk="0">
                  <a:moveTo>
                    <a:pt x="1" y="22257"/>
                  </a:moveTo>
                  <a:cubicBezTo>
                    <a:pt x="1" y="22331"/>
                    <a:pt x="38" y="22405"/>
                    <a:pt x="185" y="22479"/>
                  </a:cubicBezTo>
                  <a:cubicBezTo>
                    <a:pt x="407" y="22626"/>
                    <a:pt x="814" y="22626"/>
                    <a:pt x="1036" y="22479"/>
                  </a:cubicBezTo>
                  <a:cubicBezTo>
                    <a:pt x="1184" y="22368"/>
                    <a:pt x="1221" y="22294"/>
                    <a:pt x="1221" y="22257"/>
                  </a:cubicBezTo>
                  <a:lnTo>
                    <a:pt x="1221" y="0"/>
                  </a:lnTo>
                  <a:lnTo>
                    <a:pt x="1" y="0"/>
                  </a:lnTo>
                  <a:lnTo>
                    <a:pt x="1" y="22257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220300" y="3940725"/>
              <a:ext cx="34225" cy="20375"/>
            </a:xfrm>
            <a:custGeom>
              <a:avLst/>
              <a:gdLst/>
              <a:ahLst/>
              <a:cxnLst/>
              <a:rect l="l" t="t" r="r" b="b"/>
              <a:pathLst>
                <a:path w="1369" h="815" extrusionOk="0">
                  <a:moveTo>
                    <a:pt x="1110" y="149"/>
                  </a:moveTo>
                  <a:cubicBezTo>
                    <a:pt x="888" y="1"/>
                    <a:pt x="481" y="1"/>
                    <a:pt x="259" y="149"/>
                  </a:cubicBezTo>
                  <a:cubicBezTo>
                    <a:pt x="1" y="296"/>
                    <a:pt x="1" y="518"/>
                    <a:pt x="259" y="666"/>
                  </a:cubicBezTo>
                  <a:cubicBezTo>
                    <a:pt x="481" y="814"/>
                    <a:pt x="888" y="814"/>
                    <a:pt x="1110" y="666"/>
                  </a:cubicBezTo>
                  <a:cubicBezTo>
                    <a:pt x="1369" y="518"/>
                    <a:pt x="1369" y="296"/>
                    <a:pt x="1110" y="149"/>
                  </a:cubicBez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432875" y="3931475"/>
              <a:ext cx="30525" cy="156250"/>
            </a:xfrm>
            <a:custGeom>
              <a:avLst/>
              <a:gdLst/>
              <a:ahLst/>
              <a:cxnLst/>
              <a:rect l="l" t="t" r="r" b="b"/>
              <a:pathLst>
                <a:path w="1221" h="6250" extrusionOk="0">
                  <a:moveTo>
                    <a:pt x="1221" y="1"/>
                  </a:moveTo>
                  <a:lnTo>
                    <a:pt x="1" y="519"/>
                  </a:lnTo>
                  <a:lnTo>
                    <a:pt x="149" y="6249"/>
                  </a:lnTo>
                  <a:lnTo>
                    <a:pt x="1221" y="5657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011425" y="3702275"/>
              <a:ext cx="425175" cy="385450"/>
            </a:xfrm>
            <a:custGeom>
              <a:avLst/>
              <a:gdLst/>
              <a:ahLst/>
              <a:cxnLst/>
              <a:rect l="l" t="t" r="r" b="b"/>
              <a:pathLst>
                <a:path w="17007" h="15418" extrusionOk="0">
                  <a:moveTo>
                    <a:pt x="0" y="0"/>
                  </a:moveTo>
                  <a:lnTo>
                    <a:pt x="0" y="5620"/>
                  </a:lnTo>
                  <a:lnTo>
                    <a:pt x="17007" y="15417"/>
                  </a:lnTo>
                  <a:lnTo>
                    <a:pt x="17007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011425" y="3801175"/>
              <a:ext cx="425175" cy="270825"/>
            </a:xfrm>
            <a:custGeom>
              <a:avLst/>
              <a:gdLst/>
              <a:ahLst/>
              <a:cxnLst/>
              <a:rect l="l" t="t" r="r" b="b"/>
              <a:pathLst>
                <a:path w="17007" h="10833" extrusionOk="0">
                  <a:moveTo>
                    <a:pt x="0" y="0"/>
                  </a:moveTo>
                  <a:lnTo>
                    <a:pt x="0" y="961"/>
                  </a:lnTo>
                  <a:lnTo>
                    <a:pt x="17007" y="10833"/>
                  </a:lnTo>
                  <a:lnTo>
                    <a:pt x="17007" y="9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3011425" y="3686550"/>
              <a:ext cx="451975" cy="260675"/>
            </a:xfrm>
            <a:custGeom>
              <a:avLst/>
              <a:gdLst/>
              <a:ahLst/>
              <a:cxnLst/>
              <a:rect l="l" t="t" r="r" b="b"/>
              <a:pathLst>
                <a:path w="18079" h="10427" extrusionOk="0">
                  <a:moveTo>
                    <a:pt x="1072" y="1"/>
                  </a:moveTo>
                  <a:lnTo>
                    <a:pt x="0" y="629"/>
                  </a:lnTo>
                  <a:lnTo>
                    <a:pt x="17007" y="10426"/>
                  </a:lnTo>
                  <a:lnTo>
                    <a:pt x="18079" y="9798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3007350" y="3747550"/>
              <a:ext cx="50300" cy="47075"/>
            </a:xfrm>
            <a:custGeom>
              <a:avLst/>
              <a:gdLst/>
              <a:ahLst/>
              <a:cxnLst/>
              <a:rect l="l" t="t" r="r" b="b"/>
              <a:pathLst>
                <a:path w="2012" h="1883" extrusionOk="0">
                  <a:moveTo>
                    <a:pt x="496" y="1"/>
                  </a:moveTo>
                  <a:lnTo>
                    <a:pt x="496" y="1"/>
                  </a:lnTo>
                  <a:cubicBezTo>
                    <a:pt x="263" y="134"/>
                    <a:pt x="1" y="1882"/>
                    <a:pt x="1457" y="1882"/>
                  </a:cubicBezTo>
                  <a:cubicBezTo>
                    <a:pt x="1620" y="1882"/>
                    <a:pt x="1804" y="1861"/>
                    <a:pt x="2012" y="1812"/>
                  </a:cubicBezTo>
                  <a:lnTo>
                    <a:pt x="1753" y="1369"/>
                  </a:lnTo>
                  <a:cubicBezTo>
                    <a:pt x="1689" y="1390"/>
                    <a:pt x="1613" y="1411"/>
                    <a:pt x="1531" y="1411"/>
                  </a:cubicBezTo>
                  <a:cubicBezTo>
                    <a:pt x="1471" y="1411"/>
                    <a:pt x="1409" y="1400"/>
                    <a:pt x="1346" y="1369"/>
                  </a:cubicBezTo>
                  <a:cubicBezTo>
                    <a:pt x="1088" y="1184"/>
                    <a:pt x="903" y="814"/>
                    <a:pt x="903" y="371"/>
                  </a:cubicBezTo>
                  <a:cubicBezTo>
                    <a:pt x="903" y="297"/>
                    <a:pt x="903" y="223"/>
                    <a:pt x="940" y="149"/>
                  </a:cubicBezTo>
                  <a:lnTo>
                    <a:pt x="49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9"/>
            <p:cNvSpPr/>
            <p:nvPr/>
          </p:nvSpPr>
          <p:spPr>
            <a:xfrm>
              <a:off x="3015125" y="3731150"/>
              <a:ext cx="41600" cy="25675"/>
            </a:xfrm>
            <a:custGeom>
              <a:avLst/>
              <a:gdLst/>
              <a:ahLst/>
              <a:cxnLst/>
              <a:rect l="l" t="t" r="r" b="b"/>
              <a:pathLst>
                <a:path w="1664" h="1027" extrusionOk="0">
                  <a:moveTo>
                    <a:pt x="690" y="1"/>
                  </a:moveTo>
                  <a:cubicBezTo>
                    <a:pt x="601" y="1"/>
                    <a:pt x="517" y="22"/>
                    <a:pt x="444" y="65"/>
                  </a:cubicBezTo>
                  <a:lnTo>
                    <a:pt x="0" y="361"/>
                  </a:lnTo>
                  <a:lnTo>
                    <a:pt x="37" y="546"/>
                  </a:lnTo>
                  <a:lnTo>
                    <a:pt x="333" y="435"/>
                  </a:lnTo>
                  <a:lnTo>
                    <a:pt x="703" y="620"/>
                  </a:lnTo>
                  <a:cubicBezTo>
                    <a:pt x="714" y="598"/>
                    <a:pt x="731" y="588"/>
                    <a:pt x="752" y="588"/>
                  </a:cubicBezTo>
                  <a:cubicBezTo>
                    <a:pt x="870" y="588"/>
                    <a:pt x="1120" y="901"/>
                    <a:pt x="1183" y="1027"/>
                  </a:cubicBezTo>
                  <a:lnTo>
                    <a:pt x="1664" y="768"/>
                  </a:lnTo>
                  <a:cubicBezTo>
                    <a:pt x="1516" y="546"/>
                    <a:pt x="1331" y="250"/>
                    <a:pt x="1109" y="139"/>
                  </a:cubicBezTo>
                  <a:cubicBezTo>
                    <a:pt x="975" y="50"/>
                    <a:pt x="827" y="1"/>
                    <a:pt x="690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9"/>
            <p:cNvSpPr/>
            <p:nvPr/>
          </p:nvSpPr>
          <p:spPr>
            <a:xfrm>
              <a:off x="3007725" y="3738275"/>
              <a:ext cx="38850" cy="62675"/>
            </a:xfrm>
            <a:custGeom>
              <a:avLst/>
              <a:gdLst/>
              <a:ahLst/>
              <a:cxnLst/>
              <a:rect l="l" t="t" r="r" b="b"/>
              <a:pathLst>
                <a:path w="1554" h="2507" extrusionOk="0">
                  <a:moveTo>
                    <a:pt x="512" y="1"/>
                  </a:moveTo>
                  <a:cubicBezTo>
                    <a:pt x="206" y="1"/>
                    <a:pt x="0" y="231"/>
                    <a:pt x="0" y="705"/>
                  </a:cubicBezTo>
                  <a:cubicBezTo>
                    <a:pt x="0" y="1444"/>
                    <a:pt x="444" y="2109"/>
                    <a:pt x="925" y="2368"/>
                  </a:cubicBezTo>
                  <a:cubicBezTo>
                    <a:pt x="1081" y="2458"/>
                    <a:pt x="1225" y="2507"/>
                    <a:pt x="1346" y="2507"/>
                  </a:cubicBezTo>
                  <a:cubicBezTo>
                    <a:pt x="1425" y="2507"/>
                    <a:pt x="1495" y="2486"/>
                    <a:pt x="1553" y="2442"/>
                  </a:cubicBezTo>
                  <a:lnTo>
                    <a:pt x="1294" y="1962"/>
                  </a:lnTo>
                  <a:cubicBezTo>
                    <a:pt x="1257" y="1999"/>
                    <a:pt x="1202" y="2017"/>
                    <a:pt x="1137" y="2017"/>
                  </a:cubicBezTo>
                  <a:cubicBezTo>
                    <a:pt x="1073" y="2017"/>
                    <a:pt x="999" y="1999"/>
                    <a:pt x="925" y="1962"/>
                  </a:cubicBezTo>
                  <a:cubicBezTo>
                    <a:pt x="666" y="1814"/>
                    <a:pt x="481" y="1444"/>
                    <a:pt x="481" y="1000"/>
                  </a:cubicBezTo>
                  <a:cubicBezTo>
                    <a:pt x="481" y="638"/>
                    <a:pt x="586" y="465"/>
                    <a:pt x="749" y="465"/>
                  </a:cubicBezTo>
                  <a:cubicBezTo>
                    <a:pt x="802" y="465"/>
                    <a:pt x="861" y="483"/>
                    <a:pt x="925" y="520"/>
                  </a:cubicBezTo>
                  <a:cubicBezTo>
                    <a:pt x="1073" y="631"/>
                    <a:pt x="1183" y="742"/>
                    <a:pt x="1257" y="889"/>
                  </a:cubicBezTo>
                  <a:lnTo>
                    <a:pt x="1479" y="705"/>
                  </a:lnTo>
                  <a:cubicBezTo>
                    <a:pt x="1405" y="483"/>
                    <a:pt x="1183" y="261"/>
                    <a:pt x="925" y="113"/>
                  </a:cubicBezTo>
                  <a:cubicBezTo>
                    <a:pt x="776" y="38"/>
                    <a:pt x="636" y="1"/>
                    <a:pt x="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9"/>
            <p:cNvSpPr/>
            <p:nvPr/>
          </p:nvSpPr>
          <p:spPr>
            <a:xfrm>
              <a:off x="3039150" y="3781750"/>
              <a:ext cx="17575" cy="18525"/>
            </a:xfrm>
            <a:custGeom>
              <a:avLst/>
              <a:gdLst/>
              <a:ahLst/>
              <a:cxnLst/>
              <a:rect l="l" t="t" r="r" b="b"/>
              <a:pathLst>
                <a:path w="703" h="741" extrusionOk="0">
                  <a:moveTo>
                    <a:pt x="481" y="1"/>
                  </a:moveTo>
                  <a:lnTo>
                    <a:pt x="0" y="260"/>
                  </a:lnTo>
                  <a:lnTo>
                    <a:pt x="296" y="740"/>
                  </a:lnTo>
                  <a:lnTo>
                    <a:pt x="703" y="444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9"/>
            <p:cNvSpPr/>
            <p:nvPr/>
          </p:nvSpPr>
          <p:spPr>
            <a:xfrm>
              <a:off x="3039150" y="3750325"/>
              <a:ext cx="17575" cy="10200"/>
            </a:xfrm>
            <a:custGeom>
              <a:avLst/>
              <a:gdLst/>
              <a:ahLst/>
              <a:cxnLst/>
              <a:rect l="l" t="t" r="r" b="b"/>
              <a:pathLst>
                <a:path w="703" h="408" extrusionOk="0">
                  <a:moveTo>
                    <a:pt x="703" y="1"/>
                  </a:moveTo>
                  <a:lnTo>
                    <a:pt x="222" y="296"/>
                  </a:lnTo>
                  <a:lnTo>
                    <a:pt x="0" y="407"/>
                  </a:lnTo>
                  <a:lnTo>
                    <a:pt x="481" y="186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9"/>
            <p:cNvSpPr/>
            <p:nvPr/>
          </p:nvSpPr>
          <p:spPr>
            <a:xfrm>
              <a:off x="3075200" y="3760500"/>
              <a:ext cx="26825" cy="72125"/>
            </a:xfrm>
            <a:custGeom>
              <a:avLst/>
              <a:gdLst/>
              <a:ahLst/>
              <a:cxnLst/>
              <a:rect l="l" t="t" r="r" b="b"/>
              <a:pathLst>
                <a:path w="1073" h="2885" extrusionOk="0">
                  <a:moveTo>
                    <a:pt x="444" y="0"/>
                  </a:moveTo>
                  <a:lnTo>
                    <a:pt x="0" y="296"/>
                  </a:lnTo>
                  <a:lnTo>
                    <a:pt x="592" y="2884"/>
                  </a:lnTo>
                  <a:lnTo>
                    <a:pt x="1072" y="2588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9"/>
            <p:cNvSpPr/>
            <p:nvPr/>
          </p:nvSpPr>
          <p:spPr>
            <a:xfrm>
              <a:off x="3057625" y="3800250"/>
              <a:ext cx="13900" cy="13875"/>
            </a:xfrm>
            <a:custGeom>
              <a:avLst/>
              <a:gdLst/>
              <a:ahLst/>
              <a:cxnLst/>
              <a:rect l="l" t="t" r="r" b="b"/>
              <a:pathLst>
                <a:path w="556" h="555" extrusionOk="0">
                  <a:moveTo>
                    <a:pt x="555" y="0"/>
                  </a:moveTo>
                  <a:lnTo>
                    <a:pt x="149" y="74"/>
                  </a:lnTo>
                  <a:lnTo>
                    <a:pt x="1" y="555"/>
                  </a:lnTo>
                  <a:lnTo>
                    <a:pt x="1" y="555"/>
                  </a:lnTo>
                  <a:lnTo>
                    <a:pt x="481" y="259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9"/>
            <p:cNvSpPr/>
            <p:nvPr/>
          </p:nvSpPr>
          <p:spPr>
            <a:xfrm>
              <a:off x="3044700" y="3759575"/>
              <a:ext cx="43450" cy="72125"/>
            </a:xfrm>
            <a:custGeom>
              <a:avLst/>
              <a:gdLst/>
              <a:ahLst/>
              <a:cxnLst/>
              <a:rect l="l" t="t" r="r" b="b"/>
              <a:pathLst>
                <a:path w="1738" h="2885" extrusionOk="0">
                  <a:moveTo>
                    <a:pt x="925" y="592"/>
                  </a:moveTo>
                  <a:cubicBezTo>
                    <a:pt x="998" y="851"/>
                    <a:pt x="1035" y="1110"/>
                    <a:pt x="1072" y="1405"/>
                  </a:cubicBezTo>
                  <a:lnTo>
                    <a:pt x="1109" y="1627"/>
                  </a:lnTo>
                  <a:lnTo>
                    <a:pt x="740" y="1442"/>
                  </a:lnTo>
                  <a:lnTo>
                    <a:pt x="777" y="1257"/>
                  </a:lnTo>
                  <a:cubicBezTo>
                    <a:pt x="851" y="1036"/>
                    <a:pt x="888" y="777"/>
                    <a:pt x="925" y="592"/>
                  </a:cubicBezTo>
                  <a:close/>
                  <a:moveTo>
                    <a:pt x="592" y="0"/>
                  </a:moveTo>
                  <a:lnTo>
                    <a:pt x="0" y="1886"/>
                  </a:lnTo>
                  <a:lnTo>
                    <a:pt x="481" y="2182"/>
                  </a:lnTo>
                  <a:lnTo>
                    <a:pt x="592" y="1701"/>
                  </a:lnTo>
                  <a:lnTo>
                    <a:pt x="1220" y="2034"/>
                  </a:lnTo>
                  <a:lnTo>
                    <a:pt x="1257" y="2588"/>
                  </a:lnTo>
                  <a:lnTo>
                    <a:pt x="1738" y="2884"/>
                  </a:lnTo>
                  <a:lnTo>
                    <a:pt x="1109" y="259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9"/>
            <p:cNvSpPr/>
            <p:nvPr/>
          </p:nvSpPr>
          <p:spPr>
            <a:xfrm>
              <a:off x="3062250" y="3754025"/>
              <a:ext cx="24050" cy="13900"/>
            </a:xfrm>
            <a:custGeom>
              <a:avLst/>
              <a:gdLst/>
              <a:ahLst/>
              <a:cxnLst/>
              <a:rect l="l" t="t" r="r" b="b"/>
              <a:pathLst>
                <a:path w="962" h="556" extrusionOk="0">
                  <a:moveTo>
                    <a:pt x="407" y="1"/>
                  </a:moveTo>
                  <a:lnTo>
                    <a:pt x="1" y="259"/>
                  </a:lnTo>
                  <a:lnTo>
                    <a:pt x="518" y="555"/>
                  </a:lnTo>
                  <a:lnTo>
                    <a:pt x="962" y="25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9"/>
            <p:cNvSpPr/>
            <p:nvPr/>
          </p:nvSpPr>
          <p:spPr>
            <a:xfrm>
              <a:off x="3063175" y="3788225"/>
              <a:ext cx="9275" cy="12050"/>
            </a:xfrm>
            <a:custGeom>
              <a:avLst/>
              <a:gdLst/>
              <a:ahLst/>
              <a:cxnLst/>
              <a:rect l="l" t="t" r="r" b="b"/>
              <a:pathLst>
                <a:path w="371" h="482" extrusionOk="0">
                  <a:moveTo>
                    <a:pt x="333" y="1"/>
                  </a:moveTo>
                  <a:lnTo>
                    <a:pt x="1" y="259"/>
                  </a:lnTo>
                  <a:lnTo>
                    <a:pt x="370" y="48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9"/>
            <p:cNvSpPr/>
            <p:nvPr/>
          </p:nvSpPr>
          <p:spPr>
            <a:xfrm>
              <a:off x="3063175" y="3773425"/>
              <a:ext cx="8350" cy="21300"/>
            </a:xfrm>
            <a:custGeom>
              <a:avLst/>
              <a:gdLst/>
              <a:ahLst/>
              <a:cxnLst/>
              <a:rect l="l" t="t" r="r" b="b"/>
              <a:pathLst>
                <a:path w="334" h="852" extrusionOk="0">
                  <a:moveTo>
                    <a:pt x="186" y="1"/>
                  </a:moveTo>
                  <a:lnTo>
                    <a:pt x="1" y="851"/>
                  </a:lnTo>
                  <a:lnTo>
                    <a:pt x="1" y="851"/>
                  </a:lnTo>
                  <a:lnTo>
                    <a:pt x="333" y="593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9"/>
            <p:cNvSpPr/>
            <p:nvPr/>
          </p:nvSpPr>
          <p:spPr>
            <a:xfrm>
              <a:off x="3106625" y="3804850"/>
              <a:ext cx="16650" cy="12975"/>
            </a:xfrm>
            <a:custGeom>
              <a:avLst/>
              <a:gdLst/>
              <a:ahLst/>
              <a:cxnLst/>
              <a:rect l="l" t="t" r="r" b="b"/>
              <a:pathLst>
                <a:path w="666" h="519" extrusionOk="0">
                  <a:moveTo>
                    <a:pt x="444" y="1"/>
                  </a:moveTo>
                  <a:lnTo>
                    <a:pt x="0" y="260"/>
                  </a:lnTo>
                  <a:cubicBezTo>
                    <a:pt x="0" y="260"/>
                    <a:pt x="259" y="519"/>
                    <a:pt x="444" y="519"/>
                  </a:cubicBezTo>
                  <a:cubicBezTo>
                    <a:pt x="666" y="519"/>
                    <a:pt x="629" y="334"/>
                    <a:pt x="629" y="260"/>
                  </a:cubicBezTo>
                  <a:cubicBezTo>
                    <a:pt x="629" y="149"/>
                    <a:pt x="481" y="38"/>
                    <a:pt x="481" y="38"/>
                  </a:cubicBez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9"/>
            <p:cNvSpPr/>
            <p:nvPr/>
          </p:nvSpPr>
          <p:spPr>
            <a:xfrm>
              <a:off x="3106625" y="3796550"/>
              <a:ext cx="11100" cy="14800"/>
            </a:xfrm>
            <a:custGeom>
              <a:avLst/>
              <a:gdLst/>
              <a:ahLst/>
              <a:cxnLst/>
              <a:rect l="l" t="t" r="r" b="b"/>
              <a:pathLst>
                <a:path w="444" h="592" extrusionOk="0">
                  <a:moveTo>
                    <a:pt x="0" y="0"/>
                  </a:moveTo>
                  <a:lnTo>
                    <a:pt x="0" y="592"/>
                  </a:lnTo>
                  <a:lnTo>
                    <a:pt x="444" y="333"/>
                  </a:lnTo>
                  <a:lnTo>
                    <a:pt x="444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9"/>
            <p:cNvSpPr/>
            <p:nvPr/>
          </p:nvSpPr>
          <p:spPr>
            <a:xfrm>
              <a:off x="3106625" y="3818725"/>
              <a:ext cx="11100" cy="23125"/>
            </a:xfrm>
            <a:custGeom>
              <a:avLst/>
              <a:gdLst/>
              <a:ahLst/>
              <a:cxnLst/>
              <a:rect l="l" t="t" r="r" b="b"/>
              <a:pathLst>
                <a:path w="444" h="925" extrusionOk="0">
                  <a:moveTo>
                    <a:pt x="444" y="1"/>
                  </a:moveTo>
                  <a:lnTo>
                    <a:pt x="0" y="148"/>
                  </a:lnTo>
                  <a:lnTo>
                    <a:pt x="0" y="925"/>
                  </a:lnTo>
                  <a:lnTo>
                    <a:pt x="444" y="629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9"/>
            <p:cNvSpPr/>
            <p:nvPr/>
          </p:nvSpPr>
          <p:spPr>
            <a:xfrm>
              <a:off x="3122325" y="3822425"/>
              <a:ext cx="22225" cy="35150"/>
            </a:xfrm>
            <a:custGeom>
              <a:avLst/>
              <a:gdLst/>
              <a:ahLst/>
              <a:cxnLst/>
              <a:rect l="l" t="t" r="r" b="b"/>
              <a:pathLst>
                <a:path w="889" h="1406" extrusionOk="0">
                  <a:moveTo>
                    <a:pt x="481" y="0"/>
                  </a:moveTo>
                  <a:lnTo>
                    <a:pt x="1" y="259"/>
                  </a:lnTo>
                  <a:lnTo>
                    <a:pt x="481" y="1405"/>
                  </a:lnTo>
                  <a:lnTo>
                    <a:pt x="888" y="1147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9"/>
            <p:cNvSpPr/>
            <p:nvPr/>
          </p:nvSpPr>
          <p:spPr>
            <a:xfrm>
              <a:off x="3094600" y="3772525"/>
              <a:ext cx="47175" cy="55475"/>
            </a:xfrm>
            <a:custGeom>
              <a:avLst/>
              <a:gdLst/>
              <a:ahLst/>
              <a:cxnLst/>
              <a:rect l="l" t="t" r="r" b="b"/>
              <a:pathLst>
                <a:path w="1887" h="2219" extrusionOk="0">
                  <a:moveTo>
                    <a:pt x="481" y="0"/>
                  </a:moveTo>
                  <a:lnTo>
                    <a:pt x="1" y="259"/>
                  </a:lnTo>
                  <a:cubicBezTo>
                    <a:pt x="1" y="259"/>
                    <a:pt x="925" y="813"/>
                    <a:pt x="1221" y="1183"/>
                  </a:cubicBezTo>
                  <a:cubicBezTo>
                    <a:pt x="1590" y="1812"/>
                    <a:pt x="1295" y="2218"/>
                    <a:pt x="1295" y="2218"/>
                  </a:cubicBezTo>
                  <a:lnTo>
                    <a:pt x="1775" y="1922"/>
                  </a:lnTo>
                  <a:cubicBezTo>
                    <a:pt x="1849" y="1886"/>
                    <a:pt x="1886" y="1738"/>
                    <a:pt x="1886" y="1516"/>
                  </a:cubicBezTo>
                  <a:cubicBezTo>
                    <a:pt x="1886" y="998"/>
                    <a:pt x="1590" y="629"/>
                    <a:pt x="1147" y="407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9"/>
            <p:cNvSpPr/>
            <p:nvPr/>
          </p:nvSpPr>
          <p:spPr>
            <a:xfrm>
              <a:off x="3095525" y="3779900"/>
              <a:ext cx="38850" cy="78600"/>
            </a:xfrm>
            <a:custGeom>
              <a:avLst/>
              <a:gdLst/>
              <a:ahLst/>
              <a:cxnLst/>
              <a:rect l="l" t="t" r="r" b="b"/>
              <a:pathLst>
                <a:path w="1554" h="3144" extrusionOk="0">
                  <a:moveTo>
                    <a:pt x="444" y="629"/>
                  </a:moveTo>
                  <a:lnTo>
                    <a:pt x="666" y="777"/>
                  </a:lnTo>
                  <a:cubicBezTo>
                    <a:pt x="888" y="888"/>
                    <a:pt x="1036" y="1036"/>
                    <a:pt x="1036" y="1258"/>
                  </a:cubicBezTo>
                  <a:cubicBezTo>
                    <a:pt x="1036" y="1417"/>
                    <a:pt x="980" y="1492"/>
                    <a:pt x="885" y="1492"/>
                  </a:cubicBezTo>
                  <a:cubicBezTo>
                    <a:pt x="826" y="1492"/>
                    <a:pt x="752" y="1463"/>
                    <a:pt x="666" y="1406"/>
                  </a:cubicBezTo>
                  <a:lnTo>
                    <a:pt x="444" y="1258"/>
                  </a:lnTo>
                  <a:lnTo>
                    <a:pt x="444" y="629"/>
                  </a:lnTo>
                  <a:close/>
                  <a:moveTo>
                    <a:pt x="1" y="1"/>
                  </a:moveTo>
                  <a:lnTo>
                    <a:pt x="1" y="2219"/>
                  </a:lnTo>
                  <a:lnTo>
                    <a:pt x="444" y="2478"/>
                  </a:lnTo>
                  <a:lnTo>
                    <a:pt x="444" y="1701"/>
                  </a:lnTo>
                  <a:lnTo>
                    <a:pt x="666" y="1812"/>
                  </a:lnTo>
                  <a:lnTo>
                    <a:pt x="1036" y="2848"/>
                  </a:lnTo>
                  <a:lnTo>
                    <a:pt x="1553" y="3143"/>
                  </a:lnTo>
                  <a:lnTo>
                    <a:pt x="1553" y="3143"/>
                  </a:lnTo>
                  <a:lnTo>
                    <a:pt x="1110" y="1997"/>
                  </a:lnTo>
                  <a:cubicBezTo>
                    <a:pt x="1295" y="1997"/>
                    <a:pt x="1443" y="1849"/>
                    <a:pt x="1443" y="1554"/>
                  </a:cubicBezTo>
                  <a:cubicBezTo>
                    <a:pt x="1443" y="1036"/>
                    <a:pt x="1110" y="666"/>
                    <a:pt x="703" y="44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9"/>
            <p:cNvSpPr/>
            <p:nvPr/>
          </p:nvSpPr>
          <p:spPr>
            <a:xfrm>
              <a:off x="3159300" y="3852000"/>
              <a:ext cx="18525" cy="18875"/>
            </a:xfrm>
            <a:custGeom>
              <a:avLst/>
              <a:gdLst/>
              <a:ahLst/>
              <a:cxnLst/>
              <a:rect l="l" t="t" r="r" b="b"/>
              <a:pathLst>
                <a:path w="741" h="755" extrusionOk="0">
                  <a:moveTo>
                    <a:pt x="296" y="0"/>
                  </a:moveTo>
                  <a:lnTo>
                    <a:pt x="1" y="185"/>
                  </a:lnTo>
                  <a:cubicBezTo>
                    <a:pt x="149" y="407"/>
                    <a:pt x="333" y="592"/>
                    <a:pt x="481" y="703"/>
                  </a:cubicBezTo>
                  <a:cubicBezTo>
                    <a:pt x="564" y="736"/>
                    <a:pt x="625" y="754"/>
                    <a:pt x="667" y="754"/>
                  </a:cubicBezTo>
                  <a:cubicBezTo>
                    <a:pt x="718" y="754"/>
                    <a:pt x="740" y="727"/>
                    <a:pt x="740" y="666"/>
                  </a:cubicBezTo>
                  <a:cubicBezTo>
                    <a:pt x="740" y="518"/>
                    <a:pt x="666" y="407"/>
                    <a:pt x="481" y="222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9"/>
            <p:cNvSpPr/>
            <p:nvPr/>
          </p:nvSpPr>
          <p:spPr>
            <a:xfrm>
              <a:off x="3160225" y="3813550"/>
              <a:ext cx="39775" cy="67125"/>
            </a:xfrm>
            <a:custGeom>
              <a:avLst/>
              <a:gdLst/>
              <a:ahLst/>
              <a:cxnLst/>
              <a:rect l="l" t="t" r="r" b="b"/>
              <a:pathLst>
                <a:path w="1591" h="2685" extrusionOk="0">
                  <a:moveTo>
                    <a:pt x="557" y="1"/>
                  </a:moveTo>
                  <a:cubicBezTo>
                    <a:pt x="498" y="1"/>
                    <a:pt x="448" y="9"/>
                    <a:pt x="407" y="23"/>
                  </a:cubicBezTo>
                  <a:lnTo>
                    <a:pt x="1" y="281"/>
                  </a:lnTo>
                  <a:cubicBezTo>
                    <a:pt x="50" y="269"/>
                    <a:pt x="99" y="261"/>
                    <a:pt x="151" y="261"/>
                  </a:cubicBezTo>
                  <a:cubicBezTo>
                    <a:pt x="255" y="261"/>
                    <a:pt x="370" y="294"/>
                    <a:pt x="518" y="392"/>
                  </a:cubicBezTo>
                  <a:cubicBezTo>
                    <a:pt x="740" y="540"/>
                    <a:pt x="962" y="762"/>
                    <a:pt x="1110" y="1021"/>
                  </a:cubicBezTo>
                  <a:lnTo>
                    <a:pt x="888" y="1206"/>
                  </a:lnTo>
                  <a:cubicBezTo>
                    <a:pt x="740" y="1021"/>
                    <a:pt x="666" y="910"/>
                    <a:pt x="481" y="799"/>
                  </a:cubicBezTo>
                  <a:cubicBezTo>
                    <a:pt x="425" y="771"/>
                    <a:pt x="374" y="759"/>
                    <a:pt x="332" y="759"/>
                  </a:cubicBezTo>
                  <a:cubicBezTo>
                    <a:pt x="265" y="759"/>
                    <a:pt x="222" y="790"/>
                    <a:pt x="222" y="836"/>
                  </a:cubicBezTo>
                  <a:cubicBezTo>
                    <a:pt x="222" y="984"/>
                    <a:pt x="370" y="1132"/>
                    <a:pt x="518" y="1280"/>
                  </a:cubicBezTo>
                  <a:lnTo>
                    <a:pt x="740" y="1538"/>
                  </a:lnTo>
                  <a:cubicBezTo>
                    <a:pt x="962" y="1760"/>
                    <a:pt x="1110" y="2056"/>
                    <a:pt x="1110" y="2389"/>
                  </a:cubicBezTo>
                  <a:cubicBezTo>
                    <a:pt x="1110" y="2482"/>
                    <a:pt x="1084" y="2601"/>
                    <a:pt x="1010" y="2659"/>
                  </a:cubicBezTo>
                  <a:lnTo>
                    <a:pt x="1010" y="2659"/>
                  </a:lnTo>
                  <a:lnTo>
                    <a:pt x="1442" y="2426"/>
                  </a:lnTo>
                  <a:cubicBezTo>
                    <a:pt x="1516" y="2389"/>
                    <a:pt x="1590" y="2241"/>
                    <a:pt x="1590" y="2056"/>
                  </a:cubicBezTo>
                  <a:cubicBezTo>
                    <a:pt x="1590" y="1797"/>
                    <a:pt x="1442" y="1538"/>
                    <a:pt x="1221" y="1317"/>
                  </a:cubicBezTo>
                  <a:lnTo>
                    <a:pt x="1036" y="1132"/>
                  </a:lnTo>
                  <a:lnTo>
                    <a:pt x="1553" y="762"/>
                  </a:lnTo>
                  <a:cubicBezTo>
                    <a:pt x="1332" y="466"/>
                    <a:pt x="1110" y="245"/>
                    <a:pt x="925" y="97"/>
                  </a:cubicBezTo>
                  <a:cubicBezTo>
                    <a:pt x="784" y="26"/>
                    <a:pt x="658" y="1"/>
                    <a:pt x="557" y="1"/>
                  </a:cubicBezTo>
                  <a:close/>
                  <a:moveTo>
                    <a:pt x="1010" y="2659"/>
                  </a:moveTo>
                  <a:lnTo>
                    <a:pt x="962" y="2685"/>
                  </a:lnTo>
                  <a:cubicBezTo>
                    <a:pt x="980" y="2679"/>
                    <a:pt x="996" y="2670"/>
                    <a:pt x="1010" y="2659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9"/>
            <p:cNvSpPr/>
            <p:nvPr/>
          </p:nvSpPr>
          <p:spPr>
            <a:xfrm>
              <a:off x="3181475" y="3832600"/>
              <a:ext cx="17600" cy="11100"/>
            </a:xfrm>
            <a:custGeom>
              <a:avLst/>
              <a:gdLst/>
              <a:ahLst/>
              <a:cxnLst/>
              <a:rect l="l" t="t" r="r" b="b"/>
              <a:pathLst>
                <a:path w="704" h="444" extrusionOk="0">
                  <a:moveTo>
                    <a:pt x="703" y="0"/>
                  </a:moveTo>
                  <a:lnTo>
                    <a:pt x="223" y="259"/>
                  </a:lnTo>
                  <a:lnTo>
                    <a:pt x="1" y="444"/>
                  </a:lnTo>
                  <a:lnTo>
                    <a:pt x="445" y="18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9"/>
            <p:cNvSpPr/>
            <p:nvPr/>
          </p:nvSpPr>
          <p:spPr>
            <a:xfrm>
              <a:off x="3152825" y="3820100"/>
              <a:ext cx="35150" cy="62675"/>
            </a:xfrm>
            <a:custGeom>
              <a:avLst/>
              <a:gdLst/>
              <a:ahLst/>
              <a:cxnLst/>
              <a:rect l="l" t="t" r="r" b="b"/>
              <a:pathLst>
                <a:path w="1406" h="2507" extrusionOk="0">
                  <a:moveTo>
                    <a:pt x="440" y="0"/>
                  </a:moveTo>
                  <a:cubicBezTo>
                    <a:pt x="239" y="0"/>
                    <a:pt x="112" y="147"/>
                    <a:pt x="112" y="389"/>
                  </a:cubicBezTo>
                  <a:cubicBezTo>
                    <a:pt x="112" y="722"/>
                    <a:pt x="297" y="1055"/>
                    <a:pt x="481" y="1240"/>
                  </a:cubicBezTo>
                  <a:lnTo>
                    <a:pt x="740" y="1498"/>
                  </a:lnTo>
                  <a:cubicBezTo>
                    <a:pt x="925" y="1683"/>
                    <a:pt x="999" y="1794"/>
                    <a:pt x="999" y="1942"/>
                  </a:cubicBezTo>
                  <a:cubicBezTo>
                    <a:pt x="999" y="2003"/>
                    <a:pt x="977" y="2030"/>
                    <a:pt x="926" y="2030"/>
                  </a:cubicBezTo>
                  <a:cubicBezTo>
                    <a:pt x="884" y="2030"/>
                    <a:pt x="823" y="2012"/>
                    <a:pt x="740" y="1979"/>
                  </a:cubicBezTo>
                  <a:cubicBezTo>
                    <a:pt x="592" y="1868"/>
                    <a:pt x="408" y="1683"/>
                    <a:pt x="260" y="1461"/>
                  </a:cubicBezTo>
                  <a:lnTo>
                    <a:pt x="1" y="1646"/>
                  </a:lnTo>
                  <a:cubicBezTo>
                    <a:pt x="186" y="1979"/>
                    <a:pt x="444" y="2238"/>
                    <a:pt x="666" y="2386"/>
                  </a:cubicBezTo>
                  <a:cubicBezTo>
                    <a:pt x="821" y="2469"/>
                    <a:pt x="953" y="2506"/>
                    <a:pt x="1060" y="2506"/>
                  </a:cubicBezTo>
                  <a:cubicBezTo>
                    <a:pt x="1287" y="2506"/>
                    <a:pt x="1406" y="2341"/>
                    <a:pt x="1406" y="2090"/>
                  </a:cubicBezTo>
                  <a:cubicBezTo>
                    <a:pt x="1406" y="1794"/>
                    <a:pt x="1295" y="1498"/>
                    <a:pt x="1036" y="1276"/>
                  </a:cubicBezTo>
                  <a:lnTo>
                    <a:pt x="814" y="981"/>
                  </a:lnTo>
                  <a:cubicBezTo>
                    <a:pt x="666" y="870"/>
                    <a:pt x="555" y="722"/>
                    <a:pt x="555" y="574"/>
                  </a:cubicBezTo>
                  <a:cubicBezTo>
                    <a:pt x="555" y="527"/>
                    <a:pt x="585" y="481"/>
                    <a:pt x="644" y="481"/>
                  </a:cubicBezTo>
                  <a:cubicBezTo>
                    <a:pt x="678" y="481"/>
                    <a:pt x="723" y="496"/>
                    <a:pt x="777" y="537"/>
                  </a:cubicBezTo>
                  <a:cubicBezTo>
                    <a:pt x="962" y="611"/>
                    <a:pt x="1036" y="759"/>
                    <a:pt x="1184" y="944"/>
                  </a:cubicBezTo>
                  <a:lnTo>
                    <a:pt x="1406" y="759"/>
                  </a:lnTo>
                  <a:cubicBezTo>
                    <a:pt x="1295" y="500"/>
                    <a:pt x="1036" y="241"/>
                    <a:pt x="814" y="130"/>
                  </a:cubicBezTo>
                  <a:cubicBezTo>
                    <a:pt x="674" y="41"/>
                    <a:pt x="547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9"/>
            <p:cNvSpPr/>
            <p:nvPr/>
          </p:nvSpPr>
          <p:spPr>
            <a:xfrm>
              <a:off x="3196275" y="3838125"/>
              <a:ext cx="31450" cy="73050"/>
            </a:xfrm>
            <a:custGeom>
              <a:avLst/>
              <a:gdLst/>
              <a:ahLst/>
              <a:cxnLst/>
              <a:rect l="l" t="t" r="r" b="b"/>
              <a:pathLst>
                <a:path w="1258" h="2922" extrusionOk="0">
                  <a:moveTo>
                    <a:pt x="0" y="1"/>
                  </a:moveTo>
                  <a:lnTo>
                    <a:pt x="0" y="2219"/>
                  </a:lnTo>
                  <a:lnTo>
                    <a:pt x="1257" y="2922"/>
                  </a:lnTo>
                  <a:lnTo>
                    <a:pt x="1257" y="2515"/>
                  </a:lnTo>
                  <a:lnTo>
                    <a:pt x="481" y="2034"/>
                  </a:lnTo>
                  <a:lnTo>
                    <a:pt x="481" y="1517"/>
                  </a:lnTo>
                  <a:lnTo>
                    <a:pt x="1110" y="1886"/>
                  </a:lnTo>
                  <a:lnTo>
                    <a:pt x="1110" y="1480"/>
                  </a:lnTo>
                  <a:lnTo>
                    <a:pt x="481" y="1110"/>
                  </a:lnTo>
                  <a:lnTo>
                    <a:pt x="481" y="666"/>
                  </a:lnTo>
                  <a:lnTo>
                    <a:pt x="1257" y="1110"/>
                  </a:lnTo>
                  <a:lnTo>
                    <a:pt x="1257" y="70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9"/>
            <p:cNvSpPr/>
            <p:nvPr/>
          </p:nvSpPr>
          <p:spPr>
            <a:xfrm>
              <a:off x="3227700" y="3848300"/>
              <a:ext cx="10200" cy="17600"/>
            </a:xfrm>
            <a:custGeom>
              <a:avLst/>
              <a:gdLst/>
              <a:ahLst/>
              <a:cxnLst/>
              <a:rect l="l" t="t" r="r" b="b"/>
              <a:pathLst>
                <a:path w="408" h="704" extrusionOk="0">
                  <a:moveTo>
                    <a:pt x="407" y="1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07" y="481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9"/>
            <p:cNvSpPr/>
            <p:nvPr/>
          </p:nvSpPr>
          <p:spPr>
            <a:xfrm>
              <a:off x="3224000" y="3869550"/>
              <a:ext cx="12050" cy="17600"/>
            </a:xfrm>
            <a:custGeom>
              <a:avLst/>
              <a:gdLst/>
              <a:ahLst/>
              <a:cxnLst/>
              <a:rect l="l" t="t" r="r" b="b"/>
              <a:pathLst>
                <a:path w="482" h="704" extrusionOk="0">
                  <a:moveTo>
                    <a:pt x="481" y="1"/>
                  </a:moveTo>
                  <a:lnTo>
                    <a:pt x="1" y="260"/>
                  </a:lnTo>
                  <a:lnTo>
                    <a:pt x="1" y="703"/>
                  </a:lnTo>
                  <a:lnTo>
                    <a:pt x="481" y="408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9"/>
            <p:cNvSpPr/>
            <p:nvPr/>
          </p:nvSpPr>
          <p:spPr>
            <a:xfrm>
              <a:off x="3227700" y="3894525"/>
              <a:ext cx="11125" cy="17575"/>
            </a:xfrm>
            <a:custGeom>
              <a:avLst/>
              <a:gdLst/>
              <a:ahLst/>
              <a:cxnLst/>
              <a:rect l="l" t="t" r="r" b="b"/>
              <a:pathLst>
                <a:path w="445" h="703" extrusionOk="0">
                  <a:moveTo>
                    <a:pt x="444" y="0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44" y="40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9"/>
            <p:cNvSpPr/>
            <p:nvPr/>
          </p:nvSpPr>
          <p:spPr>
            <a:xfrm>
              <a:off x="3197200" y="3831675"/>
              <a:ext cx="40700" cy="24050"/>
            </a:xfrm>
            <a:custGeom>
              <a:avLst/>
              <a:gdLst/>
              <a:ahLst/>
              <a:cxnLst/>
              <a:rect l="l" t="t" r="r" b="b"/>
              <a:pathLst>
                <a:path w="1628" h="962" extrusionOk="0">
                  <a:moveTo>
                    <a:pt x="444" y="0"/>
                  </a:moveTo>
                  <a:lnTo>
                    <a:pt x="0" y="259"/>
                  </a:lnTo>
                  <a:lnTo>
                    <a:pt x="1220" y="961"/>
                  </a:lnTo>
                  <a:lnTo>
                    <a:pt x="1627" y="666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3208300" y="3861250"/>
              <a:ext cx="27750" cy="14800"/>
            </a:xfrm>
            <a:custGeom>
              <a:avLst/>
              <a:gdLst/>
              <a:ahLst/>
              <a:cxnLst/>
              <a:rect l="l" t="t" r="r" b="b"/>
              <a:pathLst>
                <a:path w="1110" h="592" extrusionOk="0">
                  <a:moveTo>
                    <a:pt x="370" y="0"/>
                  </a:moveTo>
                  <a:lnTo>
                    <a:pt x="0" y="222"/>
                  </a:lnTo>
                  <a:lnTo>
                    <a:pt x="629" y="592"/>
                  </a:lnTo>
                  <a:lnTo>
                    <a:pt x="1109" y="333"/>
                  </a:lnTo>
                  <a:lnTo>
                    <a:pt x="813" y="185"/>
                  </a:lnTo>
                  <a:lnTo>
                    <a:pt x="776" y="185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3208300" y="3883425"/>
              <a:ext cx="30525" cy="18500"/>
            </a:xfrm>
            <a:custGeom>
              <a:avLst/>
              <a:gdLst/>
              <a:ahLst/>
              <a:cxnLst/>
              <a:rect l="l" t="t" r="r" b="b"/>
              <a:pathLst>
                <a:path w="1221" h="740" extrusionOk="0">
                  <a:moveTo>
                    <a:pt x="407" y="0"/>
                  </a:moveTo>
                  <a:lnTo>
                    <a:pt x="0" y="259"/>
                  </a:lnTo>
                  <a:lnTo>
                    <a:pt x="776" y="740"/>
                  </a:lnTo>
                  <a:lnTo>
                    <a:pt x="1220" y="444"/>
                  </a:lnTo>
                  <a:lnTo>
                    <a:pt x="666" y="148"/>
                  </a:lnTo>
                  <a:lnTo>
                    <a:pt x="629" y="148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3208300" y="3855700"/>
              <a:ext cx="9250" cy="11125"/>
            </a:xfrm>
            <a:custGeom>
              <a:avLst/>
              <a:gdLst/>
              <a:ahLst/>
              <a:cxnLst/>
              <a:rect l="l" t="t" r="r" b="b"/>
              <a:pathLst>
                <a:path w="370" h="445" extrusionOk="0">
                  <a:moveTo>
                    <a:pt x="0" y="0"/>
                  </a:moveTo>
                  <a:lnTo>
                    <a:pt x="0" y="444"/>
                  </a:lnTo>
                  <a:lnTo>
                    <a:pt x="370" y="2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3208300" y="3877875"/>
              <a:ext cx="10175" cy="12050"/>
            </a:xfrm>
            <a:custGeom>
              <a:avLst/>
              <a:gdLst/>
              <a:ahLst/>
              <a:cxnLst/>
              <a:rect l="l" t="t" r="r" b="b"/>
              <a:pathLst>
                <a:path w="407" h="482" extrusionOk="0">
                  <a:moveTo>
                    <a:pt x="0" y="1"/>
                  </a:moveTo>
                  <a:lnTo>
                    <a:pt x="0" y="481"/>
                  </a:lnTo>
                  <a:lnTo>
                    <a:pt x="407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9"/>
            <p:cNvSpPr/>
            <p:nvPr/>
          </p:nvSpPr>
          <p:spPr>
            <a:xfrm>
              <a:off x="3248025" y="3887125"/>
              <a:ext cx="17600" cy="12025"/>
            </a:xfrm>
            <a:custGeom>
              <a:avLst/>
              <a:gdLst/>
              <a:ahLst/>
              <a:cxnLst/>
              <a:rect l="l" t="t" r="r" b="b"/>
              <a:pathLst>
                <a:path w="704" h="481" extrusionOk="0">
                  <a:moveTo>
                    <a:pt x="481" y="0"/>
                  </a:moveTo>
                  <a:lnTo>
                    <a:pt x="1" y="259"/>
                  </a:lnTo>
                  <a:cubicBezTo>
                    <a:pt x="1" y="259"/>
                    <a:pt x="297" y="481"/>
                    <a:pt x="481" y="481"/>
                  </a:cubicBezTo>
                  <a:cubicBezTo>
                    <a:pt x="703" y="481"/>
                    <a:pt x="666" y="296"/>
                    <a:pt x="666" y="259"/>
                  </a:cubicBezTo>
                  <a:cubicBezTo>
                    <a:pt x="666" y="111"/>
                    <a:pt x="518" y="37"/>
                    <a:pt x="518" y="37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3248025" y="3878800"/>
              <a:ext cx="12050" cy="14825"/>
            </a:xfrm>
            <a:custGeom>
              <a:avLst/>
              <a:gdLst/>
              <a:ahLst/>
              <a:cxnLst/>
              <a:rect l="l" t="t" r="r" b="b"/>
              <a:pathLst>
                <a:path w="482" h="593" extrusionOk="0">
                  <a:moveTo>
                    <a:pt x="1" y="1"/>
                  </a:moveTo>
                  <a:lnTo>
                    <a:pt x="1" y="592"/>
                  </a:lnTo>
                  <a:lnTo>
                    <a:pt x="481" y="333"/>
                  </a:lnTo>
                  <a:lnTo>
                    <a:pt x="481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3248025" y="3900975"/>
              <a:ext cx="12050" cy="23150"/>
            </a:xfrm>
            <a:custGeom>
              <a:avLst/>
              <a:gdLst/>
              <a:ahLst/>
              <a:cxnLst/>
              <a:rect l="l" t="t" r="r" b="b"/>
              <a:pathLst>
                <a:path w="482" h="926" extrusionOk="0">
                  <a:moveTo>
                    <a:pt x="481" y="1"/>
                  </a:moveTo>
                  <a:lnTo>
                    <a:pt x="1" y="112"/>
                  </a:lnTo>
                  <a:lnTo>
                    <a:pt x="1" y="925"/>
                  </a:lnTo>
                  <a:lnTo>
                    <a:pt x="481" y="62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3264675" y="3903750"/>
              <a:ext cx="22200" cy="36075"/>
            </a:xfrm>
            <a:custGeom>
              <a:avLst/>
              <a:gdLst/>
              <a:ahLst/>
              <a:cxnLst/>
              <a:rect l="l" t="t" r="r" b="b"/>
              <a:pathLst>
                <a:path w="888" h="1443" extrusionOk="0">
                  <a:moveTo>
                    <a:pt x="444" y="1"/>
                  </a:moveTo>
                  <a:lnTo>
                    <a:pt x="0" y="297"/>
                  </a:lnTo>
                  <a:lnTo>
                    <a:pt x="444" y="1443"/>
                  </a:lnTo>
                  <a:lnTo>
                    <a:pt x="888" y="118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3236950" y="3854775"/>
              <a:ext cx="47150" cy="53625"/>
            </a:xfrm>
            <a:custGeom>
              <a:avLst/>
              <a:gdLst/>
              <a:ahLst/>
              <a:cxnLst/>
              <a:rect l="l" t="t" r="r" b="b"/>
              <a:pathLst>
                <a:path w="1886" h="2145" extrusionOk="0">
                  <a:moveTo>
                    <a:pt x="444" y="0"/>
                  </a:moveTo>
                  <a:lnTo>
                    <a:pt x="0" y="259"/>
                  </a:lnTo>
                  <a:cubicBezTo>
                    <a:pt x="0" y="259"/>
                    <a:pt x="924" y="814"/>
                    <a:pt x="1183" y="1183"/>
                  </a:cubicBezTo>
                  <a:cubicBezTo>
                    <a:pt x="1553" y="1775"/>
                    <a:pt x="1294" y="2145"/>
                    <a:pt x="1294" y="2145"/>
                  </a:cubicBezTo>
                  <a:lnTo>
                    <a:pt x="1738" y="1886"/>
                  </a:lnTo>
                  <a:cubicBezTo>
                    <a:pt x="1849" y="1886"/>
                    <a:pt x="1886" y="1738"/>
                    <a:pt x="1886" y="1516"/>
                  </a:cubicBezTo>
                  <a:cubicBezTo>
                    <a:pt x="1886" y="999"/>
                    <a:pt x="1553" y="629"/>
                    <a:pt x="1146" y="407"/>
                  </a:cubicBez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9"/>
            <p:cNvSpPr/>
            <p:nvPr/>
          </p:nvSpPr>
          <p:spPr>
            <a:xfrm>
              <a:off x="3237875" y="3862175"/>
              <a:ext cx="37900" cy="78575"/>
            </a:xfrm>
            <a:custGeom>
              <a:avLst/>
              <a:gdLst/>
              <a:ahLst/>
              <a:cxnLst/>
              <a:rect l="l" t="t" r="r" b="b"/>
              <a:pathLst>
                <a:path w="1516" h="3143" extrusionOk="0">
                  <a:moveTo>
                    <a:pt x="407" y="592"/>
                  </a:moveTo>
                  <a:lnTo>
                    <a:pt x="666" y="740"/>
                  </a:lnTo>
                  <a:cubicBezTo>
                    <a:pt x="887" y="887"/>
                    <a:pt x="1035" y="1035"/>
                    <a:pt x="1035" y="1257"/>
                  </a:cubicBezTo>
                  <a:cubicBezTo>
                    <a:pt x="1035" y="1400"/>
                    <a:pt x="974" y="1482"/>
                    <a:pt x="870" y="1482"/>
                  </a:cubicBezTo>
                  <a:cubicBezTo>
                    <a:pt x="813" y="1482"/>
                    <a:pt x="744" y="1457"/>
                    <a:pt x="666" y="1405"/>
                  </a:cubicBezTo>
                  <a:lnTo>
                    <a:pt x="407" y="1257"/>
                  </a:lnTo>
                  <a:lnTo>
                    <a:pt x="407" y="592"/>
                  </a:lnTo>
                  <a:close/>
                  <a:moveTo>
                    <a:pt x="0" y="0"/>
                  </a:moveTo>
                  <a:lnTo>
                    <a:pt x="0" y="2218"/>
                  </a:lnTo>
                  <a:lnTo>
                    <a:pt x="407" y="2477"/>
                  </a:lnTo>
                  <a:lnTo>
                    <a:pt x="407" y="1664"/>
                  </a:lnTo>
                  <a:lnTo>
                    <a:pt x="666" y="1812"/>
                  </a:lnTo>
                  <a:lnTo>
                    <a:pt x="1035" y="2847"/>
                  </a:lnTo>
                  <a:lnTo>
                    <a:pt x="1516" y="3143"/>
                  </a:lnTo>
                  <a:lnTo>
                    <a:pt x="1109" y="1997"/>
                  </a:lnTo>
                  <a:cubicBezTo>
                    <a:pt x="1294" y="1997"/>
                    <a:pt x="1442" y="1849"/>
                    <a:pt x="1442" y="1516"/>
                  </a:cubicBezTo>
                  <a:cubicBezTo>
                    <a:pt x="1442" y="1035"/>
                    <a:pt x="1109" y="666"/>
                    <a:pt x="703" y="4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9"/>
            <p:cNvSpPr/>
            <p:nvPr/>
          </p:nvSpPr>
          <p:spPr>
            <a:xfrm>
              <a:off x="3286850" y="3883425"/>
              <a:ext cx="16675" cy="56400"/>
            </a:xfrm>
            <a:custGeom>
              <a:avLst/>
              <a:gdLst/>
              <a:ahLst/>
              <a:cxnLst/>
              <a:rect l="l" t="t" r="r" b="b"/>
              <a:pathLst>
                <a:path w="667" h="2256" extrusionOk="0">
                  <a:moveTo>
                    <a:pt x="444" y="0"/>
                  </a:moveTo>
                  <a:lnTo>
                    <a:pt x="1" y="259"/>
                  </a:lnTo>
                  <a:lnTo>
                    <a:pt x="407" y="2256"/>
                  </a:lnTo>
                  <a:lnTo>
                    <a:pt x="666" y="1147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9"/>
            <p:cNvSpPr/>
            <p:nvPr/>
          </p:nvSpPr>
          <p:spPr>
            <a:xfrm>
              <a:off x="3302575" y="3901900"/>
              <a:ext cx="26825" cy="52725"/>
            </a:xfrm>
            <a:custGeom>
              <a:avLst/>
              <a:gdLst/>
              <a:ahLst/>
              <a:cxnLst/>
              <a:rect l="l" t="t" r="r" b="b"/>
              <a:pathLst>
                <a:path w="1073" h="2109" extrusionOk="0">
                  <a:moveTo>
                    <a:pt x="1072" y="1"/>
                  </a:moveTo>
                  <a:lnTo>
                    <a:pt x="592" y="223"/>
                  </a:lnTo>
                  <a:lnTo>
                    <a:pt x="0" y="2108"/>
                  </a:lnTo>
                  <a:lnTo>
                    <a:pt x="481" y="1849"/>
                  </a:lnTo>
                  <a:lnTo>
                    <a:pt x="107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9"/>
            <p:cNvSpPr/>
            <p:nvPr/>
          </p:nvSpPr>
          <p:spPr>
            <a:xfrm>
              <a:off x="3274825" y="3883425"/>
              <a:ext cx="41625" cy="70275"/>
            </a:xfrm>
            <a:custGeom>
              <a:avLst/>
              <a:gdLst/>
              <a:ahLst/>
              <a:cxnLst/>
              <a:rect l="l" t="t" r="r" b="b"/>
              <a:pathLst>
                <a:path w="1665" h="2811" extrusionOk="0">
                  <a:moveTo>
                    <a:pt x="1" y="0"/>
                  </a:moveTo>
                  <a:lnTo>
                    <a:pt x="556" y="2478"/>
                  </a:lnTo>
                  <a:lnTo>
                    <a:pt x="1073" y="2810"/>
                  </a:lnTo>
                  <a:lnTo>
                    <a:pt x="1665" y="925"/>
                  </a:lnTo>
                  <a:lnTo>
                    <a:pt x="1221" y="703"/>
                  </a:lnTo>
                  <a:lnTo>
                    <a:pt x="962" y="1627"/>
                  </a:lnTo>
                  <a:cubicBezTo>
                    <a:pt x="925" y="1812"/>
                    <a:pt x="888" y="1997"/>
                    <a:pt x="851" y="2219"/>
                  </a:cubicBezTo>
                  <a:cubicBezTo>
                    <a:pt x="777" y="1923"/>
                    <a:pt x="740" y="1701"/>
                    <a:pt x="703" y="1442"/>
                  </a:cubicBezTo>
                  <a:lnTo>
                    <a:pt x="482" y="2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9"/>
            <p:cNvSpPr/>
            <p:nvPr/>
          </p:nvSpPr>
          <p:spPr>
            <a:xfrm>
              <a:off x="3306250" y="3894525"/>
              <a:ext cx="23150" cy="12950"/>
            </a:xfrm>
            <a:custGeom>
              <a:avLst/>
              <a:gdLst/>
              <a:ahLst/>
              <a:cxnLst/>
              <a:rect l="l" t="t" r="r" b="b"/>
              <a:pathLst>
                <a:path w="926" h="518" extrusionOk="0">
                  <a:moveTo>
                    <a:pt x="445" y="0"/>
                  </a:moveTo>
                  <a:lnTo>
                    <a:pt x="1" y="296"/>
                  </a:lnTo>
                  <a:lnTo>
                    <a:pt x="445" y="518"/>
                  </a:lnTo>
                  <a:lnTo>
                    <a:pt x="925" y="296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9"/>
            <p:cNvSpPr/>
            <p:nvPr/>
          </p:nvSpPr>
          <p:spPr>
            <a:xfrm>
              <a:off x="3275750" y="3877875"/>
              <a:ext cx="22225" cy="12050"/>
            </a:xfrm>
            <a:custGeom>
              <a:avLst/>
              <a:gdLst/>
              <a:ahLst/>
              <a:cxnLst/>
              <a:rect l="l" t="t" r="r" b="b"/>
              <a:pathLst>
                <a:path w="889" h="482" extrusionOk="0">
                  <a:moveTo>
                    <a:pt x="445" y="1"/>
                  </a:moveTo>
                  <a:lnTo>
                    <a:pt x="1" y="259"/>
                  </a:lnTo>
                  <a:lnTo>
                    <a:pt x="445" y="481"/>
                  </a:lnTo>
                  <a:lnTo>
                    <a:pt x="888" y="222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9"/>
            <p:cNvSpPr/>
            <p:nvPr/>
          </p:nvSpPr>
          <p:spPr>
            <a:xfrm>
              <a:off x="3321975" y="3903750"/>
              <a:ext cx="22200" cy="12975"/>
            </a:xfrm>
            <a:custGeom>
              <a:avLst/>
              <a:gdLst/>
              <a:ahLst/>
              <a:cxnLst/>
              <a:rect l="l" t="t" r="r" b="b"/>
              <a:pathLst>
                <a:path w="888" h="519" extrusionOk="0">
                  <a:moveTo>
                    <a:pt x="481" y="1"/>
                  </a:moveTo>
                  <a:lnTo>
                    <a:pt x="0" y="297"/>
                  </a:lnTo>
                  <a:lnTo>
                    <a:pt x="444" y="518"/>
                  </a:lnTo>
                  <a:lnTo>
                    <a:pt x="888" y="260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9"/>
            <p:cNvSpPr/>
            <p:nvPr/>
          </p:nvSpPr>
          <p:spPr>
            <a:xfrm>
              <a:off x="3321975" y="3911150"/>
              <a:ext cx="11125" cy="61025"/>
            </a:xfrm>
            <a:custGeom>
              <a:avLst/>
              <a:gdLst/>
              <a:ahLst/>
              <a:cxnLst/>
              <a:rect l="l" t="t" r="r" b="b"/>
              <a:pathLst>
                <a:path w="445" h="2441" extrusionOk="0">
                  <a:moveTo>
                    <a:pt x="0" y="1"/>
                  </a:moveTo>
                  <a:lnTo>
                    <a:pt x="0" y="2219"/>
                  </a:lnTo>
                  <a:lnTo>
                    <a:pt x="444" y="2441"/>
                  </a:lnTo>
                  <a:lnTo>
                    <a:pt x="444" y="2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9"/>
            <p:cNvSpPr/>
            <p:nvPr/>
          </p:nvSpPr>
          <p:spPr>
            <a:xfrm>
              <a:off x="3334000" y="3911150"/>
              <a:ext cx="10175" cy="61950"/>
            </a:xfrm>
            <a:custGeom>
              <a:avLst/>
              <a:gdLst/>
              <a:ahLst/>
              <a:cxnLst/>
              <a:rect l="l" t="t" r="r" b="b"/>
              <a:pathLst>
                <a:path w="407" h="2478" extrusionOk="0">
                  <a:moveTo>
                    <a:pt x="407" y="1"/>
                  </a:moveTo>
                  <a:lnTo>
                    <a:pt x="0" y="222"/>
                  </a:lnTo>
                  <a:lnTo>
                    <a:pt x="0" y="2478"/>
                  </a:lnTo>
                  <a:lnTo>
                    <a:pt x="407" y="2219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9"/>
            <p:cNvSpPr/>
            <p:nvPr/>
          </p:nvSpPr>
          <p:spPr>
            <a:xfrm>
              <a:off x="3342025" y="3940725"/>
              <a:ext cx="51150" cy="46850"/>
            </a:xfrm>
            <a:custGeom>
              <a:avLst/>
              <a:gdLst/>
              <a:ahLst/>
              <a:cxnLst/>
              <a:rect l="l" t="t" r="r" b="b"/>
              <a:pathLst>
                <a:path w="2046" h="1874" extrusionOk="0">
                  <a:moveTo>
                    <a:pt x="492" y="1"/>
                  </a:moveTo>
                  <a:cubicBezTo>
                    <a:pt x="292" y="135"/>
                    <a:pt x="0" y="1873"/>
                    <a:pt x="1509" y="1873"/>
                  </a:cubicBezTo>
                  <a:cubicBezTo>
                    <a:pt x="1667" y="1873"/>
                    <a:pt x="1845" y="1854"/>
                    <a:pt x="2045" y="1812"/>
                  </a:cubicBezTo>
                  <a:lnTo>
                    <a:pt x="1749" y="1332"/>
                  </a:lnTo>
                  <a:cubicBezTo>
                    <a:pt x="1709" y="1372"/>
                    <a:pt x="1646" y="1402"/>
                    <a:pt x="1573" y="1402"/>
                  </a:cubicBezTo>
                  <a:cubicBezTo>
                    <a:pt x="1513" y="1402"/>
                    <a:pt x="1447" y="1382"/>
                    <a:pt x="1380" y="1332"/>
                  </a:cubicBezTo>
                  <a:cubicBezTo>
                    <a:pt x="1121" y="1184"/>
                    <a:pt x="936" y="814"/>
                    <a:pt x="936" y="370"/>
                  </a:cubicBezTo>
                  <a:cubicBezTo>
                    <a:pt x="936" y="296"/>
                    <a:pt x="936" y="186"/>
                    <a:pt x="973" y="149"/>
                  </a:cubicBezTo>
                  <a:lnTo>
                    <a:pt x="4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9"/>
            <p:cNvSpPr/>
            <p:nvPr/>
          </p:nvSpPr>
          <p:spPr>
            <a:xfrm>
              <a:off x="3348775" y="3925200"/>
              <a:ext cx="41625" cy="25725"/>
            </a:xfrm>
            <a:custGeom>
              <a:avLst/>
              <a:gdLst/>
              <a:ahLst/>
              <a:cxnLst/>
              <a:rect l="l" t="t" r="r" b="b"/>
              <a:pathLst>
                <a:path w="1665" h="1029" extrusionOk="0">
                  <a:moveTo>
                    <a:pt x="730" y="0"/>
                  </a:moveTo>
                  <a:cubicBezTo>
                    <a:pt x="643" y="0"/>
                    <a:pt x="559" y="21"/>
                    <a:pt x="481" y="67"/>
                  </a:cubicBezTo>
                  <a:lnTo>
                    <a:pt x="1" y="363"/>
                  </a:lnTo>
                  <a:lnTo>
                    <a:pt x="38" y="548"/>
                  </a:lnTo>
                  <a:lnTo>
                    <a:pt x="333" y="437"/>
                  </a:lnTo>
                  <a:lnTo>
                    <a:pt x="703" y="622"/>
                  </a:lnTo>
                  <a:cubicBezTo>
                    <a:pt x="715" y="598"/>
                    <a:pt x="733" y="588"/>
                    <a:pt x="756" y="588"/>
                  </a:cubicBezTo>
                  <a:cubicBezTo>
                    <a:pt x="877" y="588"/>
                    <a:pt x="1122" y="873"/>
                    <a:pt x="1184" y="1028"/>
                  </a:cubicBezTo>
                  <a:lnTo>
                    <a:pt x="1664" y="770"/>
                  </a:lnTo>
                  <a:cubicBezTo>
                    <a:pt x="1590" y="511"/>
                    <a:pt x="1332" y="252"/>
                    <a:pt x="1110" y="104"/>
                  </a:cubicBezTo>
                  <a:cubicBezTo>
                    <a:pt x="981" y="40"/>
                    <a:pt x="852" y="0"/>
                    <a:pt x="73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9"/>
            <p:cNvSpPr/>
            <p:nvPr/>
          </p:nvSpPr>
          <p:spPr>
            <a:xfrm>
              <a:off x="3342300" y="3931200"/>
              <a:ext cx="37925" cy="63850"/>
            </a:xfrm>
            <a:custGeom>
              <a:avLst/>
              <a:gdLst/>
              <a:ahLst/>
              <a:cxnLst/>
              <a:rect l="l" t="t" r="r" b="b"/>
              <a:pathLst>
                <a:path w="1517" h="2554" extrusionOk="0">
                  <a:moveTo>
                    <a:pt x="491" y="1"/>
                  </a:moveTo>
                  <a:cubicBezTo>
                    <a:pt x="207" y="1"/>
                    <a:pt x="1" y="247"/>
                    <a:pt x="1" y="751"/>
                  </a:cubicBezTo>
                  <a:cubicBezTo>
                    <a:pt x="1" y="1491"/>
                    <a:pt x="408" y="2156"/>
                    <a:pt x="925" y="2415"/>
                  </a:cubicBezTo>
                  <a:cubicBezTo>
                    <a:pt x="1059" y="2505"/>
                    <a:pt x="1194" y="2554"/>
                    <a:pt x="1312" y="2554"/>
                  </a:cubicBezTo>
                  <a:cubicBezTo>
                    <a:pt x="1388" y="2554"/>
                    <a:pt x="1458" y="2533"/>
                    <a:pt x="1517" y="2489"/>
                  </a:cubicBezTo>
                  <a:lnTo>
                    <a:pt x="1295" y="2008"/>
                  </a:lnTo>
                  <a:cubicBezTo>
                    <a:pt x="1239" y="2064"/>
                    <a:pt x="1175" y="2092"/>
                    <a:pt x="1110" y="2092"/>
                  </a:cubicBezTo>
                  <a:cubicBezTo>
                    <a:pt x="1045" y="2092"/>
                    <a:pt x="981" y="2064"/>
                    <a:pt x="925" y="2008"/>
                  </a:cubicBezTo>
                  <a:cubicBezTo>
                    <a:pt x="629" y="1861"/>
                    <a:pt x="444" y="1491"/>
                    <a:pt x="444" y="1047"/>
                  </a:cubicBezTo>
                  <a:cubicBezTo>
                    <a:pt x="444" y="685"/>
                    <a:pt x="550" y="512"/>
                    <a:pt x="728" y="512"/>
                  </a:cubicBezTo>
                  <a:cubicBezTo>
                    <a:pt x="786" y="512"/>
                    <a:pt x="852" y="530"/>
                    <a:pt x="925" y="567"/>
                  </a:cubicBezTo>
                  <a:cubicBezTo>
                    <a:pt x="1036" y="677"/>
                    <a:pt x="1147" y="788"/>
                    <a:pt x="1221" y="936"/>
                  </a:cubicBezTo>
                  <a:lnTo>
                    <a:pt x="1443" y="751"/>
                  </a:lnTo>
                  <a:cubicBezTo>
                    <a:pt x="1369" y="530"/>
                    <a:pt x="1147" y="308"/>
                    <a:pt x="925" y="160"/>
                  </a:cubicBezTo>
                  <a:cubicBezTo>
                    <a:pt x="772" y="54"/>
                    <a:pt x="623" y="1"/>
                    <a:pt x="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9"/>
            <p:cNvSpPr/>
            <p:nvPr/>
          </p:nvSpPr>
          <p:spPr>
            <a:xfrm>
              <a:off x="3372800" y="3943500"/>
              <a:ext cx="17600" cy="11125"/>
            </a:xfrm>
            <a:custGeom>
              <a:avLst/>
              <a:gdLst/>
              <a:ahLst/>
              <a:cxnLst/>
              <a:rect l="l" t="t" r="r" b="b"/>
              <a:pathLst>
                <a:path w="704" h="445" extrusionOk="0">
                  <a:moveTo>
                    <a:pt x="703" y="1"/>
                  </a:moveTo>
                  <a:lnTo>
                    <a:pt x="297" y="259"/>
                  </a:lnTo>
                  <a:lnTo>
                    <a:pt x="1" y="444"/>
                  </a:lnTo>
                  <a:lnTo>
                    <a:pt x="481" y="185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3386675" y="3949050"/>
              <a:ext cx="31450" cy="73050"/>
            </a:xfrm>
            <a:custGeom>
              <a:avLst/>
              <a:gdLst/>
              <a:ahLst/>
              <a:cxnLst/>
              <a:rect l="l" t="t" r="r" b="b"/>
              <a:pathLst>
                <a:path w="1258" h="2922" extrusionOk="0">
                  <a:moveTo>
                    <a:pt x="0" y="0"/>
                  </a:moveTo>
                  <a:lnTo>
                    <a:pt x="0" y="2219"/>
                  </a:lnTo>
                  <a:lnTo>
                    <a:pt x="1257" y="2921"/>
                  </a:lnTo>
                  <a:lnTo>
                    <a:pt x="1257" y="2477"/>
                  </a:lnTo>
                  <a:lnTo>
                    <a:pt x="481" y="2034"/>
                  </a:lnTo>
                  <a:lnTo>
                    <a:pt x="481" y="1516"/>
                  </a:lnTo>
                  <a:lnTo>
                    <a:pt x="1110" y="1886"/>
                  </a:lnTo>
                  <a:lnTo>
                    <a:pt x="1110" y="1479"/>
                  </a:lnTo>
                  <a:lnTo>
                    <a:pt x="481" y="1110"/>
                  </a:lnTo>
                  <a:lnTo>
                    <a:pt x="481" y="629"/>
                  </a:lnTo>
                  <a:lnTo>
                    <a:pt x="1257" y="1110"/>
                  </a:lnTo>
                  <a:lnTo>
                    <a:pt x="1257" y="70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3418100" y="3959225"/>
              <a:ext cx="10200" cy="17575"/>
            </a:xfrm>
            <a:custGeom>
              <a:avLst/>
              <a:gdLst/>
              <a:ahLst/>
              <a:cxnLst/>
              <a:rect l="l" t="t" r="r" b="b"/>
              <a:pathLst>
                <a:path w="408" h="703" extrusionOk="0">
                  <a:moveTo>
                    <a:pt x="407" y="0"/>
                  </a:moveTo>
                  <a:lnTo>
                    <a:pt x="0" y="296"/>
                  </a:lnTo>
                  <a:lnTo>
                    <a:pt x="0" y="703"/>
                  </a:lnTo>
                  <a:lnTo>
                    <a:pt x="407" y="444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3388525" y="3942575"/>
              <a:ext cx="39775" cy="24050"/>
            </a:xfrm>
            <a:custGeom>
              <a:avLst/>
              <a:gdLst/>
              <a:ahLst/>
              <a:cxnLst/>
              <a:rect l="l" t="t" r="r" b="b"/>
              <a:pathLst>
                <a:path w="1591" h="962" extrusionOk="0">
                  <a:moveTo>
                    <a:pt x="407" y="1"/>
                  </a:moveTo>
                  <a:lnTo>
                    <a:pt x="0" y="259"/>
                  </a:lnTo>
                  <a:lnTo>
                    <a:pt x="1183" y="962"/>
                  </a:lnTo>
                  <a:lnTo>
                    <a:pt x="1590" y="66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39"/>
          <p:cNvGrpSpPr/>
          <p:nvPr/>
        </p:nvGrpSpPr>
        <p:grpSpPr>
          <a:xfrm>
            <a:off x="4572000" y="974929"/>
            <a:ext cx="4224343" cy="3193641"/>
            <a:chOff x="-3575492" y="2385186"/>
            <a:chExt cx="2030348" cy="1534961"/>
          </a:xfrm>
        </p:grpSpPr>
        <p:sp>
          <p:nvSpPr>
            <p:cNvPr id="2996" name="Google Shape;2996;p39"/>
            <p:cNvSpPr/>
            <p:nvPr/>
          </p:nvSpPr>
          <p:spPr>
            <a:xfrm>
              <a:off x="-3529122" y="2787821"/>
              <a:ext cx="1983978" cy="1096937"/>
            </a:xfrm>
            <a:custGeom>
              <a:avLst/>
              <a:gdLst/>
              <a:ahLst/>
              <a:cxnLst/>
              <a:rect l="l" t="t" r="r" b="b"/>
              <a:pathLst>
                <a:path w="60116" h="33238" extrusionOk="0">
                  <a:moveTo>
                    <a:pt x="23218" y="1"/>
                  </a:moveTo>
                  <a:lnTo>
                    <a:pt x="888" y="12903"/>
                  </a:lnTo>
                  <a:lnTo>
                    <a:pt x="2848" y="14012"/>
                  </a:lnTo>
                  <a:lnTo>
                    <a:pt x="1" y="15639"/>
                  </a:lnTo>
                  <a:lnTo>
                    <a:pt x="4585" y="18264"/>
                  </a:lnTo>
                  <a:lnTo>
                    <a:pt x="7395" y="16637"/>
                  </a:lnTo>
                  <a:lnTo>
                    <a:pt x="8837" y="17488"/>
                  </a:lnTo>
                  <a:lnTo>
                    <a:pt x="6027" y="19114"/>
                  </a:lnTo>
                  <a:lnTo>
                    <a:pt x="10611" y="21739"/>
                  </a:lnTo>
                  <a:lnTo>
                    <a:pt x="13421" y="20113"/>
                  </a:lnTo>
                  <a:lnTo>
                    <a:pt x="14900" y="20963"/>
                  </a:lnTo>
                  <a:lnTo>
                    <a:pt x="12090" y="22553"/>
                  </a:lnTo>
                  <a:lnTo>
                    <a:pt x="16638" y="25178"/>
                  </a:lnTo>
                  <a:lnTo>
                    <a:pt x="19484" y="23588"/>
                  </a:lnTo>
                  <a:lnTo>
                    <a:pt x="35973" y="33089"/>
                  </a:lnTo>
                  <a:lnTo>
                    <a:pt x="36195" y="33237"/>
                  </a:lnTo>
                  <a:lnTo>
                    <a:pt x="42258" y="29725"/>
                  </a:lnTo>
                  <a:lnTo>
                    <a:pt x="43589" y="30501"/>
                  </a:lnTo>
                  <a:lnTo>
                    <a:pt x="47360" y="28357"/>
                  </a:lnTo>
                  <a:lnTo>
                    <a:pt x="48728" y="29134"/>
                  </a:lnTo>
                  <a:lnTo>
                    <a:pt x="51723" y="27433"/>
                  </a:lnTo>
                  <a:lnTo>
                    <a:pt x="50355" y="26620"/>
                  </a:lnTo>
                  <a:lnTo>
                    <a:pt x="60115" y="21037"/>
                  </a:lnTo>
                  <a:lnTo>
                    <a:pt x="58082" y="19891"/>
                  </a:lnTo>
                  <a:lnTo>
                    <a:pt x="57823" y="20039"/>
                  </a:lnTo>
                  <a:lnTo>
                    <a:pt x="2321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9"/>
            <p:cNvSpPr/>
            <p:nvPr/>
          </p:nvSpPr>
          <p:spPr>
            <a:xfrm>
              <a:off x="-2335801" y="3430849"/>
              <a:ext cx="707706" cy="436821"/>
            </a:xfrm>
            <a:custGeom>
              <a:avLst/>
              <a:gdLst/>
              <a:ahLst/>
              <a:cxnLst/>
              <a:rect l="l" t="t" r="r" b="b"/>
              <a:pathLst>
                <a:path w="21444" h="13236" extrusionOk="0">
                  <a:moveTo>
                    <a:pt x="21443" y="0"/>
                  </a:moveTo>
                  <a:lnTo>
                    <a:pt x="0" y="12385"/>
                  </a:lnTo>
                  <a:lnTo>
                    <a:pt x="0" y="13236"/>
                  </a:lnTo>
                  <a:lnTo>
                    <a:pt x="21443" y="924"/>
                  </a:lnTo>
                  <a:lnTo>
                    <a:pt x="21443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9"/>
            <p:cNvSpPr/>
            <p:nvPr/>
          </p:nvSpPr>
          <p:spPr>
            <a:xfrm>
              <a:off x="-3470542" y="3183163"/>
              <a:ext cx="1134758" cy="684505"/>
            </a:xfrm>
            <a:custGeom>
              <a:avLst/>
              <a:gdLst/>
              <a:ahLst/>
              <a:cxnLst/>
              <a:rect l="l" t="t" r="r" b="b"/>
              <a:pathLst>
                <a:path w="34384" h="20741" extrusionOk="0">
                  <a:moveTo>
                    <a:pt x="0" y="0"/>
                  </a:moveTo>
                  <a:lnTo>
                    <a:pt x="0" y="924"/>
                  </a:lnTo>
                  <a:lnTo>
                    <a:pt x="34383" y="20741"/>
                  </a:lnTo>
                  <a:lnTo>
                    <a:pt x="34383" y="19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9"/>
            <p:cNvSpPr/>
            <p:nvPr/>
          </p:nvSpPr>
          <p:spPr>
            <a:xfrm>
              <a:off x="-3470542" y="2774389"/>
              <a:ext cx="1842431" cy="1065222"/>
            </a:xfrm>
            <a:custGeom>
              <a:avLst/>
              <a:gdLst/>
              <a:ahLst/>
              <a:cxnLst/>
              <a:rect l="l" t="t" r="r" b="b"/>
              <a:pathLst>
                <a:path w="55827" h="32277" extrusionOk="0">
                  <a:moveTo>
                    <a:pt x="21407" y="1"/>
                  </a:moveTo>
                  <a:lnTo>
                    <a:pt x="0" y="12386"/>
                  </a:lnTo>
                  <a:lnTo>
                    <a:pt x="34383" y="32276"/>
                  </a:lnTo>
                  <a:lnTo>
                    <a:pt x="55826" y="19891"/>
                  </a:lnTo>
                  <a:lnTo>
                    <a:pt x="21407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9"/>
            <p:cNvSpPr/>
            <p:nvPr/>
          </p:nvSpPr>
          <p:spPr>
            <a:xfrm>
              <a:off x="-2335801" y="3159962"/>
              <a:ext cx="689389" cy="668664"/>
            </a:xfrm>
            <a:custGeom>
              <a:avLst/>
              <a:gdLst/>
              <a:ahLst/>
              <a:cxnLst/>
              <a:rect l="l" t="t" r="r" b="b"/>
              <a:pathLst>
                <a:path w="20889" h="20261" extrusionOk="0">
                  <a:moveTo>
                    <a:pt x="20889" y="1"/>
                  </a:moveTo>
                  <a:lnTo>
                    <a:pt x="0" y="11979"/>
                  </a:lnTo>
                  <a:lnTo>
                    <a:pt x="0" y="20261"/>
                  </a:lnTo>
                  <a:lnTo>
                    <a:pt x="20889" y="8208"/>
                  </a:lnTo>
                  <a:lnTo>
                    <a:pt x="20889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9"/>
            <p:cNvSpPr/>
            <p:nvPr/>
          </p:nvSpPr>
          <p:spPr>
            <a:xfrm>
              <a:off x="-1874584" y="3012340"/>
              <a:ext cx="230621" cy="408769"/>
            </a:xfrm>
            <a:custGeom>
              <a:avLst/>
              <a:gdLst/>
              <a:ahLst/>
              <a:cxnLst/>
              <a:rect l="l" t="t" r="r" b="b"/>
              <a:pathLst>
                <a:path w="6988" h="12386" extrusionOk="0">
                  <a:moveTo>
                    <a:pt x="0" y="0"/>
                  </a:moveTo>
                  <a:lnTo>
                    <a:pt x="0" y="8356"/>
                  </a:lnTo>
                  <a:lnTo>
                    <a:pt x="6988" y="12385"/>
                  </a:lnTo>
                  <a:lnTo>
                    <a:pt x="6988" y="40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5E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9"/>
            <p:cNvSpPr/>
            <p:nvPr/>
          </p:nvSpPr>
          <p:spPr>
            <a:xfrm>
              <a:off x="-2810449" y="3278310"/>
              <a:ext cx="474675" cy="550317"/>
            </a:xfrm>
            <a:custGeom>
              <a:avLst/>
              <a:gdLst/>
              <a:ahLst/>
              <a:cxnLst/>
              <a:rect l="l" t="t" r="r" b="b"/>
              <a:pathLst>
                <a:path w="14383" h="16675" extrusionOk="0">
                  <a:moveTo>
                    <a:pt x="1" y="1"/>
                  </a:moveTo>
                  <a:lnTo>
                    <a:pt x="1" y="8356"/>
                  </a:lnTo>
                  <a:lnTo>
                    <a:pt x="14382" y="16675"/>
                  </a:lnTo>
                  <a:lnTo>
                    <a:pt x="14382" y="83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A4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9"/>
            <p:cNvSpPr/>
            <p:nvPr/>
          </p:nvSpPr>
          <p:spPr>
            <a:xfrm>
              <a:off x="-2828733" y="3272205"/>
              <a:ext cx="18316" cy="9802"/>
            </a:xfrm>
            <a:custGeom>
              <a:avLst/>
              <a:gdLst/>
              <a:ahLst/>
              <a:cxnLst/>
              <a:rect l="l" t="t" r="r" b="b"/>
              <a:pathLst>
                <a:path w="555" h="297" extrusionOk="0">
                  <a:moveTo>
                    <a:pt x="296" y="1"/>
                  </a:moveTo>
                  <a:lnTo>
                    <a:pt x="0" y="186"/>
                  </a:lnTo>
                  <a:lnTo>
                    <a:pt x="296" y="297"/>
                  </a:lnTo>
                  <a:lnTo>
                    <a:pt x="555" y="18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9"/>
            <p:cNvSpPr/>
            <p:nvPr/>
          </p:nvSpPr>
          <p:spPr>
            <a:xfrm>
              <a:off x="-2828733" y="3278310"/>
              <a:ext cx="9769" cy="281907"/>
            </a:xfrm>
            <a:custGeom>
              <a:avLst/>
              <a:gdLst/>
              <a:ahLst/>
              <a:cxnLst/>
              <a:rect l="l" t="t" r="r" b="b"/>
              <a:pathLst>
                <a:path w="296" h="8542" extrusionOk="0">
                  <a:moveTo>
                    <a:pt x="0" y="1"/>
                  </a:moveTo>
                  <a:lnTo>
                    <a:pt x="0" y="8356"/>
                  </a:lnTo>
                  <a:lnTo>
                    <a:pt x="296" y="8541"/>
                  </a:lnTo>
                  <a:lnTo>
                    <a:pt x="296" y="1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9"/>
            <p:cNvSpPr/>
            <p:nvPr/>
          </p:nvSpPr>
          <p:spPr>
            <a:xfrm>
              <a:off x="-2818997" y="3278310"/>
              <a:ext cx="8581" cy="281907"/>
            </a:xfrm>
            <a:custGeom>
              <a:avLst/>
              <a:gdLst/>
              <a:ahLst/>
              <a:cxnLst/>
              <a:rect l="l" t="t" r="r" b="b"/>
              <a:pathLst>
                <a:path w="260" h="8542" extrusionOk="0">
                  <a:moveTo>
                    <a:pt x="260" y="1"/>
                  </a:moveTo>
                  <a:lnTo>
                    <a:pt x="1" y="112"/>
                  </a:lnTo>
                  <a:lnTo>
                    <a:pt x="1" y="8541"/>
                  </a:lnTo>
                  <a:lnTo>
                    <a:pt x="260" y="835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9"/>
            <p:cNvSpPr/>
            <p:nvPr/>
          </p:nvSpPr>
          <p:spPr>
            <a:xfrm>
              <a:off x="-2582267" y="3550419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0"/>
                  </a:moveTo>
                  <a:lnTo>
                    <a:pt x="0" y="111"/>
                  </a:lnTo>
                  <a:lnTo>
                    <a:pt x="0" y="333"/>
                  </a:lnTo>
                  <a:lnTo>
                    <a:pt x="185" y="185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9"/>
            <p:cNvSpPr/>
            <p:nvPr/>
          </p:nvSpPr>
          <p:spPr>
            <a:xfrm>
              <a:off x="-2816555" y="3419859"/>
              <a:ext cx="234318" cy="141581"/>
            </a:xfrm>
            <a:custGeom>
              <a:avLst/>
              <a:gdLst/>
              <a:ahLst/>
              <a:cxnLst/>
              <a:rect l="l" t="t" r="r" b="b"/>
              <a:pathLst>
                <a:path w="7100" h="4290" extrusionOk="0">
                  <a:moveTo>
                    <a:pt x="1" y="0"/>
                  </a:moveTo>
                  <a:lnTo>
                    <a:pt x="1" y="222"/>
                  </a:lnTo>
                  <a:lnTo>
                    <a:pt x="7099" y="4289"/>
                  </a:lnTo>
                  <a:lnTo>
                    <a:pt x="7099" y="40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9"/>
            <p:cNvSpPr/>
            <p:nvPr/>
          </p:nvSpPr>
          <p:spPr>
            <a:xfrm>
              <a:off x="-2816555" y="3416196"/>
              <a:ext cx="240423" cy="137917"/>
            </a:xfrm>
            <a:custGeom>
              <a:avLst/>
              <a:gdLst/>
              <a:ahLst/>
              <a:cxnLst/>
              <a:rect l="l" t="t" r="r" b="b"/>
              <a:pathLst>
                <a:path w="7285" h="4179" extrusionOk="0">
                  <a:moveTo>
                    <a:pt x="186" y="1"/>
                  </a:moveTo>
                  <a:lnTo>
                    <a:pt x="1" y="111"/>
                  </a:lnTo>
                  <a:lnTo>
                    <a:pt x="7099" y="4178"/>
                  </a:lnTo>
                  <a:lnTo>
                    <a:pt x="7284" y="4067"/>
                  </a:lnTo>
                  <a:lnTo>
                    <a:pt x="18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9"/>
            <p:cNvSpPr/>
            <p:nvPr/>
          </p:nvSpPr>
          <p:spPr>
            <a:xfrm>
              <a:off x="-2585930" y="3412533"/>
              <a:ext cx="17095" cy="8581"/>
            </a:xfrm>
            <a:custGeom>
              <a:avLst/>
              <a:gdLst/>
              <a:ahLst/>
              <a:cxnLst/>
              <a:rect l="l" t="t" r="r" b="b"/>
              <a:pathLst>
                <a:path w="518" h="260" extrusionOk="0">
                  <a:moveTo>
                    <a:pt x="296" y="1"/>
                  </a:moveTo>
                  <a:lnTo>
                    <a:pt x="0" y="112"/>
                  </a:lnTo>
                  <a:lnTo>
                    <a:pt x="296" y="259"/>
                  </a:lnTo>
                  <a:lnTo>
                    <a:pt x="518" y="11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9"/>
            <p:cNvSpPr/>
            <p:nvPr/>
          </p:nvSpPr>
          <p:spPr>
            <a:xfrm>
              <a:off x="-2585930" y="3416196"/>
              <a:ext cx="9802" cy="283095"/>
            </a:xfrm>
            <a:custGeom>
              <a:avLst/>
              <a:gdLst/>
              <a:ahLst/>
              <a:cxnLst/>
              <a:rect l="l" t="t" r="r" b="b"/>
              <a:pathLst>
                <a:path w="297" h="8578" extrusionOk="0">
                  <a:moveTo>
                    <a:pt x="0" y="1"/>
                  </a:moveTo>
                  <a:lnTo>
                    <a:pt x="0" y="8430"/>
                  </a:lnTo>
                  <a:lnTo>
                    <a:pt x="296" y="8578"/>
                  </a:lnTo>
                  <a:lnTo>
                    <a:pt x="296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9"/>
            <p:cNvSpPr/>
            <p:nvPr/>
          </p:nvSpPr>
          <p:spPr>
            <a:xfrm>
              <a:off x="-2576161" y="3416196"/>
              <a:ext cx="7327" cy="283095"/>
            </a:xfrm>
            <a:custGeom>
              <a:avLst/>
              <a:gdLst/>
              <a:ahLst/>
              <a:cxnLst/>
              <a:rect l="l" t="t" r="r" b="b"/>
              <a:pathLst>
                <a:path w="222" h="8578" extrusionOk="0">
                  <a:moveTo>
                    <a:pt x="222" y="1"/>
                  </a:moveTo>
                  <a:lnTo>
                    <a:pt x="0" y="148"/>
                  </a:lnTo>
                  <a:lnTo>
                    <a:pt x="0" y="8578"/>
                  </a:lnTo>
                  <a:lnTo>
                    <a:pt x="222" y="8430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9"/>
            <p:cNvSpPr/>
            <p:nvPr/>
          </p:nvSpPr>
          <p:spPr>
            <a:xfrm>
              <a:off x="-1646434" y="3146530"/>
              <a:ext cx="18349" cy="9802"/>
            </a:xfrm>
            <a:custGeom>
              <a:avLst/>
              <a:gdLst/>
              <a:ahLst/>
              <a:cxnLst/>
              <a:rect l="l" t="t" r="r" b="b"/>
              <a:pathLst>
                <a:path w="556" h="297" extrusionOk="0">
                  <a:moveTo>
                    <a:pt x="296" y="1"/>
                  </a:moveTo>
                  <a:lnTo>
                    <a:pt x="1" y="149"/>
                  </a:lnTo>
                  <a:lnTo>
                    <a:pt x="296" y="297"/>
                  </a:lnTo>
                  <a:lnTo>
                    <a:pt x="555" y="149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9"/>
            <p:cNvSpPr/>
            <p:nvPr/>
          </p:nvSpPr>
          <p:spPr>
            <a:xfrm>
              <a:off x="-1646434" y="3151414"/>
              <a:ext cx="9802" cy="283128"/>
            </a:xfrm>
            <a:custGeom>
              <a:avLst/>
              <a:gdLst/>
              <a:ahLst/>
              <a:cxnLst/>
              <a:rect l="l" t="t" r="r" b="b"/>
              <a:pathLst>
                <a:path w="297" h="8579" extrusionOk="0">
                  <a:moveTo>
                    <a:pt x="1" y="1"/>
                  </a:moveTo>
                  <a:lnTo>
                    <a:pt x="1" y="8467"/>
                  </a:lnTo>
                  <a:lnTo>
                    <a:pt x="296" y="8578"/>
                  </a:lnTo>
                  <a:lnTo>
                    <a:pt x="296" y="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9"/>
            <p:cNvSpPr/>
            <p:nvPr/>
          </p:nvSpPr>
          <p:spPr>
            <a:xfrm>
              <a:off x="-1636666" y="3151414"/>
              <a:ext cx="8581" cy="283128"/>
            </a:xfrm>
            <a:custGeom>
              <a:avLst/>
              <a:gdLst/>
              <a:ahLst/>
              <a:cxnLst/>
              <a:rect l="l" t="t" r="r" b="b"/>
              <a:pathLst>
                <a:path w="260" h="8579" extrusionOk="0">
                  <a:moveTo>
                    <a:pt x="259" y="1"/>
                  </a:moveTo>
                  <a:lnTo>
                    <a:pt x="0" y="149"/>
                  </a:lnTo>
                  <a:lnTo>
                    <a:pt x="0" y="8578"/>
                  </a:lnTo>
                  <a:lnTo>
                    <a:pt x="259" y="8467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9"/>
            <p:cNvSpPr/>
            <p:nvPr/>
          </p:nvSpPr>
          <p:spPr>
            <a:xfrm>
              <a:off x="-1870921" y="3421081"/>
              <a:ext cx="6105" cy="11023"/>
            </a:xfrm>
            <a:custGeom>
              <a:avLst/>
              <a:gdLst/>
              <a:ahLst/>
              <a:cxnLst/>
              <a:rect l="l" t="t" r="r" b="b"/>
              <a:pathLst>
                <a:path w="185" h="334" extrusionOk="0">
                  <a:moveTo>
                    <a:pt x="0" y="0"/>
                  </a:moveTo>
                  <a:lnTo>
                    <a:pt x="0" y="222"/>
                  </a:lnTo>
                  <a:lnTo>
                    <a:pt x="185" y="333"/>
                  </a:lnTo>
                  <a:lnTo>
                    <a:pt x="18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9"/>
            <p:cNvSpPr/>
            <p:nvPr/>
          </p:nvSpPr>
          <p:spPr>
            <a:xfrm>
              <a:off x="-1864848" y="3296627"/>
              <a:ext cx="224549" cy="135475"/>
            </a:xfrm>
            <a:custGeom>
              <a:avLst/>
              <a:gdLst/>
              <a:ahLst/>
              <a:cxnLst/>
              <a:rect l="l" t="t" r="r" b="b"/>
              <a:pathLst>
                <a:path w="6804" h="4105" extrusionOk="0">
                  <a:moveTo>
                    <a:pt x="6804" y="0"/>
                  </a:moveTo>
                  <a:lnTo>
                    <a:pt x="1" y="3882"/>
                  </a:lnTo>
                  <a:lnTo>
                    <a:pt x="1" y="4104"/>
                  </a:lnTo>
                  <a:lnTo>
                    <a:pt x="6804" y="185"/>
                  </a:lnTo>
                  <a:lnTo>
                    <a:pt x="6804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9"/>
            <p:cNvSpPr/>
            <p:nvPr/>
          </p:nvSpPr>
          <p:spPr>
            <a:xfrm>
              <a:off x="-1870921" y="3291742"/>
              <a:ext cx="230621" cy="133033"/>
            </a:xfrm>
            <a:custGeom>
              <a:avLst/>
              <a:gdLst/>
              <a:ahLst/>
              <a:cxnLst/>
              <a:rect l="l" t="t" r="r" b="b"/>
              <a:pathLst>
                <a:path w="6988" h="4031" extrusionOk="0">
                  <a:moveTo>
                    <a:pt x="6803" y="0"/>
                  </a:moveTo>
                  <a:lnTo>
                    <a:pt x="0" y="3919"/>
                  </a:lnTo>
                  <a:lnTo>
                    <a:pt x="185" y="4030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9"/>
            <p:cNvSpPr/>
            <p:nvPr/>
          </p:nvSpPr>
          <p:spPr>
            <a:xfrm>
              <a:off x="-1878247" y="3280752"/>
              <a:ext cx="17095" cy="11023"/>
            </a:xfrm>
            <a:custGeom>
              <a:avLst/>
              <a:gdLst/>
              <a:ahLst/>
              <a:cxnLst/>
              <a:rect l="l" t="t" r="r" b="b"/>
              <a:pathLst>
                <a:path w="518" h="334" extrusionOk="0">
                  <a:moveTo>
                    <a:pt x="222" y="1"/>
                  </a:moveTo>
                  <a:lnTo>
                    <a:pt x="0" y="149"/>
                  </a:lnTo>
                  <a:lnTo>
                    <a:pt x="222" y="333"/>
                  </a:lnTo>
                  <a:lnTo>
                    <a:pt x="518" y="149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9"/>
            <p:cNvSpPr/>
            <p:nvPr/>
          </p:nvSpPr>
          <p:spPr>
            <a:xfrm>
              <a:off x="-1878247" y="3285637"/>
              <a:ext cx="7360" cy="285538"/>
            </a:xfrm>
            <a:custGeom>
              <a:avLst/>
              <a:gdLst/>
              <a:ahLst/>
              <a:cxnLst/>
              <a:rect l="l" t="t" r="r" b="b"/>
              <a:pathLst>
                <a:path w="223" h="8652" extrusionOk="0">
                  <a:moveTo>
                    <a:pt x="0" y="1"/>
                  </a:moveTo>
                  <a:lnTo>
                    <a:pt x="0" y="8467"/>
                  </a:lnTo>
                  <a:lnTo>
                    <a:pt x="222" y="8652"/>
                  </a:lnTo>
                  <a:lnTo>
                    <a:pt x="222" y="18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9"/>
            <p:cNvSpPr/>
            <p:nvPr/>
          </p:nvSpPr>
          <p:spPr>
            <a:xfrm>
              <a:off x="-1870921" y="3285637"/>
              <a:ext cx="9769" cy="285538"/>
            </a:xfrm>
            <a:custGeom>
              <a:avLst/>
              <a:gdLst/>
              <a:ahLst/>
              <a:cxnLst/>
              <a:rect l="l" t="t" r="r" b="b"/>
              <a:pathLst>
                <a:path w="296" h="8652" extrusionOk="0">
                  <a:moveTo>
                    <a:pt x="296" y="1"/>
                  </a:moveTo>
                  <a:lnTo>
                    <a:pt x="0" y="185"/>
                  </a:lnTo>
                  <a:lnTo>
                    <a:pt x="0" y="8652"/>
                  </a:lnTo>
                  <a:lnTo>
                    <a:pt x="296" y="846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9"/>
            <p:cNvSpPr/>
            <p:nvPr/>
          </p:nvSpPr>
          <p:spPr>
            <a:xfrm>
              <a:off x="-1951448" y="3467450"/>
              <a:ext cx="17095" cy="9802"/>
            </a:xfrm>
            <a:custGeom>
              <a:avLst/>
              <a:gdLst/>
              <a:ahLst/>
              <a:cxnLst/>
              <a:rect l="l" t="t" r="r" b="b"/>
              <a:pathLst>
                <a:path w="518" h="297" extrusionOk="0">
                  <a:moveTo>
                    <a:pt x="296" y="0"/>
                  </a:moveTo>
                  <a:lnTo>
                    <a:pt x="0" y="185"/>
                  </a:lnTo>
                  <a:lnTo>
                    <a:pt x="296" y="296"/>
                  </a:lnTo>
                  <a:lnTo>
                    <a:pt x="518" y="18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9"/>
            <p:cNvSpPr/>
            <p:nvPr/>
          </p:nvSpPr>
          <p:spPr>
            <a:xfrm>
              <a:off x="-1951448" y="3473555"/>
              <a:ext cx="9769" cy="137884"/>
            </a:xfrm>
            <a:custGeom>
              <a:avLst/>
              <a:gdLst/>
              <a:ahLst/>
              <a:cxnLst/>
              <a:rect l="l" t="t" r="r" b="b"/>
              <a:pathLst>
                <a:path w="296" h="4178" extrusionOk="0">
                  <a:moveTo>
                    <a:pt x="0" y="0"/>
                  </a:moveTo>
                  <a:lnTo>
                    <a:pt x="0" y="4067"/>
                  </a:lnTo>
                  <a:lnTo>
                    <a:pt x="296" y="4178"/>
                  </a:lnTo>
                  <a:lnTo>
                    <a:pt x="296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9"/>
            <p:cNvSpPr/>
            <p:nvPr/>
          </p:nvSpPr>
          <p:spPr>
            <a:xfrm>
              <a:off x="-1941712" y="3473555"/>
              <a:ext cx="7360" cy="137884"/>
            </a:xfrm>
            <a:custGeom>
              <a:avLst/>
              <a:gdLst/>
              <a:ahLst/>
              <a:cxnLst/>
              <a:rect l="l" t="t" r="r" b="b"/>
              <a:pathLst>
                <a:path w="223" h="4178" extrusionOk="0">
                  <a:moveTo>
                    <a:pt x="223" y="0"/>
                  </a:moveTo>
                  <a:lnTo>
                    <a:pt x="1" y="111"/>
                  </a:lnTo>
                  <a:lnTo>
                    <a:pt x="1" y="4178"/>
                  </a:lnTo>
                  <a:lnTo>
                    <a:pt x="223" y="406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9"/>
            <p:cNvSpPr/>
            <p:nvPr/>
          </p:nvSpPr>
          <p:spPr>
            <a:xfrm>
              <a:off x="-1986860" y="3522333"/>
              <a:ext cx="35445" cy="104981"/>
            </a:xfrm>
            <a:custGeom>
              <a:avLst/>
              <a:gdLst/>
              <a:ahLst/>
              <a:cxnLst/>
              <a:rect l="l" t="t" r="r" b="b"/>
              <a:pathLst>
                <a:path w="1074" h="3181" extrusionOk="0">
                  <a:moveTo>
                    <a:pt x="1073" y="1"/>
                  </a:moveTo>
                  <a:lnTo>
                    <a:pt x="1" y="592"/>
                  </a:lnTo>
                  <a:lnTo>
                    <a:pt x="1" y="3180"/>
                  </a:lnTo>
                  <a:lnTo>
                    <a:pt x="1073" y="2589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9"/>
            <p:cNvSpPr/>
            <p:nvPr/>
          </p:nvSpPr>
          <p:spPr>
            <a:xfrm>
              <a:off x="-1984418" y="3528439"/>
              <a:ext cx="30560" cy="57391"/>
            </a:xfrm>
            <a:custGeom>
              <a:avLst/>
              <a:gdLst/>
              <a:ahLst/>
              <a:cxnLst/>
              <a:rect l="l" t="t" r="r" b="b"/>
              <a:pathLst>
                <a:path w="926" h="1739" extrusionOk="0">
                  <a:moveTo>
                    <a:pt x="925" y="1"/>
                  </a:moveTo>
                  <a:lnTo>
                    <a:pt x="851" y="38"/>
                  </a:lnTo>
                  <a:lnTo>
                    <a:pt x="851" y="1184"/>
                  </a:lnTo>
                  <a:lnTo>
                    <a:pt x="1" y="1664"/>
                  </a:lnTo>
                  <a:lnTo>
                    <a:pt x="1" y="1738"/>
                  </a:lnTo>
                  <a:lnTo>
                    <a:pt x="925" y="1184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9"/>
            <p:cNvSpPr/>
            <p:nvPr/>
          </p:nvSpPr>
          <p:spPr>
            <a:xfrm>
              <a:off x="-1984418" y="3529660"/>
              <a:ext cx="28118" cy="53728"/>
            </a:xfrm>
            <a:custGeom>
              <a:avLst/>
              <a:gdLst/>
              <a:ahLst/>
              <a:cxnLst/>
              <a:rect l="l" t="t" r="r" b="b"/>
              <a:pathLst>
                <a:path w="852" h="1628" extrusionOk="0">
                  <a:moveTo>
                    <a:pt x="851" y="1"/>
                  </a:moveTo>
                  <a:lnTo>
                    <a:pt x="1" y="518"/>
                  </a:lnTo>
                  <a:lnTo>
                    <a:pt x="1" y="1627"/>
                  </a:lnTo>
                  <a:lnTo>
                    <a:pt x="851" y="1147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9"/>
            <p:cNvSpPr/>
            <p:nvPr/>
          </p:nvSpPr>
          <p:spPr>
            <a:xfrm>
              <a:off x="-1984418" y="3572366"/>
              <a:ext cx="30560" cy="47623"/>
            </a:xfrm>
            <a:custGeom>
              <a:avLst/>
              <a:gdLst/>
              <a:ahLst/>
              <a:cxnLst/>
              <a:rect l="l" t="t" r="r" b="b"/>
              <a:pathLst>
                <a:path w="926" h="1443" extrusionOk="0">
                  <a:moveTo>
                    <a:pt x="925" y="1"/>
                  </a:moveTo>
                  <a:lnTo>
                    <a:pt x="851" y="38"/>
                  </a:lnTo>
                  <a:lnTo>
                    <a:pt x="851" y="888"/>
                  </a:lnTo>
                  <a:lnTo>
                    <a:pt x="1" y="1369"/>
                  </a:lnTo>
                  <a:lnTo>
                    <a:pt x="1" y="1443"/>
                  </a:lnTo>
                  <a:lnTo>
                    <a:pt x="925" y="925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9"/>
            <p:cNvSpPr/>
            <p:nvPr/>
          </p:nvSpPr>
          <p:spPr>
            <a:xfrm>
              <a:off x="-1984418" y="3573587"/>
              <a:ext cx="28118" cy="43959"/>
            </a:xfrm>
            <a:custGeom>
              <a:avLst/>
              <a:gdLst/>
              <a:ahLst/>
              <a:cxnLst/>
              <a:rect l="l" t="t" r="r" b="b"/>
              <a:pathLst>
                <a:path w="852" h="1332" extrusionOk="0">
                  <a:moveTo>
                    <a:pt x="851" y="1"/>
                  </a:moveTo>
                  <a:lnTo>
                    <a:pt x="1" y="481"/>
                  </a:lnTo>
                  <a:lnTo>
                    <a:pt x="1" y="1332"/>
                  </a:lnTo>
                  <a:lnTo>
                    <a:pt x="851" y="8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9"/>
            <p:cNvSpPr/>
            <p:nvPr/>
          </p:nvSpPr>
          <p:spPr>
            <a:xfrm>
              <a:off x="-2023460" y="3541871"/>
              <a:ext cx="36633" cy="106169"/>
            </a:xfrm>
            <a:custGeom>
              <a:avLst/>
              <a:gdLst/>
              <a:ahLst/>
              <a:cxnLst/>
              <a:rect l="l" t="t" r="r" b="b"/>
              <a:pathLst>
                <a:path w="1110" h="3217" extrusionOk="0">
                  <a:moveTo>
                    <a:pt x="1110" y="0"/>
                  </a:moveTo>
                  <a:lnTo>
                    <a:pt x="1" y="592"/>
                  </a:lnTo>
                  <a:lnTo>
                    <a:pt x="1" y="3217"/>
                  </a:lnTo>
                  <a:lnTo>
                    <a:pt x="1110" y="2588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9"/>
            <p:cNvSpPr/>
            <p:nvPr/>
          </p:nvSpPr>
          <p:spPr>
            <a:xfrm>
              <a:off x="-1986860" y="3541871"/>
              <a:ext cx="33" cy="85443"/>
            </a:xfrm>
            <a:custGeom>
              <a:avLst/>
              <a:gdLst/>
              <a:ahLst/>
              <a:cxnLst/>
              <a:rect l="l" t="t" r="r" b="b"/>
              <a:pathLst>
                <a:path w="1" h="2589" extrusionOk="0">
                  <a:moveTo>
                    <a:pt x="1" y="0"/>
                  </a:moveTo>
                  <a:lnTo>
                    <a:pt x="1" y="2588"/>
                  </a:lnTo>
                  <a:lnTo>
                    <a:pt x="1" y="2588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9"/>
            <p:cNvSpPr/>
            <p:nvPr/>
          </p:nvSpPr>
          <p:spPr>
            <a:xfrm>
              <a:off x="-2019797" y="3549198"/>
              <a:ext cx="30527" cy="56137"/>
            </a:xfrm>
            <a:custGeom>
              <a:avLst/>
              <a:gdLst/>
              <a:ahLst/>
              <a:cxnLst/>
              <a:rect l="l" t="t" r="r" b="b"/>
              <a:pathLst>
                <a:path w="925" h="1701" extrusionOk="0">
                  <a:moveTo>
                    <a:pt x="925" y="0"/>
                  </a:moveTo>
                  <a:lnTo>
                    <a:pt x="814" y="37"/>
                  </a:lnTo>
                  <a:lnTo>
                    <a:pt x="814" y="1146"/>
                  </a:lnTo>
                  <a:lnTo>
                    <a:pt x="1" y="1627"/>
                  </a:lnTo>
                  <a:lnTo>
                    <a:pt x="1" y="1701"/>
                  </a:lnTo>
                  <a:lnTo>
                    <a:pt x="925" y="1220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9"/>
            <p:cNvSpPr/>
            <p:nvPr/>
          </p:nvSpPr>
          <p:spPr>
            <a:xfrm>
              <a:off x="-2019797" y="3550419"/>
              <a:ext cx="26897" cy="52507"/>
            </a:xfrm>
            <a:custGeom>
              <a:avLst/>
              <a:gdLst/>
              <a:ahLst/>
              <a:cxnLst/>
              <a:rect l="l" t="t" r="r" b="b"/>
              <a:pathLst>
                <a:path w="815" h="1591" extrusionOk="0">
                  <a:moveTo>
                    <a:pt x="814" y="0"/>
                  </a:moveTo>
                  <a:lnTo>
                    <a:pt x="1" y="481"/>
                  </a:lnTo>
                  <a:lnTo>
                    <a:pt x="1" y="1590"/>
                  </a:lnTo>
                  <a:lnTo>
                    <a:pt x="814" y="1109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9"/>
            <p:cNvSpPr/>
            <p:nvPr/>
          </p:nvSpPr>
          <p:spPr>
            <a:xfrm>
              <a:off x="-2019797" y="3591903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925" y="0"/>
                  </a:moveTo>
                  <a:lnTo>
                    <a:pt x="814" y="37"/>
                  </a:lnTo>
                  <a:lnTo>
                    <a:pt x="814" y="925"/>
                  </a:lnTo>
                  <a:lnTo>
                    <a:pt x="1" y="1405"/>
                  </a:lnTo>
                  <a:lnTo>
                    <a:pt x="1" y="1479"/>
                  </a:lnTo>
                  <a:lnTo>
                    <a:pt x="925" y="96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9"/>
            <p:cNvSpPr/>
            <p:nvPr/>
          </p:nvSpPr>
          <p:spPr>
            <a:xfrm>
              <a:off x="-2019797" y="3593125"/>
              <a:ext cx="26897" cy="45180"/>
            </a:xfrm>
            <a:custGeom>
              <a:avLst/>
              <a:gdLst/>
              <a:ahLst/>
              <a:cxnLst/>
              <a:rect l="l" t="t" r="r" b="b"/>
              <a:pathLst>
                <a:path w="815" h="1369" extrusionOk="0">
                  <a:moveTo>
                    <a:pt x="814" y="0"/>
                  </a:moveTo>
                  <a:lnTo>
                    <a:pt x="1" y="518"/>
                  </a:lnTo>
                  <a:lnTo>
                    <a:pt x="1" y="1368"/>
                  </a:lnTo>
                  <a:lnTo>
                    <a:pt x="814" y="888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9"/>
            <p:cNvSpPr/>
            <p:nvPr/>
          </p:nvSpPr>
          <p:spPr>
            <a:xfrm>
              <a:off x="-1990523" y="3587019"/>
              <a:ext cx="3696" cy="6138"/>
            </a:xfrm>
            <a:custGeom>
              <a:avLst/>
              <a:gdLst/>
              <a:ahLst/>
              <a:cxnLst/>
              <a:rect l="l" t="t" r="r" b="b"/>
              <a:pathLst>
                <a:path w="112" h="186" extrusionOk="0">
                  <a:moveTo>
                    <a:pt x="38" y="0"/>
                  </a:moveTo>
                  <a:cubicBezTo>
                    <a:pt x="38" y="74"/>
                    <a:pt x="1" y="74"/>
                    <a:pt x="1" y="111"/>
                  </a:cubicBezTo>
                  <a:cubicBezTo>
                    <a:pt x="1" y="148"/>
                    <a:pt x="38" y="185"/>
                    <a:pt x="38" y="185"/>
                  </a:cubicBezTo>
                  <a:cubicBezTo>
                    <a:pt x="75" y="185"/>
                    <a:pt x="112" y="148"/>
                    <a:pt x="112" y="111"/>
                  </a:cubicBezTo>
                  <a:cubicBezTo>
                    <a:pt x="112" y="37"/>
                    <a:pt x="75" y="0"/>
                    <a:pt x="3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9"/>
            <p:cNvSpPr/>
            <p:nvPr/>
          </p:nvSpPr>
          <p:spPr>
            <a:xfrm>
              <a:off x="-1989302" y="3589461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9"/>
            <p:cNvSpPr/>
            <p:nvPr/>
          </p:nvSpPr>
          <p:spPr>
            <a:xfrm>
              <a:off x="-1984418" y="3585798"/>
              <a:ext cx="4917" cy="6138"/>
            </a:xfrm>
            <a:custGeom>
              <a:avLst/>
              <a:gdLst/>
              <a:ahLst/>
              <a:cxnLst/>
              <a:rect l="l" t="t" r="r" b="b"/>
              <a:pathLst>
                <a:path w="149" h="186" extrusionOk="0">
                  <a:moveTo>
                    <a:pt x="75" y="0"/>
                  </a:moveTo>
                  <a:cubicBezTo>
                    <a:pt x="1" y="0"/>
                    <a:pt x="1" y="37"/>
                    <a:pt x="1" y="111"/>
                  </a:cubicBezTo>
                  <a:cubicBezTo>
                    <a:pt x="1" y="148"/>
                    <a:pt x="38" y="185"/>
                    <a:pt x="75" y="185"/>
                  </a:cubicBezTo>
                  <a:cubicBezTo>
                    <a:pt x="112" y="185"/>
                    <a:pt x="149" y="148"/>
                    <a:pt x="149" y="111"/>
                  </a:cubicBezTo>
                  <a:cubicBezTo>
                    <a:pt x="149" y="37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9"/>
            <p:cNvSpPr/>
            <p:nvPr/>
          </p:nvSpPr>
          <p:spPr>
            <a:xfrm>
              <a:off x="-1984418" y="3585798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37"/>
                  </a:moveTo>
                  <a:lnTo>
                    <a:pt x="1" y="37"/>
                  </a:lnTo>
                  <a:lnTo>
                    <a:pt x="1" y="37"/>
                  </a:lnTo>
                  <a:cubicBezTo>
                    <a:pt x="38" y="37"/>
                    <a:pt x="38" y="37"/>
                    <a:pt x="1" y="37"/>
                  </a:cubicBezTo>
                  <a:cubicBezTo>
                    <a:pt x="1" y="0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9"/>
            <p:cNvSpPr/>
            <p:nvPr/>
          </p:nvSpPr>
          <p:spPr>
            <a:xfrm>
              <a:off x="-2021018" y="3549198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" y="0"/>
                  </a:moveTo>
                  <a:lnTo>
                    <a:pt x="1" y="222"/>
                  </a:lnTo>
                  <a:lnTo>
                    <a:pt x="186" y="333"/>
                  </a:lnTo>
                  <a:lnTo>
                    <a:pt x="186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9"/>
            <p:cNvSpPr/>
            <p:nvPr/>
          </p:nvSpPr>
          <p:spPr>
            <a:xfrm>
              <a:off x="-2014913" y="3512598"/>
              <a:ext cx="69569" cy="47623"/>
            </a:xfrm>
            <a:custGeom>
              <a:avLst/>
              <a:gdLst/>
              <a:ahLst/>
              <a:cxnLst/>
              <a:rect l="l" t="t" r="r" b="b"/>
              <a:pathLst>
                <a:path w="2108" h="1443" extrusionOk="0">
                  <a:moveTo>
                    <a:pt x="2108" y="0"/>
                  </a:moveTo>
                  <a:lnTo>
                    <a:pt x="1" y="1257"/>
                  </a:lnTo>
                  <a:lnTo>
                    <a:pt x="1" y="1442"/>
                  </a:lnTo>
                  <a:lnTo>
                    <a:pt x="2108" y="185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9"/>
            <p:cNvSpPr/>
            <p:nvPr/>
          </p:nvSpPr>
          <p:spPr>
            <a:xfrm>
              <a:off x="-2021018" y="3507713"/>
              <a:ext cx="75675" cy="46402"/>
            </a:xfrm>
            <a:custGeom>
              <a:avLst/>
              <a:gdLst/>
              <a:ahLst/>
              <a:cxnLst/>
              <a:rect l="l" t="t" r="r" b="b"/>
              <a:pathLst>
                <a:path w="2293" h="1406" extrusionOk="0">
                  <a:moveTo>
                    <a:pt x="2108" y="0"/>
                  </a:moveTo>
                  <a:lnTo>
                    <a:pt x="1" y="1257"/>
                  </a:lnTo>
                  <a:lnTo>
                    <a:pt x="186" y="1405"/>
                  </a:lnTo>
                  <a:lnTo>
                    <a:pt x="2293" y="14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9"/>
            <p:cNvSpPr/>
            <p:nvPr/>
          </p:nvSpPr>
          <p:spPr>
            <a:xfrm>
              <a:off x="-2030787" y="3512598"/>
              <a:ext cx="17128" cy="10990"/>
            </a:xfrm>
            <a:custGeom>
              <a:avLst/>
              <a:gdLst/>
              <a:ahLst/>
              <a:cxnLst/>
              <a:rect l="l" t="t" r="r" b="b"/>
              <a:pathLst>
                <a:path w="519" h="333" extrusionOk="0">
                  <a:moveTo>
                    <a:pt x="297" y="0"/>
                  </a:moveTo>
                  <a:lnTo>
                    <a:pt x="1" y="185"/>
                  </a:lnTo>
                  <a:lnTo>
                    <a:pt x="297" y="333"/>
                  </a:lnTo>
                  <a:lnTo>
                    <a:pt x="519" y="185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9"/>
            <p:cNvSpPr/>
            <p:nvPr/>
          </p:nvSpPr>
          <p:spPr>
            <a:xfrm>
              <a:off x="-2030787" y="3518703"/>
              <a:ext cx="9802" cy="139106"/>
            </a:xfrm>
            <a:custGeom>
              <a:avLst/>
              <a:gdLst/>
              <a:ahLst/>
              <a:cxnLst/>
              <a:rect l="l" t="t" r="r" b="b"/>
              <a:pathLst>
                <a:path w="297" h="4215" extrusionOk="0">
                  <a:moveTo>
                    <a:pt x="1" y="0"/>
                  </a:moveTo>
                  <a:lnTo>
                    <a:pt x="1" y="4067"/>
                  </a:lnTo>
                  <a:lnTo>
                    <a:pt x="297" y="4215"/>
                  </a:lnTo>
                  <a:lnTo>
                    <a:pt x="297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9"/>
            <p:cNvSpPr/>
            <p:nvPr/>
          </p:nvSpPr>
          <p:spPr>
            <a:xfrm>
              <a:off x="-2021018" y="3518703"/>
              <a:ext cx="7360" cy="139106"/>
            </a:xfrm>
            <a:custGeom>
              <a:avLst/>
              <a:gdLst/>
              <a:ahLst/>
              <a:cxnLst/>
              <a:rect l="l" t="t" r="r" b="b"/>
              <a:pathLst>
                <a:path w="223" h="4215" extrusionOk="0">
                  <a:moveTo>
                    <a:pt x="223" y="0"/>
                  </a:moveTo>
                  <a:lnTo>
                    <a:pt x="1" y="148"/>
                  </a:lnTo>
                  <a:lnTo>
                    <a:pt x="1" y="4215"/>
                  </a:lnTo>
                  <a:lnTo>
                    <a:pt x="223" y="4067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9"/>
            <p:cNvSpPr/>
            <p:nvPr/>
          </p:nvSpPr>
          <p:spPr>
            <a:xfrm>
              <a:off x="-2102767" y="3555303"/>
              <a:ext cx="6138" cy="10990"/>
            </a:xfrm>
            <a:custGeom>
              <a:avLst/>
              <a:gdLst/>
              <a:ahLst/>
              <a:cxnLst/>
              <a:rect l="l" t="t" r="r" b="b"/>
              <a:pathLst>
                <a:path w="186" h="333" extrusionOk="0">
                  <a:moveTo>
                    <a:pt x="1" y="0"/>
                  </a:moveTo>
                  <a:lnTo>
                    <a:pt x="1" y="222"/>
                  </a:lnTo>
                  <a:lnTo>
                    <a:pt x="186" y="333"/>
                  </a:lnTo>
                  <a:lnTo>
                    <a:pt x="186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9"/>
            <p:cNvSpPr/>
            <p:nvPr/>
          </p:nvSpPr>
          <p:spPr>
            <a:xfrm>
              <a:off x="-2096661" y="3430849"/>
              <a:ext cx="224549" cy="135442"/>
            </a:xfrm>
            <a:custGeom>
              <a:avLst/>
              <a:gdLst/>
              <a:ahLst/>
              <a:cxnLst/>
              <a:rect l="l" t="t" r="r" b="b"/>
              <a:pathLst>
                <a:path w="6804" h="4104" extrusionOk="0">
                  <a:moveTo>
                    <a:pt x="6803" y="0"/>
                  </a:moveTo>
                  <a:lnTo>
                    <a:pt x="1" y="3882"/>
                  </a:lnTo>
                  <a:lnTo>
                    <a:pt x="1" y="4104"/>
                  </a:lnTo>
                  <a:lnTo>
                    <a:pt x="6803" y="185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9"/>
            <p:cNvSpPr/>
            <p:nvPr/>
          </p:nvSpPr>
          <p:spPr>
            <a:xfrm>
              <a:off x="-2102767" y="3425965"/>
              <a:ext cx="230654" cy="133033"/>
            </a:xfrm>
            <a:custGeom>
              <a:avLst/>
              <a:gdLst/>
              <a:ahLst/>
              <a:cxnLst/>
              <a:rect l="l" t="t" r="r" b="b"/>
              <a:pathLst>
                <a:path w="6989" h="4031" extrusionOk="0">
                  <a:moveTo>
                    <a:pt x="6803" y="0"/>
                  </a:moveTo>
                  <a:lnTo>
                    <a:pt x="1" y="3919"/>
                  </a:lnTo>
                  <a:lnTo>
                    <a:pt x="186" y="4030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9"/>
            <p:cNvSpPr/>
            <p:nvPr/>
          </p:nvSpPr>
          <p:spPr>
            <a:xfrm>
              <a:off x="-2111314" y="3416196"/>
              <a:ext cx="17128" cy="9802"/>
            </a:xfrm>
            <a:custGeom>
              <a:avLst/>
              <a:gdLst/>
              <a:ahLst/>
              <a:cxnLst/>
              <a:rect l="l" t="t" r="r" b="b"/>
              <a:pathLst>
                <a:path w="519" h="297" extrusionOk="0">
                  <a:moveTo>
                    <a:pt x="260" y="1"/>
                  </a:moveTo>
                  <a:lnTo>
                    <a:pt x="1" y="148"/>
                  </a:lnTo>
                  <a:lnTo>
                    <a:pt x="260" y="296"/>
                  </a:lnTo>
                  <a:lnTo>
                    <a:pt x="518" y="14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9"/>
            <p:cNvSpPr/>
            <p:nvPr/>
          </p:nvSpPr>
          <p:spPr>
            <a:xfrm>
              <a:off x="-2111314" y="3421081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1" y="0"/>
                  </a:moveTo>
                  <a:lnTo>
                    <a:pt x="1" y="8430"/>
                  </a:lnTo>
                  <a:lnTo>
                    <a:pt x="260" y="8615"/>
                  </a:lnTo>
                  <a:lnTo>
                    <a:pt x="260" y="1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9"/>
            <p:cNvSpPr/>
            <p:nvPr/>
          </p:nvSpPr>
          <p:spPr>
            <a:xfrm>
              <a:off x="-2102767" y="3421081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259" y="0"/>
                  </a:moveTo>
                  <a:lnTo>
                    <a:pt x="1" y="148"/>
                  </a:lnTo>
                  <a:lnTo>
                    <a:pt x="1" y="8615"/>
                  </a:lnTo>
                  <a:lnTo>
                    <a:pt x="259" y="843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9"/>
            <p:cNvSpPr/>
            <p:nvPr/>
          </p:nvSpPr>
          <p:spPr>
            <a:xfrm>
              <a:off x="-2335801" y="3689493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0" y="1"/>
                  </a:moveTo>
                  <a:lnTo>
                    <a:pt x="0" y="223"/>
                  </a:lnTo>
                  <a:lnTo>
                    <a:pt x="185" y="334"/>
                  </a:lnTo>
                  <a:lnTo>
                    <a:pt x="185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9"/>
            <p:cNvSpPr/>
            <p:nvPr/>
          </p:nvSpPr>
          <p:spPr>
            <a:xfrm>
              <a:off x="-2329695" y="3565039"/>
              <a:ext cx="224516" cy="135475"/>
            </a:xfrm>
            <a:custGeom>
              <a:avLst/>
              <a:gdLst/>
              <a:ahLst/>
              <a:cxnLst/>
              <a:rect l="l" t="t" r="r" b="b"/>
              <a:pathLst>
                <a:path w="6803" h="4105" extrusionOk="0">
                  <a:moveTo>
                    <a:pt x="6803" y="1"/>
                  </a:moveTo>
                  <a:lnTo>
                    <a:pt x="0" y="3920"/>
                  </a:lnTo>
                  <a:lnTo>
                    <a:pt x="0" y="4105"/>
                  </a:lnTo>
                  <a:lnTo>
                    <a:pt x="6803" y="186"/>
                  </a:lnTo>
                  <a:lnTo>
                    <a:pt x="6803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9"/>
            <p:cNvSpPr/>
            <p:nvPr/>
          </p:nvSpPr>
          <p:spPr>
            <a:xfrm>
              <a:off x="-2335801" y="3560188"/>
              <a:ext cx="230621" cy="134221"/>
            </a:xfrm>
            <a:custGeom>
              <a:avLst/>
              <a:gdLst/>
              <a:ahLst/>
              <a:cxnLst/>
              <a:rect l="l" t="t" r="r" b="b"/>
              <a:pathLst>
                <a:path w="6988" h="4067" extrusionOk="0">
                  <a:moveTo>
                    <a:pt x="6803" y="0"/>
                  </a:moveTo>
                  <a:lnTo>
                    <a:pt x="0" y="3919"/>
                  </a:lnTo>
                  <a:lnTo>
                    <a:pt x="185" y="4067"/>
                  </a:lnTo>
                  <a:lnTo>
                    <a:pt x="6988" y="148"/>
                  </a:lnTo>
                  <a:lnTo>
                    <a:pt x="6803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9"/>
            <p:cNvSpPr/>
            <p:nvPr/>
          </p:nvSpPr>
          <p:spPr>
            <a:xfrm>
              <a:off x="-2341906" y="3689493"/>
              <a:ext cx="6138" cy="11023"/>
            </a:xfrm>
            <a:custGeom>
              <a:avLst/>
              <a:gdLst/>
              <a:ahLst/>
              <a:cxnLst/>
              <a:rect l="l" t="t" r="r" b="b"/>
              <a:pathLst>
                <a:path w="186" h="334" extrusionOk="0">
                  <a:moveTo>
                    <a:pt x="185" y="1"/>
                  </a:moveTo>
                  <a:lnTo>
                    <a:pt x="0" y="149"/>
                  </a:lnTo>
                  <a:lnTo>
                    <a:pt x="0" y="334"/>
                  </a:lnTo>
                  <a:lnTo>
                    <a:pt x="185" y="223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9"/>
            <p:cNvSpPr/>
            <p:nvPr/>
          </p:nvSpPr>
          <p:spPr>
            <a:xfrm>
              <a:off x="-2574973" y="3558967"/>
              <a:ext cx="233097" cy="141548"/>
            </a:xfrm>
            <a:custGeom>
              <a:avLst/>
              <a:gdLst/>
              <a:ahLst/>
              <a:cxnLst/>
              <a:rect l="l" t="t" r="r" b="b"/>
              <a:pathLst>
                <a:path w="7063" h="4289" extrusionOk="0">
                  <a:moveTo>
                    <a:pt x="1" y="0"/>
                  </a:moveTo>
                  <a:lnTo>
                    <a:pt x="1" y="222"/>
                  </a:lnTo>
                  <a:lnTo>
                    <a:pt x="7062" y="4289"/>
                  </a:lnTo>
                  <a:lnTo>
                    <a:pt x="7062" y="41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9"/>
            <p:cNvSpPr/>
            <p:nvPr/>
          </p:nvSpPr>
          <p:spPr>
            <a:xfrm>
              <a:off x="-2574973" y="3555303"/>
              <a:ext cx="239202" cy="139106"/>
            </a:xfrm>
            <a:custGeom>
              <a:avLst/>
              <a:gdLst/>
              <a:ahLst/>
              <a:cxnLst/>
              <a:rect l="l" t="t" r="r" b="b"/>
              <a:pathLst>
                <a:path w="7248" h="4215" extrusionOk="0">
                  <a:moveTo>
                    <a:pt x="186" y="0"/>
                  </a:moveTo>
                  <a:lnTo>
                    <a:pt x="1" y="111"/>
                  </a:lnTo>
                  <a:lnTo>
                    <a:pt x="7062" y="4215"/>
                  </a:lnTo>
                  <a:lnTo>
                    <a:pt x="7247" y="4067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9"/>
            <p:cNvSpPr/>
            <p:nvPr/>
          </p:nvSpPr>
          <p:spPr>
            <a:xfrm>
              <a:off x="-2344348" y="3550419"/>
              <a:ext cx="18349" cy="11023"/>
            </a:xfrm>
            <a:custGeom>
              <a:avLst/>
              <a:gdLst/>
              <a:ahLst/>
              <a:cxnLst/>
              <a:rect l="l" t="t" r="r" b="b"/>
              <a:pathLst>
                <a:path w="556" h="334" extrusionOk="0">
                  <a:moveTo>
                    <a:pt x="259" y="0"/>
                  </a:moveTo>
                  <a:lnTo>
                    <a:pt x="0" y="148"/>
                  </a:lnTo>
                  <a:lnTo>
                    <a:pt x="259" y="333"/>
                  </a:lnTo>
                  <a:lnTo>
                    <a:pt x="555" y="14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9"/>
            <p:cNvSpPr/>
            <p:nvPr/>
          </p:nvSpPr>
          <p:spPr>
            <a:xfrm>
              <a:off x="-2344348" y="3555303"/>
              <a:ext cx="8581" cy="284317"/>
            </a:xfrm>
            <a:custGeom>
              <a:avLst/>
              <a:gdLst/>
              <a:ahLst/>
              <a:cxnLst/>
              <a:rect l="l" t="t" r="r" b="b"/>
              <a:pathLst>
                <a:path w="260" h="8615" extrusionOk="0">
                  <a:moveTo>
                    <a:pt x="0" y="0"/>
                  </a:moveTo>
                  <a:lnTo>
                    <a:pt x="0" y="8429"/>
                  </a:lnTo>
                  <a:lnTo>
                    <a:pt x="259" y="8614"/>
                  </a:lnTo>
                  <a:lnTo>
                    <a:pt x="259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9"/>
            <p:cNvSpPr/>
            <p:nvPr/>
          </p:nvSpPr>
          <p:spPr>
            <a:xfrm>
              <a:off x="-2335801" y="3555303"/>
              <a:ext cx="9802" cy="284317"/>
            </a:xfrm>
            <a:custGeom>
              <a:avLst/>
              <a:gdLst/>
              <a:ahLst/>
              <a:cxnLst/>
              <a:rect l="l" t="t" r="r" b="b"/>
              <a:pathLst>
                <a:path w="297" h="8615" extrusionOk="0">
                  <a:moveTo>
                    <a:pt x="296" y="0"/>
                  </a:moveTo>
                  <a:lnTo>
                    <a:pt x="0" y="185"/>
                  </a:lnTo>
                  <a:lnTo>
                    <a:pt x="0" y="8614"/>
                  </a:lnTo>
                  <a:lnTo>
                    <a:pt x="296" y="8429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9"/>
            <p:cNvSpPr/>
            <p:nvPr/>
          </p:nvSpPr>
          <p:spPr>
            <a:xfrm>
              <a:off x="-3470542" y="2819537"/>
              <a:ext cx="1134758" cy="741896"/>
            </a:xfrm>
            <a:custGeom>
              <a:avLst/>
              <a:gdLst/>
              <a:ahLst/>
              <a:cxnLst/>
              <a:rect l="l" t="t" r="r" b="b"/>
              <a:pathLst>
                <a:path w="34384" h="22480" extrusionOk="0">
                  <a:moveTo>
                    <a:pt x="0" y="1"/>
                  </a:moveTo>
                  <a:lnTo>
                    <a:pt x="0" y="11018"/>
                  </a:lnTo>
                  <a:lnTo>
                    <a:pt x="19447" y="22257"/>
                  </a:lnTo>
                  <a:lnTo>
                    <a:pt x="19447" y="13902"/>
                  </a:lnTo>
                  <a:lnTo>
                    <a:pt x="34383" y="22479"/>
                  </a:lnTo>
                  <a:lnTo>
                    <a:pt x="34383" y="198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9"/>
            <p:cNvSpPr/>
            <p:nvPr/>
          </p:nvSpPr>
          <p:spPr>
            <a:xfrm>
              <a:off x="-2335801" y="3066003"/>
              <a:ext cx="707706" cy="495434"/>
            </a:xfrm>
            <a:custGeom>
              <a:avLst/>
              <a:gdLst/>
              <a:ahLst/>
              <a:cxnLst/>
              <a:rect l="l" t="t" r="r" b="b"/>
              <a:pathLst>
                <a:path w="21444" h="15012" extrusionOk="0">
                  <a:moveTo>
                    <a:pt x="21443" y="1"/>
                  </a:moveTo>
                  <a:lnTo>
                    <a:pt x="0" y="12423"/>
                  </a:lnTo>
                  <a:lnTo>
                    <a:pt x="0" y="15011"/>
                  </a:lnTo>
                  <a:lnTo>
                    <a:pt x="21443" y="2589"/>
                  </a:lnTo>
                  <a:lnTo>
                    <a:pt x="2144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9"/>
            <p:cNvSpPr/>
            <p:nvPr/>
          </p:nvSpPr>
          <p:spPr>
            <a:xfrm>
              <a:off x="-3470542" y="2796369"/>
              <a:ext cx="1134758" cy="679653"/>
            </a:xfrm>
            <a:custGeom>
              <a:avLst/>
              <a:gdLst/>
              <a:ahLst/>
              <a:cxnLst/>
              <a:rect l="l" t="t" r="r" b="b"/>
              <a:pathLst>
                <a:path w="34384" h="20594" extrusionOk="0">
                  <a:moveTo>
                    <a:pt x="0" y="0"/>
                  </a:moveTo>
                  <a:lnTo>
                    <a:pt x="0" y="703"/>
                  </a:lnTo>
                  <a:lnTo>
                    <a:pt x="34383" y="20593"/>
                  </a:lnTo>
                  <a:lnTo>
                    <a:pt x="34383" y="19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9"/>
            <p:cNvSpPr/>
            <p:nvPr/>
          </p:nvSpPr>
          <p:spPr>
            <a:xfrm>
              <a:off x="-2335801" y="3041614"/>
              <a:ext cx="707706" cy="434412"/>
            </a:xfrm>
            <a:custGeom>
              <a:avLst/>
              <a:gdLst/>
              <a:ahLst/>
              <a:cxnLst/>
              <a:rect l="l" t="t" r="r" b="b"/>
              <a:pathLst>
                <a:path w="21444" h="13163" extrusionOk="0">
                  <a:moveTo>
                    <a:pt x="21443" y="0"/>
                  </a:moveTo>
                  <a:lnTo>
                    <a:pt x="0" y="12423"/>
                  </a:lnTo>
                  <a:lnTo>
                    <a:pt x="0" y="13162"/>
                  </a:lnTo>
                  <a:lnTo>
                    <a:pt x="21443" y="740"/>
                  </a:lnTo>
                  <a:lnTo>
                    <a:pt x="21443" y="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9"/>
            <p:cNvSpPr/>
            <p:nvPr/>
          </p:nvSpPr>
          <p:spPr>
            <a:xfrm>
              <a:off x="-3470542" y="2385186"/>
              <a:ext cx="1842431" cy="1066410"/>
            </a:xfrm>
            <a:custGeom>
              <a:avLst/>
              <a:gdLst/>
              <a:ahLst/>
              <a:cxnLst/>
              <a:rect l="l" t="t" r="r" b="b"/>
              <a:pathLst>
                <a:path w="55827" h="32313" extrusionOk="0">
                  <a:moveTo>
                    <a:pt x="21407" y="0"/>
                  </a:moveTo>
                  <a:lnTo>
                    <a:pt x="0" y="12459"/>
                  </a:lnTo>
                  <a:lnTo>
                    <a:pt x="34383" y="32313"/>
                  </a:lnTo>
                  <a:lnTo>
                    <a:pt x="55826" y="19890"/>
                  </a:lnTo>
                  <a:lnTo>
                    <a:pt x="21407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9"/>
            <p:cNvSpPr/>
            <p:nvPr/>
          </p:nvSpPr>
          <p:spPr>
            <a:xfrm>
              <a:off x="-3446153" y="2397364"/>
              <a:ext cx="682096" cy="405139"/>
            </a:xfrm>
            <a:custGeom>
              <a:avLst/>
              <a:gdLst/>
              <a:ahLst/>
              <a:cxnLst/>
              <a:rect l="l" t="t" r="r" b="b"/>
              <a:pathLst>
                <a:path w="20668" h="12276" extrusionOk="0">
                  <a:moveTo>
                    <a:pt x="20668" y="1"/>
                  </a:moveTo>
                  <a:lnTo>
                    <a:pt x="1" y="12016"/>
                  </a:lnTo>
                  <a:lnTo>
                    <a:pt x="408" y="12275"/>
                  </a:lnTo>
                  <a:lnTo>
                    <a:pt x="20668" y="519"/>
                  </a:lnTo>
                  <a:lnTo>
                    <a:pt x="20668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9"/>
            <p:cNvSpPr/>
            <p:nvPr/>
          </p:nvSpPr>
          <p:spPr>
            <a:xfrm>
              <a:off x="-2764080" y="2397364"/>
              <a:ext cx="1111557" cy="650380"/>
            </a:xfrm>
            <a:custGeom>
              <a:avLst/>
              <a:gdLst/>
              <a:ahLst/>
              <a:cxnLst/>
              <a:rect l="l" t="t" r="r" b="b"/>
              <a:pathLst>
                <a:path w="33681" h="19707" extrusionOk="0">
                  <a:moveTo>
                    <a:pt x="1" y="1"/>
                  </a:moveTo>
                  <a:lnTo>
                    <a:pt x="1" y="519"/>
                  </a:lnTo>
                  <a:lnTo>
                    <a:pt x="33237" y="19706"/>
                  </a:lnTo>
                  <a:lnTo>
                    <a:pt x="33681" y="194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9"/>
            <p:cNvSpPr/>
            <p:nvPr/>
          </p:nvSpPr>
          <p:spPr>
            <a:xfrm>
              <a:off x="-3432721" y="2414460"/>
              <a:ext cx="1765568" cy="1020074"/>
            </a:xfrm>
            <a:custGeom>
              <a:avLst/>
              <a:gdLst/>
              <a:ahLst/>
              <a:cxnLst/>
              <a:rect l="l" t="t" r="r" b="b"/>
              <a:pathLst>
                <a:path w="53498" h="30909" extrusionOk="0">
                  <a:moveTo>
                    <a:pt x="20261" y="1"/>
                  </a:moveTo>
                  <a:lnTo>
                    <a:pt x="1" y="11757"/>
                  </a:lnTo>
                  <a:lnTo>
                    <a:pt x="33237" y="30908"/>
                  </a:lnTo>
                  <a:lnTo>
                    <a:pt x="53497" y="19188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9"/>
            <p:cNvSpPr/>
            <p:nvPr/>
          </p:nvSpPr>
          <p:spPr>
            <a:xfrm>
              <a:off x="-1977091" y="2920823"/>
              <a:ext cx="140360" cy="83001"/>
            </a:xfrm>
            <a:custGeom>
              <a:avLst/>
              <a:gdLst/>
              <a:ahLst/>
              <a:cxnLst/>
              <a:rect l="l" t="t" r="r" b="b"/>
              <a:pathLst>
                <a:path w="4253" h="2515" extrusionOk="0">
                  <a:moveTo>
                    <a:pt x="2034" y="0"/>
                  </a:moveTo>
                  <a:lnTo>
                    <a:pt x="1" y="1220"/>
                  </a:lnTo>
                  <a:lnTo>
                    <a:pt x="2219" y="2514"/>
                  </a:lnTo>
                  <a:lnTo>
                    <a:pt x="4252" y="1294"/>
                  </a:lnTo>
                  <a:lnTo>
                    <a:pt x="2034" y="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9"/>
            <p:cNvSpPr/>
            <p:nvPr/>
          </p:nvSpPr>
          <p:spPr>
            <a:xfrm>
              <a:off x="-1931943" y="2906170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1" y="407"/>
                  </a:lnTo>
                  <a:lnTo>
                    <a:pt x="1664" y="1369"/>
                  </a:lnTo>
                  <a:lnTo>
                    <a:pt x="2404" y="92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9"/>
            <p:cNvSpPr/>
            <p:nvPr/>
          </p:nvSpPr>
          <p:spPr>
            <a:xfrm>
              <a:off x="-1931943" y="2919602"/>
              <a:ext cx="54949" cy="59801"/>
            </a:xfrm>
            <a:custGeom>
              <a:avLst/>
              <a:gdLst/>
              <a:ahLst/>
              <a:cxnLst/>
              <a:rect l="l" t="t" r="r" b="b"/>
              <a:pathLst>
                <a:path w="1665" h="1812" extrusionOk="0">
                  <a:moveTo>
                    <a:pt x="1" y="0"/>
                  </a:moveTo>
                  <a:lnTo>
                    <a:pt x="1" y="814"/>
                  </a:lnTo>
                  <a:lnTo>
                    <a:pt x="1664" y="1812"/>
                  </a:lnTo>
                  <a:lnTo>
                    <a:pt x="1664" y="9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9"/>
            <p:cNvSpPr/>
            <p:nvPr/>
          </p:nvSpPr>
          <p:spPr>
            <a:xfrm>
              <a:off x="-1877026" y="2936697"/>
              <a:ext cx="24422" cy="42705"/>
            </a:xfrm>
            <a:custGeom>
              <a:avLst/>
              <a:gdLst/>
              <a:ahLst/>
              <a:cxnLst/>
              <a:rect l="l" t="t" r="r" b="b"/>
              <a:pathLst>
                <a:path w="740" h="1294" extrusionOk="0">
                  <a:moveTo>
                    <a:pt x="740" y="0"/>
                  </a:moveTo>
                  <a:lnTo>
                    <a:pt x="0" y="444"/>
                  </a:lnTo>
                  <a:lnTo>
                    <a:pt x="0" y="1294"/>
                  </a:lnTo>
                  <a:lnTo>
                    <a:pt x="740" y="85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9"/>
            <p:cNvSpPr/>
            <p:nvPr/>
          </p:nvSpPr>
          <p:spPr>
            <a:xfrm>
              <a:off x="-1920953" y="2910757"/>
              <a:ext cx="29306" cy="15577"/>
            </a:xfrm>
            <a:custGeom>
              <a:avLst/>
              <a:gdLst/>
              <a:ahLst/>
              <a:cxnLst/>
              <a:rect l="l" t="t" r="r" b="b"/>
              <a:pathLst>
                <a:path w="888" h="472" extrusionOk="0">
                  <a:moveTo>
                    <a:pt x="458" y="0"/>
                  </a:moveTo>
                  <a:cubicBezTo>
                    <a:pt x="352" y="0"/>
                    <a:pt x="241" y="28"/>
                    <a:pt x="148" y="84"/>
                  </a:cubicBezTo>
                  <a:cubicBezTo>
                    <a:pt x="0" y="158"/>
                    <a:pt x="0" y="305"/>
                    <a:pt x="148" y="416"/>
                  </a:cubicBezTo>
                  <a:cubicBezTo>
                    <a:pt x="241" y="453"/>
                    <a:pt x="342" y="472"/>
                    <a:pt x="444" y="472"/>
                  </a:cubicBezTo>
                  <a:cubicBezTo>
                    <a:pt x="546" y="472"/>
                    <a:pt x="647" y="453"/>
                    <a:pt x="740" y="416"/>
                  </a:cubicBezTo>
                  <a:cubicBezTo>
                    <a:pt x="888" y="342"/>
                    <a:pt x="888" y="158"/>
                    <a:pt x="740" y="84"/>
                  </a:cubicBezTo>
                  <a:cubicBezTo>
                    <a:pt x="666" y="28"/>
                    <a:pt x="564" y="0"/>
                    <a:pt x="458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9"/>
            <p:cNvSpPr/>
            <p:nvPr/>
          </p:nvSpPr>
          <p:spPr>
            <a:xfrm>
              <a:off x="-1919732" y="291300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149" y="0"/>
                  </a:moveTo>
                  <a:cubicBezTo>
                    <a:pt x="135" y="0"/>
                    <a:pt x="122" y="5"/>
                    <a:pt x="111" y="16"/>
                  </a:cubicBezTo>
                  <a:cubicBezTo>
                    <a:pt x="0" y="53"/>
                    <a:pt x="370" y="163"/>
                    <a:pt x="370" y="163"/>
                  </a:cubicBezTo>
                  <a:cubicBezTo>
                    <a:pt x="370" y="163"/>
                    <a:pt x="234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9"/>
            <p:cNvSpPr/>
            <p:nvPr/>
          </p:nvSpPr>
          <p:spPr>
            <a:xfrm>
              <a:off x="-1909963" y="2911054"/>
              <a:ext cx="8548" cy="8581"/>
            </a:xfrm>
            <a:custGeom>
              <a:avLst/>
              <a:gdLst/>
              <a:ahLst/>
              <a:cxnLst/>
              <a:rect l="l" t="t" r="r" b="b"/>
              <a:pathLst>
                <a:path w="259" h="260" extrusionOk="0">
                  <a:moveTo>
                    <a:pt x="148" y="1"/>
                  </a:moveTo>
                  <a:cubicBezTo>
                    <a:pt x="0" y="1"/>
                    <a:pt x="148" y="259"/>
                    <a:pt x="148" y="259"/>
                  </a:cubicBezTo>
                  <a:cubicBezTo>
                    <a:pt x="148" y="259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9"/>
            <p:cNvSpPr/>
            <p:nvPr/>
          </p:nvSpPr>
          <p:spPr>
            <a:xfrm>
              <a:off x="-1905112" y="291300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222" y="0"/>
                  </a:moveTo>
                  <a:cubicBezTo>
                    <a:pt x="137" y="0"/>
                    <a:pt x="1" y="163"/>
                    <a:pt x="1" y="163"/>
                  </a:cubicBezTo>
                  <a:cubicBezTo>
                    <a:pt x="1" y="163"/>
                    <a:pt x="371" y="90"/>
                    <a:pt x="260" y="16"/>
                  </a:cubicBezTo>
                  <a:cubicBezTo>
                    <a:pt x="249" y="5"/>
                    <a:pt x="236" y="0"/>
                    <a:pt x="22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9"/>
            <p:cNvSpPr/>
            <p:nvPr/>
          </p:nvSpPr>
          <p:spPr>
            <a:xfrm>
              <a:off x="-1905112" y="2917985"/>
              <a:ext cx="12640" cy="2739"/>
            </a:xfrm>
            <a:custGeom>
              <a:avLst/>
              <a:gdLst/>
              <a:ahLst/>
              <a:cxnLst/>
              <a:rect l="l" t="t" r="r" b="b"/>
              <a:pathLst>
                <a:path w="383" h="83" extrusionOk="0">
                  <a:moveTo>
                    <a:pt x="291" y="0"/>
                  </a:moveTo>
                  <a:cubicBezTo>
                    <a:pt x="182" y="0"/>
                    <a:pt x="1" y="49"/>
                    <a:pt x="1" y="49"/>
                  </a:cubicBezTo>
                  <a:cubicBezTo>
                    <a:pt x="1" y="49"/>
                    <a:pt x="165" y="82"/>
                    <a:pt x="275" y="82"/>
                  </a:cubicBezTo>
                  <a:cubicBezTo>
                    <a:pt x="330" y="82"/>
                    <a:pt x="371" y="74"/>
                    <a:pt x="371" y="49"/>
                  </a:cubicBezTo>
                  <a:cubicBezTo>
                    <a:pt x="383" y="12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9"/>
            <p:cNvSpPr/>
            <p:nvPr/>
          </p:nvSpPr>
          <p:spPr>
            <a:xfrm>
              <a:off x="-1905112" y="291960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37" y="163"/>
                    <a:pt x="222" y="163"/>
                  </a:cubicBezTo>
                  <a:cubicBezTo>
                    <a:pt x="236" y="163"/>
                    <a:pt x="249" y="159"/>
                    <a:pt x="260" y="148"/>
                  </a:cubicBezTo>
                  <a:cubicBezTo>
                    <a:pt x="371" y="7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9"/>
            <p:cNvSpPr/>
            <p:nvPr/>
          </p:nvSpPr>
          <p:spPr>
            <a:xfrm>
              <a:off x="-1911184" y="2919602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85" y="0"/>
                  </a:moveTo>
                  <a:cubicBezTo>
                    <a:pt x="185" y="0"/>
                    <a:pt x="0" y="222"/>
                    <a:pt x="185" y="222"/>
                  </a:cubicBezTo>
                  <a:cubicBezTo>
                    <a:pt x="296" y="222"/>
                    <a:pt x="185" y="0"/>
                    <a:pt x="18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9"/>
            <p:cNvSpPr/>
            <p:nvPr/>
          </p:nvSpPr>
          <p:spPr>
            <a:xfrm>
              <a:off x="-1919732" y="2920823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0"/>
                  </a:moveTo>
                  <a:cubicBezTo>
                    <a:pt x="370" y="0"/>
                    <a:pt x="0" y="37"/>
                    <a:pt x="111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7" y="153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9"/>
            <p:cNvSpPr/>
            <p:nvPr/>
          </p:nvSpPr>
          <p:spPr>
            <a:xfrm>
              <a:off x="-1919732" y="291798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2"/>
                    <a:pt x="0" y="49"/>
                  </a:cubicBezTo>
                  <a:cubicBezTo>
                    <a:pt x="0" y="74"/>
                    <a:pt x="41" y="82"/>
                    <a:pt x="96" y="82"/>
                  </a:cubicBezTo>
                  <a:cubicBezTo>
                    <a:pt x="206" y="82"/>
                    <a:pt x="370" y="49"/>
                    <a:pt x="370" y="49"/>
                  </a:cubicBezTo>
                  <a:cubicBezTo>
                    <a:pt x="370" y="49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9"/>
            <p:cNvSpPr/>
            <p:nvPr/>
          </p:nvSpPr>
          <p:spPr>
            <a:xfrm>
              <a:off x="-1909963" y="2918381"/>
              <a:ext cx="7327" cy="2475"/>
            </a:xfrm>
            <a:custGeom>
              <a:avLst/>
              <a:gdLst/>
              <a:ahLst/>
              <a:cxnLst/>
              <a:rect l="l" t="t" r="r" b="b"/>
              <a:pathLst>
                <a:path w="222" h="75" extrusionOk="0">
                  <a:moveTo>
                    <a:pt x="37" y="0"/>
                  </a:moveTo>
                  <a:cubicBezTo>
                    <a:pt x="0" y="37"/>
                    <a:pt x="0" y="37"/>
                    <a:pt x="37" y="74"/>
                  </a:cubicBezTo>
                  <a:lnTo>
                    <a:pt x="185" y="74"/>
                  </a:lnTo>
                  <a:cubicBezTo>
                    <a:pt x="222" y="37"/>
                    <a:pt x="222" y="0"/>
                    <a:pt x="18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9"/>
            <p:cNvSpPr/>
            <p:nvPr/>
          </p:nvSpPr>
          <p:spPr>
            <a:xfrm>
              <a:off x="-1908775" y="291838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9"/>
            <p:cNvSpPr/>
            <p:nvPr/>
          </p:nvSpPr>
          <p:spPr>
            <a:xfrm>
              <a:off x="-1907554" y="2918381"/>
              <a:ext cx="1254" cy="957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1" y="0"/>
                  </a:moveTo>
                  <a:cubicBezTo>
                    <a:pt x="1" y="19"/>
                    <a:pt x="19" y="28"/>
                    <a:pt x="29" y="28"/>
                  </a:cubicBezTo>
                  <a:cubicBezTo>
                    <a:pt x="38" y="28"/>
                    <a:pt x="38" y="1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9"/>
            <p:cNvSpPr/>
            <p:nvPr/>
          </p:nvSpPr>
          <p:spPr>
            <a:xfrm>
              <a:off x="-1894122" y="2927820"/>
              <a:ext cx="31748" cy="15313"/>
            </a:xfrm>
            <a:custGeom>
              <a:avLst/>
              <a:gdLst/>
              <a:ahLst/>
              <a:cxnLst/>
              <a:rect l="l" t="t" r="r" b="b"/>
              <a:pathLst>
                <a:path w="962" h="464" extrusionOk="0">
                  <a:moveTo>
                    <a:pt x="514" y="1"/>
                  </a:moveTo>
                  <a:cubicBezTo>
                    <a:pt x="407" y="1"/>
                    <a:pt x="296" y="29"/>
                    <a:pt x="185" y="84"/>
                  </a:cubicBezTo>
                  <a:cubicBezTo>
                    <a:pt x="1" y="158"/>
                    <a:pt x="1" y="306"/>
                    <a:pt x="185" y="380"/>
                  </a:cubicBezTo>
                  <a:cubicBezTo>
                    <a:pt x="259" y="435"/>
                    <a:pt x="370" y="463"/>
                    <a:pt x="486" y="463"/>
                  </a:cubicBezTo>
                  <a:cubicBezTo>
                    <a:pt x="601" y="463"/>
                    <a:pt x="722" y="435"/>
                    <a:pt x="814" y="380"/>
                  </a:cubicBezTo>
                  <a:cubicBezTo>
                    <a:pt x="962" y="306"/>
                    <a:pt x="962" y="158"/>
                    <a:pt x="814" y="84"/>
                  </a:cubicBezTo>
                  <a:cubicBezTo>
                    <a:pt x="722" y="29"/>
                    <a:pt x="620" y="1"/>
                    <a:pt x="51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9"/>
            <p:cNvSpPr/>
            <p:nvPr/>
          </p:nvSpPr>
          <p:spPr>
            <a:xfrm>
              <a:off x="-1890458" y="2929569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48" y="0"/>
                  </a:moveTo>
                  <a:cubicBezTo>
                    <a:pt x="122" y="0"/>
                    <a:pt x="97" y="9"/>
                    <a:pt x="74" y="31"/>
                  </a:cubicBezTo>
                  <a:cubicBezTo>
                    <a:pt x="1" y="68"/>
                    <a:pt x="370" y="142"/>
                    <a:pt x="370" y="142"/>
                  </a:cubicBezTo>
                  <a:cubicBezTo>
                    <a:pt x="370" y="142"/>
                    <a:pt x="252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9"/>
            <p:cNvSpPr/>
            <p:nvPr/>
          </p:nvSpPr>
          <p:spPr>
            <a:xfrm>
              <a:off x="-1883132" y="292692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9"/>
            <p:cNvSpPr/>
            <p:nvPr/>
          </p:nvSpPr>
          <p:spPr>
            <a:xfrm>
              <a:off x="-1877026" y="2929998"/>
              <a:ext cx="12211" cy="4290"/>
            </a:xfrm>
            <a:custGeom>
              <a:avLst/>
              <a:gdLst/>
              <a:ahLst/>
              <a:cxnLst/>
              <a:rect l="l" t="t" r="r" b="b"/>
              <a:pathLst>
                <a:path w="370" h="130" extrusionOk="0">
                  <a:moveTo>
                    <a:pt x="236" y="1"/>
                  </a:moveTo>
                  <a:cubicBezTo>
                    <a:pt x="129" y="1"/>
                    <a:pt x="0" y="129"/>
                    <a:pt x="0" y="129"/>
                  </a:cubicBezTo>
                  <a:cubicBezTo>
                    <a:pt x="0" y="129"/>
                    <a:pt x="370" y="55"/>
                    <a:pt x="296" y="18"/>
                  </a:cubicBezTo>
                  <a:cubicBezTo>
                    <a:pt x="278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9"/>
            <p:cNvSpPr/>
            <p:nvPr/>
          </p:nvSpPr>
          <p:spPr>
            <a:xfrm>
              <a:off x="-1877026" y="2933166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5" y="0"/>
                    <a:pt x="0" y="33"/>
                    <a:pt x="0" y="33"/>
                  </a:cubicBezTo>
                  <a:cubicBezTo>
                    <a:pt x="0" y="33"/>
                    <a:pt x="165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9"/>
            <p:cNvSpPr/>
            <p:nvPr/>
          </p:nvSpPr>
          <p:spPr>
            <a:xfrm>
              <a:off x="-1877026" y="2936697"/>
              <a:ext cx="12211" cy="4686"/>
            </a:xfrm>
            <a:custGeom>
              <a:avLst/>
              <a:gdLst/>
              <a:ahLst/>
              <a:cxnLst/>
              <a:rect l="l" t="t" r="r" b="b"/>
              <a:pathLst>
                <a:path w="370" h="142" extrusionOk="0">
                  <a:moveTo>
                    <a:pt x="0" y="0"/>
                  </a:moveTo>
                  <a:cubicBezTo>
                    <a:pt x="0" y="0"/>
                    <a:pt x="119" y="142"/>
                    <a:pt x="223" y="142"/>
                  </a:cubicBezTo>
                  <a:cubicBezTo>
                    <a:pt x="249" y="142"/>
                    <a:pt x="274" y="133"/>
                    <a:pt x="296" y="111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9"/>
            <p:cNvSpPr/>
            <p:nvPr/>
          </p:nvSpPr>
          <p:spPr>
            <a:xfrm>
              <a:off x="-1883132" y="2934255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8" y="0"/>
                  </a:moveTo>
                  <a:cubicBezTo>
                    <a:pt x="148" y="0"/>
                    <a:pt x="0" y="222"/>
                    <a:pt x="148" y="222"/>
                  </a:cubicBezTo>
                  <a:cubicBezTo>
                    <a:pt x="296" y="222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9"/>
            <p:cNvSpPr/>
            <p:nvPr/>
          </p:nvSpPr>
          <p:spPr>
            <a:xfrm>
              <a:off x="-1890458" y="2936697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1" y="74"/>
                    <a:pt x="74" y="111"/>
                  </a:cubicBezTo>
                  <a:cubicBezTo>
                    <a:pt x="93" y="123"/>
                    <a:pt x="114" y="128"/>
                    <a:pt x="135" y="128"/>
                  </a:cubicBezTo>
                  <a:cubicBezTo>
                    <a:pt x="242" y="128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9"/>
            <p:cNvSpPr/>
            <p:nvPr/>
          </p:nvSpPr>
          <p:spPr>
            <a:xfrm>
              <a:off x="-1891680" y="293316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9"/>
            <p:cNvSpPr/>
            <p:nvPr/>
          </p:nvSpPr>
          <p:spPr>
            <a:xfrm>
              <a:off x="-1880690" y="2932110"/>
              <a:ext cx="7360" cy="4587"/>
            </a:xfrm>
            <a:custGeom>
              <a:avLst/>
              <a:gdLst/>
              <a:ahLst/>
              <a:cxnLst/>
              <a:rect l="l" t="t" r="r" b="b"/>
              <a:pathLst>
                <a:path w="223" h="139" extrusionOk="0">
                  <a:moveTo>
                    <a:pt x="97" y="0"/>
                  </a:moveTo>
                  <a:cubicBezTo>
                    <a:pt x="74" y="0"/>
                    <a:pt x="56" y="10"/>
                    <a:pt x="37" y="28"/>
                  </a:cubicBezTo>
                  <a:cubicBezTo>
                    <a:pt x="0" y="65"/>
                    <a:pt x="0" y="65"/>
                    <a:pt x="37" y="139"/>
                  </a:cubicBezTo>
                  <a:lnTo>
                    <a:pt x="185" y="139"/>
                  </a:lnTo>
                  <a:cubicBezTo>
                    <a:pt x="222" y="139"/>
                    <a:pt x="222" y="65"/>
                    <a:pt x="185" y="28"/>
                  </a:cubicBezTo>
                  <a:cubicBezTo>
                    <a:pt x="148" y="10"/>
                    <a:pt x="120" y="0"/>
                    <a:pt x="97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9"/>
            <p:cNvSpPr/>
            <p:nvPr/>
          </p:nvSpPr>
          <p:spPr>
            <a:xfrm>
              <a:off x="-1880690" y="2934255"/>
              <a:ext cx="6138" cy="2442"/>
            </a:xfrm>
            <a:custGeom>
              <a:avLst/>
              <a:gdLst/>
              <a:ahLst/>
              <a:cxnLst/>
              <a:rect l="l" t="t" r="r" b="b"/>
              <a:pathLst>
                <a:path w="186" h="74" extrusionOk="0"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lnTo>
                    <a:pt x="111" y="74"/>
                  </a:lnTo>
                  <a:cubicBezTo>
                    <a:pt x="185" y="74"/>
                    <a:pt x="185" y="0"/>
                    <a:pt x="11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9"/>
            <p:cNvSpPr/>
            <p:nvPr/>
          </p:nvSpPr>
          <p:spPr>
            <a:xfrm>
              <a:off x="-1878247" y="2933034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0" y="37"/>
                  </a:moveTo>
                  <a:lnTo>
                    <a:pt x="0" y="37"/>
                  </a:lnTo>
                  <a:lnTo>
                    <a:pt x="0" y="37"/>
                  </a:lnTo>
                  <a:cubicBezTo>
                    <a:pt x="37" y="37"/>
                    <a:pt x="37" y="37"/>
                    <a:pt x="0" y="37"/>
                  </a:cubicBezTo>
                  <a:cubicBezTo>
                    <a:pt x="0" y="0"/>
                    <a:pt x="0" y="0"/>
                    <a:pt x="0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9"/>
            <p:cNvSpPr/>
            <p:nvPr/>
          </p:nvSpPr>
          <p:spPr>
            <a:xfrm>
              <a:off x="-1957554" y="2920823"/>
              <a:ext cx="78117" cy="46402"/>
            </a:xfrm>
            <a:custGeom>
              <a:avLst/>
              <a:gdLst/>
              <a:ahLst/>
              <a:cxnLst/>
              <a:rect l="l" t="t" r="r" b="b"/>
              <a:pathLst>
                <a:path w="2367" h="1406" extrusionOk="0">
                  <a:moveTo>
                    <a:pt x="703" y="0"/>
                  </a:moveTo>
                  <a:lnTo>
                    <a:pt x="0" y="407"/>
                  </a:lnTo>
                  <a:lnTo>
                    <a:pt x="1627" y="1405"/>
                  </a:lnTo>
                  <a:lnTo>
                    <a:pt x="2366" y="925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9"/>
            <p:cNvSpPr/>
            <p:nvPr/>
          </p:nvSpPr>
          <p:spPr>
            <a:xfrm>
              <a:off x="-1957554" y="2934255"/>
              <a:ext cx="53695" cy="59801"/>
            </a:xfrm>
            <a:custGeom>
              <a:avLst/>
              <a:gdLst/>
              <a:ahLst/>
              <a:cxnLst/>
              <a:rect l="l" t="t" r="r" b="b"/>
              <a:pathLst>
                <a:path w="1627" h="1812" extrusionOk="0">
                  <a:moveTo>
                    <a:pt x="0" y="0"/>
                  </a:moveTo>
                  <a:lnTo>
                    <a:pt x="0" y="850"/>
                  </a:lnTo>
                  <a:lnTo>
                    <a:pt x="1627" y="1812"/>
                  </a:lnTo>
                  <a:lnTo>
                    <a:pt x="1627" y="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9"/>
            <p:cNvSpPr/>
            <p:nvPr/>
          </p:nvSpPr>
          <p:spPr>
            <a:xfrm>
              <a:off x="-1903891" y="2951318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1"/>
                  </a:moveTo>
                  <a:lnTo>
                    <a:pt x="1" y="481"/>
                  </a:lnTo>
                  <a:lnTo>
                    <a:pt x="1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9"/>
            <p:cNvSpPr/>
            <p:nvPr/>
          </p:nvSpPr>
          <p:spPr>
            <a:xfrm>
              <a:off x="-1950260" y="2926301"/>
              <a:ext cx="30560" cy="14686"/>
            </a:xfrm>
            <a:custGeom>
              <a:avLst/>
              <a:gdLst/>
              <a:ahLst/>
              <a:cxnLst/>
              <a:rect l="l" t="t" r="r" b="b"/>
              <a:pathLst>
                <a:path w="926" h="445" extrusionOk="0">
                  <a:moveTo>
                    <a:pt x="500" y="1"/>
                  </a:moveTo>
                  <a:cubicBezTo>
                    <a:pt x="389" y="1"/>
                    <a:pt x="278" y="19"/>
                    <a:pt x="186" y="56"/>
                  </a:cubicBezTo>
                  <a:cubicBezTo>
                    <a:pt x="1" y="167"/>
                    <a:pt x="1" y="315"/>
                    <a:pt x="186" y="389"/>
                  </a:cubicBezTo>
                  <a:cubicBezTo>
                    <a:pt x="260" y="426"/>
                    <a:pt x="371" y="444"/>
                    <a:pt x="486" y="444"/>
                  </a:cubicBezTo>
                  <a:cubicBezTo>
                    <a:pt x="602" y="444"/>
                    <a:pt x="722" y="426"/>
                    <a:pt x="814" y="389"/>
                  </a:cubicBezTo>
                  <a:cubicBezTo>
                    <a:pt x="925" y="315"/>
                    <a:pt x="925" y="167"/>
                    <a:pt x="814" y="56"/>
                  </a:cubicBezTo>
                  <a:cubicBezTo>
                    <a:pt x="722" y="19"/>
                    <a:pt x="611" y="1"/>
                    <a:pt x="50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9"/>
            <p:cNvSpPr/>
            <p:nvPr/>
          </p:nvSpPr>
          <p:spPr>
            <a:xfrm>
              <a:off x="-1946597" y="2927985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15" y="0"/>
                  </a:moveTo>
                  <a:cubicBezTo>
                    <a:pt x="102" y="0"/>
                    <a:pt x="88" y="2"/>
                    <a:pt x="75" y="5"/>
                  </a:cubicBezTo>
                  <a:cubicBezTo>
                    <a:pt x="1" y="79"/>
                    <a:pt x="371" y="153"/>
                    <a:pt x="371" y="153"/>
                  </a:cubicBezTo>
                  <a:cubicBezTo>
                    <a:pt x="371" y="153"/>
                    <a:pt x="248" y="0"/>
                    <a:pt x="11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9"/>
            <p:cNvSpPr/>
            <p:nvPr/>
          </p:nvSpPr>
          <p:spPr>
            <a:xfrm>
              <a:off x="-1938049" y="292692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6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9"/>
            <p:cNvSpPr/>
            <p:nvPr/>
          </p:nvSpPr>
          <p:spPr>
            <a:xfrm>
              <a:off x="-1933164" y="2927985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4" y="0"/>
                  </a:moveTo>
                  <a:cubicBezTo>
                    <a:pt x="153" y="0"/>
                    <a:pt x="1" y="153"/>
                    <a:pt x="1" y="153"/>
                  </a:cubicBezTo>
                  <a:cubicBezTo>
                    <a:pt x="1" y="153"/>
                    <a:pt x="370" y="79"/>
                    <a:pt x="296" y="5"/>
                  </a:cubicBezTo>
                  <a:cubicBezTo>
                    <a:pt x="286" y="2"/>
                    <a:pt x="276" y="0"/>
                    <a:pt x="26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9"/>
            <p:cNvSpPr/>
            <p:nvPr/>
          </p:nvSpPr>
          <p:spPr>
            <a:xfrm>
              <a:off x="-1933164" y="2933166"/>
              <a:ext cx="12640" cy="2739"/>
            </a:xfrm>
            <a:custGeom>
              <a:avLst/>
              <a:gdLst/>
              <a:ahLst/>
              <a:cxnLst/>
              <a:rect l="l" t="t" r="r" b="b"/>
              <a:pathLst>
                <a:path w="383" h="83" extrusionOk="0">
                  <a:moveTo>
                    <a:pt x="291" y="0"/>
                  </a:moveTo>
                  <a:cubicBezTo>
                    <a:pt x="181" y="0"/>
                    <a:pt x="1" y="33"/>
                    <a:pt x="1" y="33"/>
                  </a:cubicBezTo>
                  <a:cubicBezTo>
                    <a:pt x="1" y="33"/>
                    <a:pt x="165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83" y="8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9"/>
            <p:cNvSpPr/>
            <p:nvPr/>
          </p:nvSpPr>
          <p:spPr>
            <a:xfrm>
              <a:off x="-1933164" y="2934255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0"/>
                  </a:moveTo>
                  <a:cubicBezTo>
                    <a:pt x="1" y="0"/>
                    <a:pt x="136" y="163"/>
                    <a:pt x="222" y="163"/>
                  </a:cubicBezTo>
                  <a:cubicBezTo>
                    <a:pt x="236" y="163"/>
                    <a:pt x="249" y="159"/>
                    <a:pt x="259" y="148"/>
                  </a:cubicBezTo>
                  <a:cubicBezTo>
                    <a:pt x="370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9"/>
            <p:cNvSpPr/>
            <p:nvPr/>
          </p:nvSpPr>
          <p:spPr>
            <a:xfrm>
              <a:off x="-1938049" y="2934255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cubicBezTo>
                    <a:pt x="149" y="0"/>
                    <a:pt x="1" y="222"/>
                    <a:pt x="149" y="222"/>
                  </a:cubicBezTo>
                  <a:cubicBezTo>
                    <a:pt x="296" y="222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9"/>
            <p:cNvSpPr/>
            <p:nvPr/>
          </p:nvSpPr>
          <p:spPr>
            <a:xfrm>
              <a:off x="-1946597" y="2934255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371" y="0"/>
                  </a:moveTo>
                  <a:cubicBezTo>
                    <a:pt x="371" y="0"/>
                    <a:pt x="1" y="111"/>
                    <a:pt x="75" y="148"/>
                  </a:cubicBezTo>
                  <a:cubicBezTo>
                    <a:pt x="85" y="151"/>
                    <a:pt x="96" y="153"/>
                    <a:pt x="107" y="153"/>
                  </a:cubicBezTo>
                  <a:cubicBezTo>
                    <a:pt x="218" y="153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9"/>
            <p:cNvSpPr/>
            <p:nvPr/>
          </p:nvSpPr>
          <p:spPr>
            <a:xfrm>
              <a:off x="-1946597" y="293316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7" y="82"/>
                  </a:cubicBezTo>
                  <a:cubicBezTo>
                    <a:pt x="206" y="82"/>
                    <a:pt x="371" y="33"/>
                    <a:pt x="371" y="33"/>
                  </a:cubicBezTo>
                  <a:cubicBezTo>
                    <a:pt x="371" y="33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9"/>
            <p:cNvSpPr/>
            <p:nvPr/>
          </p:nvSpPr>
          <p:spPr>
            <a:xfrm>
              <a:off x="-1938049" y="2932110"/>
              <a:ext cx="8581" cy="5511"/>
            </a:xfrm>
            <a:custGeom>
              <a:avLst/>
              <a:gdLst/>
              <a:ahLst/>
              <a:cxnLst/>
              <a:rect l="l" t="t" r="r" b="b"/>
              <a:pathLst>
                <a:path w="260" h="167" extrusionOk="0">
                  <a:moveTo>
                    <a:pt x="130" y="0"/>
                  </a:moveTo>
                  <a:cubicBezTo>
                    <a:pt x="112" y="0"/>
                    <a:pt x="93" y="10"/>
                    <a:pt x="75" y="28"/>
                  </a:cubicBezTo>
                  <a:cubicBezTo>
                    <a:pt x="1" y="28"/>
                    <a:pt x="1" y="65"/>
                    <a:pt x="75" y="139"/>
                  </a:cubicBezTo>
                  <a:cubicBezTo>
                    <a:pt x="93" y="157"/>
                    <a:pt x="112" y="167"/>
                    <a:pt x="130" y="167"/>
                  </a:cubicBezTo>
                  <a:cubicBezTo>
                    <a:pt x="149" y="167"/>
                    <a:pt x="167" y="157"/>
                    <a:pt x="186" y="139"/>
                  </a:cubicBezTo>
                  <a:cubicBezTo>
                    <a:pt x="259" y="65"/>
                    <a:pt x="259" y="28"/>
                    <a:pt x="186" y="28"/>
                  </a:cubicBezTo>
                  <a:cubicBezTo>
                    <a:pt x="167" y="10"/>
                    <a:pt x="149" y="0"/>
                    <a:pt x="130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9"/>
            <p:cNvSpPr/>
            <p:nvPr/>
          </p:nvSpPr>
          <p:spPr>
            <a:xfrm>
              <a:off x="-1935607" y="2933034"/>
              <a:ext cx="3696" cy="1254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12" y="37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9"/>
            <p:cNvSpPr/>
            <p:nvPr/>
          </p:nvSpPr>
          <p:spPr>
            <a:xfrm>
              <a:off x="-1934385" y="2933034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8" y="0"/>
                    <a:pt x="1" y="0"/>
                  </a:cubicBezTo>
                  <a:cubicBezTo>
                    <a:pt x="38" y="0"/>
                    <a:pt x="38" y="0"/>
                    <a:pt x="1" y="0"/>
                  </a:cubicBezTo>
                  <a:cubicBezTo>
                    <a:pt x="38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9"/>
            <p:cNvSpPr/>
            <p:nvPr/>
          </p:nvSpPr>
          <p:spPr>
            <a:xfrm>
              <a:off x="-1920953" y="2943397"/>
              <a:ext cx="30527" cy="14653"/>
            </a:xfrm>
            <a:custGeom>
              <a:avLst/>
              <a:gdLst/>
              <a:ahLst/>
              <a:cxnLst/>
              <a:rect l="l" t="t" r="r" b="b"/>
              <a:pathLst>
                <a:path w="925" h="444" extrusionOk="0">
                  <a:moveTo>
                    <a:pt x="495" y="0"/>
                  </a:moveTo>
                  <a:cubicBezTo>
                    <a:pt x="388" y="0"/>
                    <a:pt x="278" y="19"/>
                    <a:pt x="185" y="56"/>
                  </a:cubicBezTo>
                  <a:cubicBezTo>
                    <a:pt x="0" y="167"/>
                    <a:pt x="0" y="278"/>
                    <a:pt x="185" y="389"/>
                  </a:cubicBezTo>
                  <a:cubicBezTo>
                    <a:pt x="259" y="426"/>
                    <a:pt x="361" y="444"/>
                    <a:pt x="467" y="444"/>
                  </a:cubicBezTo>
                  <a:cubicBezTo>
                    <a:pt x="573" y="444"/>
                    <a:pt x="684" y="426"/>
                    <a:pt x="777" y="389"/>
                  </a:cubicBezTo>
                  <a:cubicBezTo>
                    <a:pt x="925" y="278"/>
                    <a:pt x="925" y="167"/>
                    <a:pt x="777" y="56"/>
                  </a:cubicBezTo>
                  <a:cubicBezTo>
                    <a:pt x="703" y="19"/>
                    <a:pt x="601" y="0"/>
                    <a:pt x="49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9"/>
            <p:cNvSpPr/>
            <p:nvPr/>
          </p:nvSpPr>
          <p:spPr>
            <a:xfrm>
              <a:off x="-1917290" y="2944321"/>
              <a:ext cx="12211" cy="5808"/>
            </a:xfrm>
            <a:custGeom>
              <a:avLst/>
              <a:gdLst/>
              <a:ahLst/>
              <a:cxnLst/>
              <a:rect l="l" t="t" r="r" b="b"/>
              <a:pathLst>
                <a:path w="370" h="176" extrusionOk="0">
                  <a:moveTo>
                    <a:pt x="138" y="0"/>
                  </a:moveTo>
                  <a:cubicBezTo>
                    <a:pt x="116" y="0"/>
                    <a:pt x="94" y="8"/>
                    <a:pt x="74" y="28"/>
                  </a:cubicBezTo>
                  <a:cubicBezTo>
                    <a:pt x="0" y="65"/>
                    <a:pt x="370" y="176"/>
                    <a:pt x="370" y="176"/>
                  </a:cubicBezTo>
                  <a:cubicBezTo>
                    <a:pt x="370" y="176"/>
                    <a:pt x="245" y="0"/>
                    <a:pt x="13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9"/>
            <p:cNvSpPr/>
            <p:nvPr/>
          </p:nvSpPr>
          <p:spPr>
            <a:xfrm>
              <a:off x="-1909963" y="2941549"/>
              <a:ext cx="8548" cy="8581"/>
            </a:xfrm>
            <a:custGeom>
              <a:avLst/>
              <a:gdLst/>
              <a:ahLst/>
              <a:cxnLst/>
              <a:rect l="l" t="t" r="r" b="b"/>
              <a:pathLst>
                <a:path w="259" h="260" extrusionOk="0">
                  <a:moveTo>
                    <a:pt x="148" y="1"/>
                  </a:moveTo>
                  <a:cubicBezTo>
                    <a:pt x="0" y="1"/>
                    <a:pt x="148" y="260"/>
                    <a:pt x="148" y="260"/>
                  </a:cubicBezTo>
                  <a:cubicBezTo>
                    <a:pt x="148" y="260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9"/>
            <p:cNvSpPr/>
            <p:nvPr/>
          </p:nvSpPr>
          <p:spPr>
            <a:xfrm>
              <a:off x="-1903891" y="294504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43"/>
                    <a:pt x="260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9"/>
            <p:cNvSpPr/>
            <p:nvPr/>
          </p:nvSpPr>
          <p:spPr>
            <a:xfrm>
              <a:off x="-1903891" y="2948479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3"/>
                    <a:pt x="275" y="83"/>
                  </a:cubicBezTo>
                  <a:cubicBezTo>
                    <a:pt x="330" y="83"/>
                    <a:pt x="371" y="74"/>
                    <a:pt x="371" y="50"/>
                  </a:cubicBezTo>
                  <a:cubicBezTo>
                    <a:pt x="371" y="13"/>
                    <a:pt x="330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9"/>
            <p:cNvSpPr/>
            <p:nvPr/>
          </p:nvSpPr>
          <p:spPr>
            <a:xfrm>
              <a:off x="-1903891" y="2950097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7" y="164"/>
                    <a:pt x="222" y="164"/>
                  </a:cubicBezTo>
                  <a:cubicBezTo>
                    <a:pt x="236" y="164"/>
                    <a:pt x="249" y="159"/>
                    <a:pt x="260" y="149"/>
                  </a:cubicBezTo>
                  <a:cubicBezTo>
                    <a:pt x="371" y="1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9"/>
            <p:cNvSpPr/>
            <p:nvPr/>
          </p:nvSpPr>
          <p:spPr>
            <a:xfrm>
              <a:off x="-1909963" y="2950097"/>
              <a:ext cx="8548" cy="7360"/>
            </a:xfrm>
            <a:custGeom>
              <a:avLst/>
              <a:gdLst/>
              <a:ahLst/>
              <a:cxnLst/>
              <a:rect l="l" t="t" r="r" b="b"/>
              <a:pathLst>
                <a:path w="259" h="223" extrusionOk="0">
                  <a:moveTo>
                    <a:pt x="148" y="1"/>
                  </a:moveTo>
                  <a:cubicBezTo>
                    <a:pt x="148" y="1"/>
                    <a:pt x="0" y="223"/>
                    <a:pt x="148" y="223"/>
                  </a:cubicBezTo>
                  <a:cubicBezTo>
                    <a:pt x="259" y="223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9"/>
            <p:cNvSpPr/>
            <p:nvPr/>
          </p:nvSpPr>
          <p:spPr>
            <a:xfrm>
              <a:off x="-1918511" y="2951318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407" y="1"/>
                  </a:moveTo>
                  <a:cubicBezTo>
                    <a:pt x="407" y="1"/>
                    <a:pt x="0" y="112"/>
                    <a:pt x="111" y="149"/>
                  </a:cubicBezTo>
                  <a:cubicBezTo>
                    <a:pt x="121" y="152"/>
                    <a:pt x="132" y="153"/>
                    <a:pt x="143" y="153"/>
                  </a:cubicBezTo>
                  <a:cubicBezTo>
                    <a:pt x="254" y="153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9"/>
            <p:cNvSpPr/>
            <p:nvPr/>
          </p:nvSpPr>
          <p:spPr>
            <a:xfrm>
              <a:off x="-1919732" y="2948479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9"/>
            <p:cNvSpPr/>
            <p:nvPr/>
          </p:nvSpPr>
          <p:spPr>
            <a:xfrm>
              <a:off x="-1908775" y="2947060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126" y="0"/>
                  </a:moveTo>
                  <a:cubicBezTo>
                    <a:pt x="103" y="0"/>
                    <a:pt x="75" y="19"/>
                    <a:pt x="38" y="56"/>
                  </a:cubicBezTo>
                  <a:cubicBezTo>
                    <a:pt x="1" y="56"/>
                    <a:pt x="1" y="93"/>
                    <a:pt x="38" y="130"/>
                  </a:cubicBezTo>
                  <a:cubicBezTo>
                    <a:pt x="56" y="148"/>
                    <a:pt x="84" y="157"/>
                    <a:pt x="112" y="157"/>
                  </a:cubicBezTo>
                  <a:cubicBezTo>
                    <a:pt x="140" y="157"/>
                    <a:pt x="167" y="148"/>
                    <a:pt x="186" y="130"/>
                  </a:cubicBezTo>
                  <a:cubicBezTo>
                    <a:pt x="223" y="130"/>
                    <a:pt x="223" y="93"/>
                    <a:pt x="186" y="56"/>
                  </a:cubicBezTo>
                  <a:cubicBezTo>
                    <a:pt x="167" y="19"/>
                    <a:pt x="149" y="0"/>
                    <a:pt x="126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9"/>
            <p:cNvSpPr/>
            <p:nvPr/>
          </p:nvSpPr>
          <p:spPr>
            <a:xfrm>
              <a:off x="-1908775" y="2950097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1"/>
                    <a:pt x="186" y="1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9"/>
            <p:cNvSpPr/>
            <p:nvPr/>
          </p:nvSpPr>
          <p:spPr>
            <a:xfrm>
              <a:off x="-1905112" y="2948875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cubicBezTo>
                    <a:pt x="1" y="38"/>
                    <a:pt x="1" y="38"/>
                    <a:pt x="1" y="1"/>
                  </a:cubicBezTo>
                  <a:cubicBezTo>
                    <a:pt x="1" y="38"/>
                    <a:pt x="1" y="38"/>
                    <a:pt x="1" y="1"/>
                  </a:cubicBezTo>
                  <a:cubicBezTo>
                    <a:pt x="38" y="38"/>
                    <a:pt x="38" y="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9"/>
            <p:cNvSpPr/>
            <p:nvPr/>
          </p:nvSpPr>
          <p:spPr>
            <a:xfrm>
              <a:off x="-2072272" y="2980591"/>
              <a:ext cx="142802" cy="80592"/>
            </a:xfrm>
            <a:custGeom>
              <a:avLst/>
              <a:gdLst/>
              <a:ahLst/>
              <a:cxnLst/>
              <a:rect l="l" t="t" r="r" b="b"/>
              <a:pathLst>
                <a:path w="4327" h="2442" extrusionOk="0">
                  <a:moveTo>
                    <a:pt x="2034" y="1"/>
                  </a:moveTo>
                  <a:lnTo>
                    <a:pt x="1" y="1147"/>
                  </a:lnTo>
                  <a:lnTo>
                    <a:pt x="2293" y="2441"/>
                  </a:lnTo>
                  <a:lnTo>
                    <a:pt x="4326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9"/>
            <p:cNvSpPr/>
            <p:nvPr/>
          </p:nvSpPr>
          <p:spPr>
            <a:xfrm>
              <a:off x="-2024682" y="2963529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1" y="407"/>
                  </a:lnTo>
                  <a:lnTo>
                    <a:pt x="1664" y="1405"/>
                  </a:lnTo>
                  <a:lnTo>
                    <a:pt x="2404" y="96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9"/>
            <p:cNvSpPr/>
            <p:nvPr/>
          </p:nvSpPr>
          <p:spPr>
            <a:xfrm>
              <a:off x="-2024682" y="2976961"/>
              <a:ext cx="54949" cy="59801"/>
            </a:xfrm>
            <a:custGeom>
              <a:avLst/>
              <a:gdLst/>
              <a:ahLst/>
              <a:cxnLst/>
              <a:rect l="l" t="t" r="r" b="b"/>
              <a:pathLst>
                <a:path w="1665" h="1812" extrusionOk="0">
                  <a:moveTo>
                    <a:pt x="1" y="0"/>
                  </a:moveTo>
                  <a:lnTo>
                    <a:pt x="1" y="887"/>
                  </a:lnTo>
                  <a:lnTo>
                    <a:pt x="1664" y="1812"/>
                  </a:lnTo>
                  <a:lnTo>
                    <a:pt x="1664" y="9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9"/>
            <p:cNvSpPr/>
            <p:nvPr/>
          </p:nvSpPr>
          <p:spPr>
            <a:xfrm>
              <a:off x="-1969765" y="2995244"/>
              <a:ext cx="24422" cy="41517"/>
            </a:xfrm>
            <a:custGeom>
              <a:avLst/>
              <a:gdLst/>
              <a:ahLst/>
              <a:cxnLst/>
              <a:rect l="l" t="t" r="r" b="b"/>
              <a:pathLst>
                <a:path w="740" h="1258" extrusionOk="0">
                  <a:moveTo>
                    <a:pt x="740" y="1"/>
                  </a:moveTo>
                  <a:lnTo>
                    <a:pt x="0" y="444"/>
                  </a:lnTo>
                  <a:lnTo>
                    <a:pt x="0" y="1258"/>
                  </a:lnTo>
                  <a:lnTo>
                    <a:pt x="740" y="851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9"/>
            <p:cNvSpPr/>
            <p:nvPr/>
          </p:nvSpPr>
          <p:spPr>
            <a:xfrm>
              <a:off x="-2016134" y="2969007"/>
              <a:ext cx="31748" cy="15610"/>
            </a:xfrm>
            <a:custGeom>
              <a:avLst/>
              <a:gdLst/>
              <a:ahLst/>
              <a:cxnLst/>
              <a:rect l="l" t="t" r="r" b="b"/>
              <a:pathLst>
                <a:path w="962" h="473" extrusionOk="0">
                  <a:moveTo>
                    <a:pt x="477" y="1"/>
                  </a:moveTo>
                  <a:cubicBezTo>
                    <a:pt x="361" y="1"/>
                    <a:pt x="241" y="19"/>
                    <a:pt x="148" y="56"/>
                  </a:cubicBezTo>
                  <a:cubicBezTo>
                    <a:pt x="1" y="167"/>
                    <a:pt x="1" y="315"/>
                    <a:pt x="148" y="389"/>
                  </a:cubicBezTo>
                  <a:cubicBezTo>
                    <a:pt x="222" y="444"/>
                    <a:pt x="333" y="472"/>
                    <a:pt x="449" y="472"/>
                  </a:cubicBezTo>
                  <a:cubicBezTo>
                    <a:pt x="564" y="472"/>
                    <a:pt x="685" y="444"/>
                    <a:pt x="777" y="389"/>
                  </a:cubicBezTo>
                  <a:cubicBezTo>
                    <a:pt x="962" y="352"/>
                    <a:pt x="962" y="167"/>
                    <a:pt x="777" y="56"/>
                  </a:cubicBezTo>
                  <a:cubicBezTo>
                    <a:pt x="703" y="19"/>
                    <a:pt x="592" y="1"/>
                    <a:pt x="477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9"/>
            <p:cNvSpPr/>
            <p:nvPr/>
          </p:nvSpPr>
          <p:spPr>
            <a:xfrm>
              <a:off x="-2012470" y="297069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0"/>
                  </a:moveTo>
                  <a:cubicBezTo>
                    <a:pt x="95" y="0"/>
                    <a:pt x="85" y="2"/>
                    <a:pt x="74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9"/>
            <p:cNvSpPr/>
            <p:nvPr/>
          </p:nvSpPr>
          <p:spPr>
            <a:xfrm>
              <a:off x="-2005144" y="296963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9"/>
            <p:cNvSpPr/>
            <p:nvPr/>
          </p:nvSpPr>
          <p:spPr>
            <a:xfrm>
              <a:off x="-2000259" y="2970690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264" y="0"/>
                  </a:moveTo>
                  <a:cubicBezTo>
                    <a:pt x="153" y="0"/>
                    <a:pt x="0" y="153"/>
                    <a:pt x="0" y="153"/>
                  </a:cubicBezTo>
                  <a:cubicBezTo>
                    <a:pt x="0" y="153"/>
                    <a:pt x="370" y="116"/>
                    <a:pt x="296" y="5"/>
                  </a:cubicBezTo>
                  <a:cubicBezTo>
                    <a:pt x="286" y="2"/>
                    <a:pt x="275" y="0"/>
                    <a:pt x="26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9"/>
            <p:cNvSpPr/>
            <p:nvPr/>
          </p:nvSpPr>
          <p:spPr>
            <a:xfrm>
              <a:off x="-1999038" y="2975872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4" y="0"/>
                    <a:pt x="0" y="33"/>
                    <a:pt x="0" y="33"/>
                  </a:cubicBezTo>
                  <a:cubicBezTo>
                    <a:pt x="0" y="33"/>
                    <a:pt x="164" y="82"/>
                    <a:pt x="274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9"/>
            <p:cNvSpPr/>
            <p:nvPr/>
          </p:nvSpPr>
          <p:spPr>
            <a:xfrm>
              <a:off x="-2000259" y="2976961"/>
              <a:ext cx="12211" cy="5808"/>
            </a:xfrm>
            <a:custGeom>
              <a:avLst/>
              <a:gdLst/>
              <a:ahLst/>
              <a:cxnLst/>
              <a:rect l="l" t="t" r="r" b="b"/>
              <a:pathLst>
                <a:path w="370" h="176" extrusionOk="0">
                  <a:moveTo>
                    <a:pt x="0" y="0"/>
                  </a:moveTo>
                  <a:cubicBezTo>
                    <a:pt x="0" y="0"/>
                    <a:pt x="126" y="176"/>
                    <a:pt x="232" y="176"/>
                  </a:cubicBezTo>
                  <a:cubicBezTo>
                    <a:pt x="255" y="176"/>
                    <a:pt x="276" y="168"/>
                    <a:pt x="296" y="148"/>
                  </a:cubicBezTo>
                  <a:cubicBezTo>
                    <a:pt x="370" y="1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9"/>
            <p:cNvSpPr/>
            <p:nvPr/>
          </p:nvSpPr>
          <p:spPr>
            <a:xfrm>
              <a:off x="-2005144" y="2976961"/>
              <a:ext cx="9802" cy="8548"/>
            </a:xfrm>
            <a:custGeom>
              <a:avLst/>
              <a:gdLst/>
              <a:ahLst/>
              <a:cxnLst/>
              <a:rect l="l" t="t" r="r" b="b"/>
              <a:pathLst>
                <a:path w="297" h="259" extrusionOk="0">
                  <a:moveTo>
                    <a:pt x="148" y="0"/>
                  </a:moveTo>
                  <a:cubicBezTo>
                    <a:pt x="148" y="0"/>
                    <a:pt x="0" y="259"/>
                    <a:pt x="148" y="259"/>
                  </a:cubicBezTo>
                  <a:cubicBezTo>
                    <a:pt x="296" y="259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9"/>
            <p:cNvSpPr/>
            <p:nvPr/>
          </p:nvSpPr>
          <p:spPr>
            <a:xfrm>
              <a:off x="-2013692" y="2979370"/>
              <a:ext cx="13465" cy="4290"/>
            </a:xfrm>
            <a:custGeom>
              <a:avLst/>
              <a:gdLst/>
              <a:ahLst/>
              <a:cxnLst/>
              <a:rect l="l" t="t" r="r" b="b"/>
              <a:pathLst>
                <a:path w="408" h="130" extrusionOk="0">
                  <a:moveTo>
                    <a:pt x="407" y="1"/>
                  </a:moveTo>
                  <a:cubicBezTo>
                    <a:pt x="407" y="1"/>
                    <a:pt x="1" y="38"/>
                    <a:pt x="111" y="112"/>
                  </a:cubicBezTo>
                  <a:cubicBezTo>
                    <a:pt x="130" y="124"/>
                    <a:pt x="150" y="129"/>
                    <a:pt x="172" y="129"/>
                  </a:cubicBezTo>
                  <a:cubicBezTo>
                    <a:pt x="279" y="129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9"/>
            <p:cNvSpPr/>
            <p:nvPr/>
          </p:nvSpPr>
          <p:spPr>
            <a:xfrm>
              <a:off x="-2013692" y="2975872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9"/>
            <p:cNvSpPr/>
            <p:nvPr/>
          </p:nvSpPr>
          <p:spPr>
            <a:xfrm>
              <a:off x="-2005144" y="2974816"/>
              <a:ext cx="8581" cy="5511"/>
            </a:xfrm>
            <a:custGeom>
              <a:avLst/>
              <a:gdLst/>
              <a:ahLst/>
              <a:cxnLst/>
              <a:rect l="l" t="t" r="r" b="b"/>
              <a:pathLst>
                <a:path w="260" h="167" extrusionOk="0">
                  <a:moveTo>
                    <a:pt x="130" y="0"/>
                  </a:moveTo>
                  <a:cubicBezTo>
                    <a:pt x="111" y="0"/>
                    <a:pt x="93" y="10"/>
                    <a:pt x="74" y="28"/>
                  </a:cubicBezTo>
                  <a:cubicBezTo>
                    <a:pt x="0" y="65"/>
                    <a:pt x="0" y="65"/>
                    <a:pt x="74" y="139"/>
                  </a:cubicBezTo>
                  <a:cubicBezTo>
                    <a:pt x="93" y="157"/>
                    <a:pt x="111" y="167"/>
                    <a:pt x="130" y="167"/>
                  </a:cubicBezTo>
                  <a:cubicBezTo>
                    <a:pt x="148" y="167"/>
                    <a:pt x="167" y="157"/>
                    <a:pt x="185" y="139"/>
                  </a:cubicBezTo>
                  <a:cubicBezTo>
                    <a:pt x="259" y="139"/>
                    <a:pt x="259" y="65"/>
                    <a:pt x="185" y="28"/>
                  </a:cubicBezTo>
                  <a:cubicBezTo>
                    <a:pt x="167" y="10"/>
                    <a:pt x="148" y="0"/>
                    <a:pt x="130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9"/>
            <p:cNvSpPr/>
            <p:nvPr/>
          </p:nvSpPr>
          <p:spPr>
            <a:xfrm>
              <a:off x="-2002702" y="2975740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7" y="0"/>
                  </a:moveTo>
                  <a:cubicBezTo>
                    <a:pt x="0" y="0"/>
                    <a:pt x="0" y="37"/>
                    <a:pt x="37" y="37"/>
                  </a:cubicBezTo>
                  <a:lnTo>
                    <a:pt x="111" y="37"/>
                  </a:lnTo>
                  <a:cubicBezTo>
                    <a:pt x="185" y="37"/>
                    <a:pt x="185" y="37"/>
                    <a:pt x="11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9"/>
            <p:cNvSpPr/>
            <p:nvPr/>
          </p:nvSpPr>
          <p:spPr>
            <a:xfrm>
              <a:off x="-2001480" y="2975740"/>
              <a:ext cx="1122" cy="561"/>
            </a:xfrm>
            <a:custGeom>
              <a:avLst/>
              <a:gdLst/>
              <a:ahLst/>
              <a:cxnLst/>
              <a:rect l="l" t="t" r="r" b="b"/>
              <a:pathLst>
                <a:path w="34" h="17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3" y="12"/>
                    <a:pt x="21" y="17"/>
                    <a:pt x="25" y="17"/>
                  </a:cubicBezTo>
                  <a:cubicBezTo>
                    <a:pt x="33" y="17"/>
                    <a:pt x="25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9"/>
            <p:cNvSpPr/>
            <p:nvPr/>
          </p:nvSpPr>
          <p:spPr>
            <a:xfrm>
              <a:off x="-1986860" y="2986103"/>
              <a:ext cx="29339" cy="14653"/>
            </a:xfrm>
            <a:custGeom>
              <a:avLst/>
              <a:gdLst/>
              <a:ahLst/>
              <a:cxnLst/>
              <a:rect l="l" t="t" r="r" b="b"/>
              <a:pathLst>
                <a:path w="889" h="444" extrusionOk="0">
                  <a:moveTo>
                    <a:pt x="445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278"/>
                    <a:pt x="149" y="389"/>
                  </a:cubicBezTo>
                  <a:cubicBezTo>
                    <a:pt x="241" y="425"/>
                    <a:pt x="343" y="444"/>
                    <a:pt x="445" y="444"/>
                  </a:cubicBezTo>
                  <a:cubicBezTo>
                    <a:pt x="546" y="444"/>
                    <a:pt x="648" y="425"/>
                    <a:pt x="740" y="389"/>
                  </a:cubicBezTo>
                  <a:cubicBezTo>
                    <a:pt x="888" y="278"/>
                    <a:pt x="888" y="167"/>
                    <a:pt x="740" y="56"/>
                  </a:cubicBezTo>
                  <a:cubicBezTo>
                    <a:pt x="648" y="19"/>
                    <a:pt x="546" y="0"/>
                    <a:pt x="44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9"/>
            <p:cNvSpPr/>
            <p:nvPr/>
          </p:nvSpPr>
          <p:spPr>
            <a:xfrm>
              <a:off x="-1984418" y="2987423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14" y="1"/>
                  </a:moveTo>
                  <a:cubicBezTo>
                    <a:pt x="99" y="1"/>
                    <a:pt x="85" y="5"/>
                    <a:pt x="75" y="16"/>
                  </a:cubicBezTo>
                  <a:cubicBezTo>
                    <a:pt x="1" y="53"/>
                    <a:pt x="371" y="164"/>
                    <a:pt x="371" y="164"/>
                  </a:cubicBezTo>
                  <a:cubicBezTo>
                    <a:pt x="371" y="164"/>
                    <a:pt x="208" y="1"/>
                    <a:pt x="11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9"/>
            <p:cNvSpPr/>
            <p:nvPr/>
          </p:nvSpPr>
          <p:spPr>
            <a:xfrm>
              <a:off x="-1975870" y="2985476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9"/>
            <p:cNvSpPr/>
            <p:nvPr/>
          </p:nvSpPr>
          <p:spPr>
            <a:xfrm>
              <a:off x="-1970986" y="298775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59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9"/>
            <p:cNvSpPr/>
            <p:nvPr/>
          </p:nvSpPr>
          <p:spPr>
            <a:xfrm>
              <a:off x="-1970986" y="2992274"/>
              <a:ext cx="12640" cy="1650"/>
            </a:xfrm>
            <a:custGeom>
              <a:avLst/>
              <a:gdLst/>
              <a:ahLst/>
              <a:cxnLst/>
              <a:rect l="l" t="t" r="r" b="b"/>
              <a:pathLst>
                <a:path w="383" h="50" extrusionOk="0">
                  <a:moveTo>
                    <a:pt x="291" y="0"/>
                  </a:moveTo>
                  <a:cubicBezTo>
                    <a:pt x="181" y="0"/>
                    <a:pt x="0" y="17"/>
                    <a:pt x="0" y="17"/>
                  </a:cubicBezTo>
                  <a:cubicBezTo>
                    <a:pt x="0" y="17"/>
                    <a:pt x="165" y="50"/>
                    <a:pt x="274" y="50"/>
                  </a:cubicBezTo>
                  <a:cubicBezTo>
                    <a:pt x="329" y="50"/>
                    <a:pt x="370" y="41"/>
                    <a:pt x="370" y="17"/>
                  </a:cubicBezTo>
                  <a:cubicBezTo>
                    <a:pt x="383" y="4"/>
                    <a:pt x="346" y="0"/>
                    <a:pt x="29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9"/>
            <p:cNvSpPr/>
            <p:nvPr/>
          </p:nvSpPr>
          <p:spPr>
            <a:xfrm>
              <a:off x="-1970986" y="2994023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0" y="1"/>
                  </a:moveTo>
                  <a:cubicBezTo>
                    <a:pt x="1" y="1"/>
                    <a:pt x="136" y="164"/>
                    <a:pt x="222" y="164"/>
                  </a:cubicBezTo>
                  <a:cubicBezTo>
                    <a:pt x="236" y="164"/>
                    <a:pt x="249" y="159"/>
                    <a:pt x="259" y="149"/>
                  </a:cubicBezTo>
                  <a:cubicBezTo>
                    <a:pt x="370" y="11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9"/>
            <p:cNvSpPr/>
            <p:nvPr/>
          </p:nvSpPr>
          <p:spPr>
            <a:xfrm>
              <a:off x="-1975870" y="2994023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1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9"/>
            <p:cNvSpPr/>
            <p:nvPr/>
          </p:nvSpPr>
          <p:spPr>
            <a:xfrm>
              <a:off x="-1984418" y="299402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1" y="1"/>
                  </a:moveTo>
                  <a:cubicBezTo>
                    <a:pt x="370" y="1"/>
                    <a:pt x="1" y="112"/>
                    <a:pt x="75" y="149"/>
                  </a:cubicBezTo>
                  <a:cubicBezTo>
                    <a:pt x="81" y="152"/>
                    <a:pt x="89" y="153"/>
                    <a:pt x="98" y="153"/>
                  </a:cubicBezTo>
                  <a:cubicBezTo>
                    <a:pt x="187" y="153"/>
                    <a:pt x="370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9"/>
            <p:cNvSpPr/>
            <p:nvPr/>
          </p:nvSpPr>
          <p:spPr>
            <a:xfrm>
              <a:off x="-1984418" y="2992274"/>
              <a:ext cx="12244" cy="1650"/>
            </a:xfrm>
            <a:custGeom>
              <a:avLst/>
              <a:gdLst/>
              <a:ahLst/>
              <a:cxnLst/>
              <a:rect l="l" t="t" r="r" b="b"/>
              <a:pathLst>
                <a:path w="371" h="50" extrusionOk="0">
                  <a:moveTo>
                    <a:pt x="97" y="0"/>
                  </a:moveTo>
                  <a:cubicBezTo>
                    <a:pt x="42" y="0"/>
                    <a:pt x="1" y="4"/>
                    <a:pt x="1" y="17"/>
                  </a:cubicBezTo>
                  <a:cubicBezTo>
                    <a:pt x="1" y="41"/>
                    <a:pt x="42" y="50"/>
                    <a:pt x="97" y="50"/>
                  </a:cubicBezTo>
                  <a:cubicBezTo>
                    <a:pt x="206" y="50"/>
                    <a:pt x="371" y="17"/>
                    <a:pt x="371" y="17"/>
                  </a:cubicBezTo>
                  <a:cubicBezTo>
                    <a:pt x="371" y="17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9"/>
            <p:cNvSpPr/>
            <p:nvPr/>
          </p:nvSpPr>
          <p:spPr>
            <a:xfrm>
              <a:off x="-1975870" y="2991878"/>
              <a:ext cx="7360" cy="5247"/>
            </a:xfrm>
            <a:custGeom>
              <a:avLst/>
              <a:gdLst/>
              <a:ahLst/>
              <a:cxnLst/>
              <a:rect l="l" t="t" r="r" b="b"/>
              <a:pathLst>
                <a:path w="223" h="159" extrusionOk="0">
                  <a:moveTo>
                    <a:pt x="125" y="1"/>
                  </a:moveTo>
                  <a:cubicBezTo>
                    <a:pt x="102" y="1"/>
                    <a:pt x="75" y="10"/>
                    <a:pt x="38" y="29"/>
                  </a:cubicBezTo>
                  <a:cubicBezTo>
                    <a:pt x="1" y="66"/>
                    <a:pt x="1" y="66"/>
                    <a:pt x="38" y="103"/>
                  </a:cubicBezTo>
                  <a:cubicBezTo>
                    <a:pt x="75" y="140"/>
                    <a:pt x="102" y="158"/>
                    <a:pt x="125" y="158"/>
                  </a:cubicBezTo>
                  <a:cubicBezTo>
                    <a:pt x="148" y="158"/>
                    <a:pt x="167" y="140"/>
                    <a:pt x="185" y="103"/>
                  </a:cubicBezTo>
                  <a:cubicBezTo>
                    <a:pt x="222" y="66"/>
                    <a:pt x="222" y="29"/>
                    <a:pt x="185" y="29"/>
                  </a:cubicBezTo>
                  <a:cubicBezTo>
                    <a:pt x="167" y="10"/>
                    <a:pt x="148" y="1"/>
                    <a:pt x="12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9"/>
            <p:cNvSpPr/>
            <p:nvPr/>
          </p:nvSpPr>
          <p:spPr>
            <a:xfrm>
              <a:off x="-1974649" y="2992802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75" y="1"/>
                  </a:moveTo>
                  <a:cubicBezTo>
                    <a:pt x="1" y="1"/>
                    <a:pt x="1" y="38"/>
                    <a:pt x="75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9"/>
            <p:cNvSpPr/>
            <p:nvPr/>
          </p:nvSpPr>
          <p:spPr>
            <a:xfrm>
              <a:off x="-1972207" y="2992802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7" y="1"/>
                    <a:pt x="1" y="1"/>
                  </a:cubicBezTo>
                  <a:cubicBezTo>
                    <a:pt x="37" y="1"/>
                    <a:pt x="37" y="1"/>
                    <a:pt x="1" y="1"/>
                  </a:cubicBez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9"/>
            <p:cNvSpPr/>
            <p:nvPr/>
          </p:nvSpPr>
          <p:spPr>
            <a:xfrm>
              <a:off x="-2051513" y="2979370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0" y="408"/>
                  </a:lnTo>
                  <a:lnTo>
                    <a:pt x="1664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9"/>
            <p:cNvSpPr/>
            <p:nvPr/>
          </p:nvSpPr>
          <p:spPr>
            <a:xfrm>
              <a:off x="-2051513" y="2992802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88"/>
                  </a:lnTo>
                  <a:lnTo>
                    <a:pt x="1664" y="1812"/>
                  </a:lnTo>
                  <a:lnTo>
                    <a:pt x="1664" y="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9"/>
            <p:cNvSpPr/>
            <p:nvPr/>
          </p:nvSpPr>
          <p:spPr>
            <a:xfrm>
              <a:off x="-1996596" y="3011119"/>
              <a:ext cx="24422" cy="41517"/>
            </a:xfrm>
            <a:custGeom>
              <a:avLst/>
              <a:gdLst/>
              <a:ahLst/>
              <a:cxnLst/>
              <a:rect l="l" t="t" r="r" b="b"/>
              <a:pathLst>
                <a:path w="740" h="1258" extrusionOk="0">
                  <a:moveTo>
                    <a:pt x="740" y="0"/>
                  </a:moveTo>
                  <a:lnTo>
                    <a:pt x="0" y="407"/>
                  </a:lnTo>
                  <a:lnTo>
                    <a:pt x="0" y="1257"/>
                  </a:lnTo>
                  <a:lnTo>
                    <a:pt x="740" y="814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9"/>
            <p:cNvSpPr/>
            <p:nvPr/>
          </p:nvSpPr>
          <p:spPr>
            <a:xfrm>
              <a:off x="-2042965" y="2983958"/>
              <a:ext cx="30527" cy="15577"/>
            </a:xfrm>
            <a:custGeom>
              <a:avLst/>
              <a:gdLst/>
              <a:ahLst/>
              <a:cxnLst/>
              <a:rect l="l" t="t" r="r" b="b"/>
              <a:pathLst>
                <a:path w="925" h="472" extrusionOk="0">
                  <a:moveTo>
                    <a:pt x="444" y="1"/>
                  </a:moveTo>
                  <a:cubicBezTo>
                    <a:pt x="342" y="1"/>
                    <a:pt x="241" y="28"/>
                    <a:pt x="148" y="84"/>
                  </a:cubicBezTo>
                  <a:cubicBezTo>
                    <a:pt x="0" y="158"/>
                    <a:pt x="0" y="306"/>
                    <a:pt x="148" y="417"/>
                  </a:cubicBezTo>
                  <a:cubicBezTo>
                    <a:pt x="241" y="454"/>
                    <a:pt x="342" y="472"/>
                    <a:pt x="444" y="472"/>
                  </a:cubicBezTo>
                  <a:cubicBezTo>
                    <a:pt x="546" y="472"/>
                    <a:pt x="647" y="454"/>
                    <a:pt x="740" y="417"/>
                  </a:cubicBezTo>
                  <a:cubicBezTo>
                    <a:pt x="924" y="343"/>
                    <a:pt x="924" y="158"/>
                    <a:pt x="740" y="84"/>
                  </a:cubicBezTo>
                  <a:cubicBezTo>
                    <a:pt x="647" y="28"/>
                    <a:pt x="546" y="1"/>
                    <a:pt x="44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9"/>
            <p:cNvSpPr/>
            <p:nvPr/>
          </p:nvSpPr>
          <p:spPr>
            <a:xfrm>
              <a:off x="-2039302" y="2986532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06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70" y="154"/>
                    <a:pt x="370" y="154"/>
                  </a:cubicBezTo>
                  <a:cubicBezTo>
                    <a:pt x="370" y="154"/>
                    <a:pt x="217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9"/>
            <p:cNvSpPr/>
            <p:nvPr/>
          </p:nvSpPr>
          <p:spPr>
            <a:xfrm>
              <a:off x="-2032008" y="2985476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1"/>
                  </a:moveTo>
                  <a:cubicBezTo>
                    <a:pt x="1" y="1"/>
                    <a:pt x="149" y="223"/>
                    <a:pt x="149" y="223"/>
                  </a:cubicBezTo>
                  <a:cubicBezTo>
                    <a:pt x="149" y="223"/>
                    <a:pt x="260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9"/>
            <p:cNvSpPr/>
            <p:nvPr/>
          </p:nvSpPr>
          <p:spPr>
            <a:xfrm>
              <a:off x="-2027124" y="298653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80"/>
                    <a:pt x="260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9"/>
            <p:cNvSpPr/>
            <p:nvPr/>
          </p:nvSpPr>
          <p:spPr>
            <a:xfrm>
              <a:off x="-2025903" y="299118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3"/>
                    <a:pt x="275" y="83"/>
                  </a:cubicBezTo>
                  <a:cubicBezTo>
                    <a:pt x="329" y="83"/>
                    <a:pt x="371" y="74"/>
                    <a:pt x="371" y="50"/>
                  </a:cubicBezTo>
                  <a:cubicBezTo>
                    <a:pt x="371" y="13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9"/>
            <p:cNvSpPr/>
            <p:nvPr/>
          </p:nvSpPr>
          <p:spPr>
            <a:xfrm>
              <a:off x="-2027124" y="299280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37" y="164"/>
                    <a:pt x="222" y="164"/>
                  </a:cubicBezTo>
                  <a:cubicBezTo>
                    <a:pt x="236" y="164"/>
                    <a:pt x="249" y="159"/>
                    <a:pt x="260" y="149"/>
                  </a:cubicBezTo>
                  <a:cubicBezTo>
                    <a:pt x="371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9"/>
            <p:cNvSpPr/>
            <p:nvPr/>
          </p:nvSpPr>
          <p:spPr>
            <a:xfrm>
              <a:off x="-2032008" y="299280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1"/>
                  </a:moveTo>
                  <a:cubicBezTo>
                    <a:pt x="149" y="1"/>
                    <a:pt x="1" y="222"/>
                    <a:pt x="149" y="222"/>
                  </a:cubicBezTo>
                  <a:cubicBezTo>
                    <a:pt x="260" y="222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9"/>
            <p:cNvSpPr/>
            <p:nvPr/>
          </p:nvSpPr>
          <p:spPr>
            <a:xfrm>
              <a:off x="-2041744" y="2994023"/>
              <a:ext cx="14653" cy="5082"/>
            </a:xfrm>
            <a:custGeom>
              <a:avLst/>
              <a:gdLst/>
              <a:ahLst/>
              <a:cxnLst/>
              <a:rect l="l" t="t" r="r" b="b"/>
              <a:pathLst>
                <a:path w="444" h="154" extrusionOk="0">
                  <a:moveTo>
                    <a:pt x="444" y="1"/>
                  </a:moveTo>
                  <a:cubicBezTo>
                    <a:pt x="444" y="1"/>
                    <a:pt x="0" y="38"/>
                    <a:pt x="148" y="149"/>
                  </a:cubicBezTo>
                  <a:cubicBezTo>
                    <a:pt x="158" y="152"/>
                    <a:pt x="169" y="153"/>
                    <a:pt x="180" y="153"/>
                  </a:cubicBezTo>
                  <a:cubicBezTo>
                    <a:pt x="291" y="153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9"/>
            <p:cNvSpPr/>
            <p:nvPr/>
          </p:nvSpPr>
          <p:spPr>
            <a:xfrm>
              <a:off x="-2041744" y="299118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9"/>
            <p:cNvSpPr/>
            <p:nvPr/>
          </p:nvSpPr>
          <p:spPr>
            <a:xfrm>
              <a:off x="-2030787" y="2991581"/>
              <a:ext cx="6138" cy="3399"/>
            </a:xfrm>
            <a:custGeom>
              <a:avLst/>
              <a:gdLst/>
              <a:ahLst/>
              <a:cxnLst/>
              <a:rect l="l" t="t" r="r" b="b"/>
              <a:pathLst>
                <a:path w="186" h="103" extrusionOk="0">
                  <a:moveTo>
                    <a:pt x="38" y="1"/>
                  </a:moveTo>
                  <a:cubicBezTo>
                    <a:pt x="1" y="1"/>
                    <a:pt x="1" y="38"/>
                    <a:pt x="38" y="75"/>
                  </a:cubicBezTo>
                  <a:cubicBezTo>
                    <a:pt x="56" y="93"/>
                    <a:pt x="84" y="102"/>
                    <a:pt x="112" y="102"/>
                  </a:cubicBezTo>
                  <a:cubicBezTo>
                    <a:pt x="140" y="102"/>
                    <a:pt x="167" y="93"/>
                    <a:pt x="186" y="75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9"/>
            <p:cNvSpPr/>
            <p:nvPr/>
          </p:nvSpPr>
          <p:spPr>
            <a:xfrm>
              <a:off x="-2030787" y="2991581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38"/>
                    <a:pt x="186" y="38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9"/>
            <p:cNvSpPr/>
            <p:nvPr/>
          </p:nvSpPr>
          <p:spPr>
            <a:xfrm>
              <a:off x="-2029566" y="2991581"/>
              <a:ext cx="2475" cy="1254"/>
            </a:xfrm>
            <a:custGeom>
              <a:avLst/>
              <a:gdLst/>
              <a:ahLst/>
              <a:cxnLst/>
              <a:rect l="l" t="t" r="r" b="b"/>
              <a:pathLst>
                <a:path w="75" h="38" extrusionOk="0">
                  <a:moveTo>
                    <a:pt x="1" y="1"/>
                  </a:moveTo>
                  <a:lnTo>
                    <a:pt x="1" y="1"/>
                  </a:lnTo>
                  <a:cubicBezTo>
                    <a:pt x="75" y="38"/>
                    <a:pt x="75" y="38"/>
                    <a:pt x="1" y="1"/>
                  </a:cubicBezTo>
                  <a:cubicBezTo>
                    <a:pt x="75" y="1"/>
                    <a:pt x="75" y="1"/>
                    <a:pt x="1" y="1"/>
                  </a:cubicBezTo>
                  <a:cubicBezTo>
                    <a:pt x="75" y="1"/>
                    <a:pt x="75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9"/>
            <p:cNvSpPr/>
            <p:nvPr/>
          </p:nvSpPr>
          <p:spPr>
            <a:xfrm>
              <a:off x="-2016134" y="3001053"/>
              <a:ext cx="31748" cy="15280"/>
            </a:xfrm>
            <a:custGeom>
              <a:avLst/>
              <a:gdLst/>
              <a:ahLst/>
              <a:cxnLst/>
              <a:rect l="l" t="t" r="r" b="b"/>
              <a:pathLst>
                <a:path w="962" h="463" extrusionOk="0">
                  <a:moveTo>
                    <a:pt x="514" y="0"/>
                  </a:moveTo>
                  <a:cubicBezTo>
                    <a:pt x="407" y="0"/>
                    <a:pt x="296" y="28"/>
                    <a:pt x="185" y="83"/>
                  </a:cubicBezTo>
                  <a:cubicBezTo>
                    <a:pt x="1" y="157"/>
                    <a:pt x="1" y="305"/>
                    <a:pt x="185" y="379"/>
                  </a:cubicBezTo>
                  <a:cubicBezTo>
                    <a:pt x="296" y="435"/>
                    <a:pt x="407" y="462"/>
                    <a:pt x="514" y="462"/>
                  </a:cubicBezTo>
                  <a:cubicBezTo>
                    <a:pt x="620" y="462"/>
                    <a:pt x="722" y="435"/>
                    <a:pt x="814" y="379"/>
                  </a:cubicBezTo>
                  <a:cubicBezTo>
                    <a:pt x="962" y="305"/>
                    <a:pt x="962" y="157"/>
                    <a:pt x="814" y="83"/>
                  </a:cubicBezTo>
                  <a:cubicBezTo>
                    <a:pt x="722" y="28"/>
                    <a:pt x="620" y="0"/>
                    <a:pt x="51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9"/>
            <p:cNvSpPr/>
            <p:nvPr/>
          </p:nvSpPr>
          <p:spPr>
            <a:xfrm>
              <a:off x="-2012470" y="3002769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62" y="0"/>
                  </a:moveTo>
                  <a:cubicBezTo>
                    <a:pt x="134" y="0"/>
                    <a:pt x="104" y="9"/>
                    <a:pt x="74" y="31"/>
                  </a:cubicBezTo>
                  <a:cubicBezTo>
                    <a:pt x="0" y="68"/>
                    <a:pt x="370" y="142"/>
                    <a:pt x="370" y="142"/>
                  </a:cubicBezTo>
                  <a:cubicBezTo>
                    <a:pt x="370" y="142"/>
                    <a:pt x="276" y="0"/>
                    <a:pt x="16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9"/>
            <p:cNvSpPr/>
            <p:nvPr/>
          </p:nvSpPr>
          <p:spPr>
            <a:xfrm>
              <a:off x="-2002702" y="3000129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1" y="0"/>
                  </a:moveTo>
                  <a:cubicBezTo>
                    <a:pt x="0" y="0"/>
                    <a:pt x="111" y="222"/>
                    <a:pt x="111" y="222"/>
                  </a:cubicBezTo>
                  <a:cubicBezTo>
                    <a:pt x="111" y="222"/>
                    <a:pt x="259" y="0"/>
                    <a:pt x="11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9"/>
            <p:cNvSpPr/>
            <p:nvPr/>
          </p:nvSpPr>
          <p:spPr>
            <a:xfrm>
              <a:off x="-1999038" y="3003198"/>
              <a:ext cx="12211" cy="4290"/>
            </a:xfrm>
            <a:custGeom>
              <a:avLst/>
              <a:gdLst/>
              <a:ahLst/>
              <a:cxnLst/>
              <a:rect l="l" t="t" r="r" b="b"/>
              <a:pathLst>
                <a:path w="370" h="130" extrusionOk="0">
                  <a:moveTo>
                    <a:pt x="236" y="1"/>
                  </a:moveTo>
                  <a:cubicBezTo>
                    <a:pt x="129" y="1"/>
                    <a:pt x="0" y="129"/>
                    <a:pt x="0" y="129"/>
                  </a:cubicBezTo>
                  <a:cubicBezTo>
                    <a:pt x="0" y="129"/>
                    <a:pt x="370" y="55"/>
                    <a:pt x="296" y="18"/>
                  </a:cubicBezTo>
                  <a:cubicBezTo>
                    <a:pt x="277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9"/>
            <p:cNvSpPr/>
            <p:nvPr/>
          </p:nvSpPr>
          <p:spPr>
            <a:xfrm>
              <a:off x="-1999038" y="3006894"/>
              <a:ext cx="13036" cy="2211"/>
            </a:xfrm>
            <a:custGeom>
              <a:avLst/>
              <a:gdLst/>
              <a:ahLst/>
              <a:cxnLst/>
              <a:rect l="l" t="t" r="r" b="b"/>
              <a:pathLst>
                <a:path w="395" h="67" extrusionOk="0">
                  <a:moveTo>
                    <a:pt x="307" y="1"/>
                  </a:moveTo>
                  <a:cubicBezTo>
                    <a:pt x="197" y="1"/>
                    <a:pt x="0" y="17"/>
                    <a:pt x="0" y="17"/>
                  </a:cubicBezTo>
                  <a:cubicBezTo>
                    <a:pt x="0" y="17"/>
                    <a:pt x="164" y="67"/>
                    <a:pt x="274" y="67"/>
                  </a:cubicBezTo>
                  <a:cubicBezTo>
                    <a:pt x="329" y="67"/>
                    <a:pt x="370" y="54"/>
                    <a:pt x="370" y="17"/>
                  </a:cubicBezTo>
                  <a:cubicBezTo>
                    <a:pt x="395" y="5"/>
                    <a:pt x="362" y="1"/>
                    <a:pt x="3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9"/>
            <p:cNvSpPr/>
            <p:nvPr/>
          </p:nvSpPr>
          <p:spPr>
            <a:xfrm>
              <a:off x="-1999038" y="3009898"/>
              <a:ext cx="12211" cy="4719"/>
            </a:xfrm>
            <a:custGeom>
              <a:avLst/>
              <a:gdLst/>
              <a:ahLst/>
              <a:cxnLst/>
              <a:rect l="l" t="t" r="r" b="b"/>
              <a:pathLst>
                <a:path w="370" h="143" extrusionOk="0">
                  <a:moveTo>
                    <a:pt x="0" y="0"/>
                  </a:moveTo>
                  <a:cubicBezTo>
                    <a:pt x="0" y="0"/>
                    <a:pt x="118" y="142"/>
                    <a:pt x="223" y="142"/>
                  </a:cubicBezTo>
                  <a:cubicBezTo>
                    <a:pt x="249" y="142"/>
                    <a:pt x="274" y="133"/>
                    <a:pt x="296" y="111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9"/>
            <p:cNvSpPr/>
            <p:nvPr/>
          </p:nvSpPr>
          <p:spPr>
            <a:xfrm>
              <a:off x="-2002702" y="3007456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1" y="0"/>
                  </a:moveTo>
                  <a:cubicBezTo>
                    <a:pt x="111" y="0"/>
                    <a:pt x="0" y="259"/>
                    <a:pt x="111" y="259"/>
                  </a:cubicBezTo>
                  <a:cubicBezTo>
                    <a:pt x="259" y="259"/>
                    <a:pt x="111" y="0"/>
                    <a:pt x="11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9"/>
            <p:cNvSpPr/>
            <p:nvPr/>
          </p:nvSpPr>
          <p:spPr>
            <a:xfrm>
              <a:off x="-2012470" y="3009898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0" y="74"/>
                    <a:pt x="74" y="111"/>
                  </a:cubicBezTo>
                  <a:cubicBezTo>
                    <a:pt x="93" y="123"/>
                    <a:pt x="113" y="129"/>
                    <a:pt x="135" y="129"/>
                  </a:cubicBezTo>
                  <a:cubicBezTo>
                    <a:pt x="242" y="129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9"/>
            <p:cNvSpPr/>
            <p:nvPr/>
          </p:nvSpPr>
          <p:spPr>
            <a:xfrm>
              <a:off x="-2012470" y="3006894"/>
              <a:ext cx="12244" cy="2211"/>
            </a:xfrm>
            <a:custGeom>
              <a:avLst/>
              <a:gdLst/>
              <a:ahLst/>
              <a:cxnLst/>
              <a:rect l="l" t="t" r="r" b="b"/>
              <a:pathLst>
                <a:path w="371" h="67" extrusionOk="0">
                  <a:moveTo>
                    <a:pt x="96" y="1"/>
                  </a:moveTo>
                  <a:cubicBezTo>
                    <a:pt x="42" y="1"/>
                    <a:pt x="0" y="5"/>
                    <a:pt x="0" y="17"/>
                  </a:cubicBezTo>
                  <a:cubicBezTo>
                    <a:pt x="0" y="54"/>
                    <a:pt x="42" y="67"/>
                    <a:pt x="96" y="67"/>
                  </a:cubicBezTo>
                  <a:cubicBezTo>
                    <a:pt x="206" y="67"/>
                    <a:pt x="370" y="17"/>
                    <a:pt x="370" y="17"/>
                  </a:cubicBezTo>
                  <a:cubicBezTo>
                    <a:pt x="370" y="17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9"/>
            <p:cNvSpPr/>
            <p:nvPr/>
          </p:nvSpPr>
          <p:spPr>
            <a:xfrm>
              <a:off x="-2002702" y="3005310"/>
              <a:ext cx="7360" cy="4620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97" y="1"/>
                  </a:moveTo>
                  <a:cubicBezTo>
                    <a:pt x="74" y="1"/>
                    <a:pt x="56" y="10"/>
                    <a:pt x="37" y="28"/>
                  </a:cubicBezTo>
                  <a:cubicBezTo>
                    <a:pt x="0" y="65"/>
                    <a:pt x="0" y="65"/>
                    <a:pt x="37" y="139"/>
                  </a:cubicBezTo>
                  <a:lnTo>
                    <a:pt x="185" y="139"/>
                  </a:lnTo>
                  <a:cubicBezTo>
                    <a:pt x="222" y="139"/>
                    <a:pt x="222" y="65"/>
                    <a:pt x="185" y="28"/>
                  </a:cubicBezTo>
                  <a:cubicBezTo>
                    <a:pt x="148" y="10"/>
                    <a:pt x="120" y="1"/>
                    <a:pt x="97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9"/>
            <p:cNvSpPr/>
            <p:nvPr/>
          </p:nvSpPr>
          <p:spPr>
            <a:xfrm>
              <a:off x="-2001480" y="3007456"/>
              <a:ext cx="4917" cy="24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7" y="0"/>
                  </a:moveTo>
                  <a:cubicBezTo>
                    <a:pt x="0" y="0"/>
                    <a:pt x="0" y="74"/>
                    <a:pt x="37" y="74"/>
                  </a:cubicBezTo>
                  <a:lnTo>
                    <a:pt x="148" y="7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9"/>
            <p:cNvSpPr/>
            <p:nvPr/>
          </p:nvSpPr>
          <p:spPr>
            <a:xfrm>
              <a:off x="-2000259" y="3007456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7" y="0"/>
                    <a:pt x="0" y="0"/>
                  </a:cubicBezTo>
                  <a:cubicBezTo>
                    <a:pt x="37" y="0"/>
                    <a:pt x="37" y="0"/>
                    <a:pt x="0" y="0"/>
                  </a:cubicBezTo>
                  <a:cubicBezTo>
                    <a:pt x="3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9"/>
            <p:cNvSpPr/>
            <p:nvPr/>
          </p:nvSpPr>
          <p:spPr>
            <a:xfrm>
              <a:off x="-2423655" y="3194120"/>
              <a:ext cx="140327" cy="80559"/>
            </a:xfrm>
            <a:custGeom>
              <a:avLst/>
              <a:gdLst/>
              <a:ahLst/>
              <a:cxnLst/>
              <a:rect l="l" t="t" r="r" b="b"/>
              <a:pathLst>
                <a:path w="4252" h="2441" extrusionOk="0">
                  <a:moveTo>
                    <a:pt x="2034" y="1"/>
                  </a:moveTo>
                  <a:lnTo>
                    <a:pt x="0" y="1147"/>
                  </a:lnTo>
                  <a:lnTo>
                    <a:pt x="2219" y="2441"/>
                  </a:lnTo>
                  <a:lnTo>
                    <a:pt x="4252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9"/>
            <p:cNvSpPr/>
            <p:nvPr/>
          </p:nvSpPr>
          <p:spPr>
            <a:xfrm>
              <a:off x="-2378507" y="317705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0" y="407"/>
                  </a:lnTo>
                  <a:lnTo>
                    <a:pt x="1664" y="1405"/>
                  </a:lnTo>
                  <a:lnTo>
                    <a:pt x="2403" y="96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9"/>
            <p:cNvSpPr/>
            <p:nvPr/>
          </p:nvSpPr>
          <p:spPr>
            <a:xfrm>
              <a:off x="-2378507" y="3190456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88"/>
                  </a:lnTo>
                  <a:lnTo>
                    <a:pt x="1664" y="1812"/>
                  </a:lnTo>
                  <a:lnTo>
                    <a:pt x="1664" y="9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9"/>
            <p:cNvSpPr/>
            <p:nvPr/>
          </p:nvSpPr>
          <p:spPr>
            <a:xfrm>
              <a:off x="-2323623" y="3208773"/>
              <a:ext cx="24455" cy="41517"/>
            </a:xfrm>
            <a:custGeom>
              <a:avLst/>
              <a:gdLst/>
              <a:ahLst/>
              <a:cxnLst/>
              <a:rect l="l" t="t" r="r" b="b"/>
              <a:pathLst>
                <a:path w="741" h="1258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257"/>
                  </a:lnTo>
                  <a:lnTo>
                    <a:pt x="740" y="85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9"/>
            <p:cNvSpPr/>
            <p:nvPr/>
          </p:nvSpPr>
          <p:spPr>
            <a:xfrm>
              <a:off x="-2368738" y="3184054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81" y="1"/>
                  </a:moveTo>
                  <a:cubicBezTo>
                    <a:pt x="379" y="1"/>
                    <a:pt x="277" y="29"/>
                    <a:pt x="185" y="84"/>
                  </a:cubicBezTo>
                  <a:cubicBezTo>
                    <a:pt x="0" y="158"/>
                    <a:pt x="0" y="306"/>
                    <a:pt x="185" y="380"/>
                  </a:cubicBezTo>
                  <a:cubicBezTo>
                    <a:pt x="240" y="435"/>
                    <a:pt x="342" y="463"/>
                    <a:pt x="453" y="463"/>
                  </a:cubicBezTo>
                  <a:cubicBezTo>
                    <a:pt x="564" y="463"/>
                    <a:pt x="684" y="435"/>
                    <a:pt x="776" y="380"/>
                  </a:cubicBezTo>
                  <a:cubicBezTo>
                    <a:pt x="924" y="306"/>
                    <a:pt x="924" y="158"/>
                    <a:pt x="776" y="84"/>
                  </a:cubicBezTo>
                  <a:cubicBezTo>
                    <a:pt x="684" y="2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9"/>
            <p:cNvSpPr/>
            <p:nvPr/>
          </p:nvSpPr>
          <p:spPr>
            <a:xfrm>
              <a:off x="-2366328" y="3185770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67" y="1"/>
                  </a:moveTo>
                  <a:cubicBezTo>
                    <a:pt x="146" y="1"/>
                    <a:pt x="127" y="10"/>
                    <a:pt x="112" y="32"/>
                  </a:cubicBezTo>
                  <a:cubicBezTo>
                    <a:pt x="1" y="69"/>
                    <a:pt x="371" y="143"/>
                    <a:pt x="371" y="143"/>
                  </a:cubicBezTo>
                  <a:cubicBezTo>
                    <a:pt x="371" y="143"/>
                    <a:pt x="252" y="1"/>
                    <a:pt x="16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9"/>
            <p:cNvSpPr/>
            <p:nvPr/>
          </p:nvSpPr>
          <p:spPr>
            <a:xfrm>
              <a:off x="-2356560" y="3183163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9"/>
            <p:cNvSpPr/>
            <p:nvPr/>
          </p:nvSpPr>
          <p:spPr>
            <a:xfrm>
              <a:off x="-2352896" y="3186232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236" y="1"/>
                  </a:moveTo>
                  <a:cubicBezTo>
                    <a:pt x="129" y="1"/>
                    <a:pt x="1" y="129"/>
                    <a:pt x="1" y="129"/>
                  </a:cubicBezTo>
                  <a:cubicBezTo>
                    <a:pt x="1" y="129"/>
                    <a:pt x="370" y="55"/>
                    <a:pt x="296" y="18"/>
                  </a:cubicBezTo>
                  <a:cubicBezTo>
                    <a:pt x="278" y="6"/>
                    <a:pt x="257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9"/>
            <p:cNvSpPr/>
            <p:nvPr/>
          </p:nvSpPr>
          <p:spPr>
            <a:xfrm>
              <a:off x="-2352896" y="318940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9"/>
            <p:cNvSpPr/>
            <p:nvPr/>
          </p:nvSpPr>
          <p:spPr>
            <a:xfrm>
              <a:off x="-2352896" y="3190456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6" y="149"/>
                  </a:cubicBezTo>
                  <a:cubicBezTo>
                    <a:pt x="370" y="14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9"/>
            <p:cNvSpPr/>
            <p:nvPr/>
          </p:nvSpPr>
          <p:spPr>
            <a:xfrm>
              <a:off x="-2359002" y="3190456"/>
              <a:ext cx="11023" cy="8581"/>
            </a:xfrm>
            <a:custGeom>
              <a:avLst/>
              <a:gdLst/>
              <a:ahLst/>
              <a:cxnLst/>
              <a:rect l="l" t="t" r="r" b="b"/>
              <a:pathLst>
                <a:path w="334" h="260" extrusionOk="0">
                  <a:moveTo>
                    <a:pt x="186" y="1"/>
                  </a:moveTo>
                  <a:cubicBezTo>
                    <a:pt x="186" y="1"/>
                    <a:pt x="1" y="260"/>
                    <a:pt x="186" y="260"/>
                  </a:cubicBezTo>
                  <a:cubicBezTo>
                    <a:pt x="334" y="260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9"/>
            <p:cNvSpPr/>
            <p:nvPr/>
          </p:nvSpPr>
          <p:spPr>
            <a:xfrm>
              <a:off x="-2366328" y="3192899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371" y="1"/>
                  </a:moveTo>
                  <a:cubicBezTo>
                    <a:pt x="371" y="1"/>
                    <a:pt x="1" y="75"/>
                    <a:pt x="112" y="112"/>
                  </a:cubicBezTo>
                  <a:cubicBezTo>
                    <a:pt x="124" y="124"/>
                    <a:pt x="140" y="129"/>
                    <a:pt x="157" y="129"/>
                  </a:cubicBezTo>
                  <a:cubicBezTo>
                    <a:pt x="242" y="129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9"/>
            <p:cNvSpPr/>
            <p:nvPr/>
          </p:nvSpPr>
          <p:spPr>
            <a:xfrm>
              <a:off x="-2366328" y="318940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8"/>
                    <a:pt x="1" y="33"/>
                  </a:cubicBezTo>
                  <a:cubicBezTo>
                    <a:pt x="1" y="70"/>
                    <a:pt x="42" y="82"/>
                    <a:pt x="97" y="82"/>
                  </a:cubicBezTo>
                  <a:cubicBezTo>
                    <a:pt x="206" y="82"/>
                    <a:pt x="371" y="33"/>
                    <a:pt x="371" y="33"/>
                  </a:cubicBezTo>
                  <a:cubicBezTo>
                    <a:pt x="371" y="33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9"/>
            <p:cNvSpPr/>
            <p:nvPr/>
          </p:nvSpPr>
          <p:spPr>
            <a:xfrm>
              <a:off x="-2356560" y="3188344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98" y="0"/>
                  </a:moveTo>
                  <a:cubicBezTo>
                    <a:pt x="75" y="0"/>
                    <a:pt x="56" y="9"/>
                    <a:pt x="38" y="28"/>
                  </a:cubicBezTo>
                  <a:cubicBezTo>
                    <a:pt x="1" y="65"/>
                    <a:pt x="1" y="65"/>
                    <a:pt x="38" y="139"/>
                  </a:cubicBezTo>
                  <a:cubicBezTo>
                    <a:pt x="56" y="157"/>
                    <a:pt x="75" y="167"/>
                    <a:pt x="98" y="167"/>
                  </a:cubicBezTo>
                  <a:cubicBezTo>
                    <a:pt x="121" y="167"/>
                    <a:pt x="149" y="157"/>
                    <a:pt x="186" y="139"/>
                  </a:cubicBezTo>
                  <a:cubicBezTo>
                    <a:pt x="223" y="139"/>
                    <a:pt x="223" y="65"/>
                    <a:pt x="186" y="28"/>
                  </a:cubicBezTo>
                  <a:cubicBezTo>
                    <a:pt x="149" y="9"/>
                    <a:pt x="121" y="0"/>
                    <a:pt x="98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9"/>
            <p:cNvSpPr/>
            <p:nvPr/>
          </p:nvSpPr>
          <p:spPr>
            <a:xfrm>
              <a:off x="-2355338" y="3190456"/>
              <a:ext cx="4917" cy="2475"/>
            </a:xfrm>
            <a:custGeom>
              <a:avLst/>
              <a:gdLst/>
              <a:ahLst/>
              <a:cxnLst/>
              <a:rect l="l" t="t" r="r" b="b"/>
              <a:pathLst>
                <a:path w="149" h="75" extrusionOk="0">
                  <a:moveTo>
                    <a:pt x="38" y="1"/>
                  </a:moveTo>
                  <a:cubicBezTo>
                    <a:pt x="1" y="1"/>
                    <a:pt x="1" y="75"/>
                    <a:pt x="38" y="75"/>
                  </a:cubicBezTo>
                  <a:lnTo>
                    <a:pt x="149" y="75"/>
                  </a:lnTo>
                  <a:lnTo>
                    <a:pt x="149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9"/>
            <p:cNvSpPr/>
            <p:nvPr/>
          </p:nvSpPr>
          <p:spPr>
            <a:xfrm>
              <a:off x="-2354117" y="3189235"/>
              <a:ext cx="1254" cy="1254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cubicBezTo>
                    <a:pt x="1" y="38"/>
                    <a:pt x="1" y="38"/>
                    <a:pt x="1" y="1"/>
                  </a:cubicBezTo>
                  <a:cubicBezTo>
                    <a:pt x="1" y="38"/>
                    <a:pt x="1" y="38"/>
                    <a:pt x="1" y="1"/>
                  </a:cubicBezTo>
                  <a:cubicBezTo>
                    <a:pt x="38" y="38"/>
                    <a:pt x="38" y="3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9"/>
            <p:cNvSpPr/>
            <p:nvPr/>
          </p:nvSpPr>
          <p:spPr>
            <a:xfrm>
              <a:off x="-2338243" y="3199631"/>
              <a:ext cx="28085" cy="14653"/>
            </a:xfrm>
            <a:custGeom>
              <a:avLst/>
              <a:gdLst/>
              <a:ahLst/>
              <a:cxnLst/>
              <a:rect l="l" t="t" r="r" b="b"/>
              <a:pathLst>
                <a:path w="851" h="444" extrusionOk="0">
                  <a:moveTo>
                    <a:pt x="439" y="0"/>
                  </a:moveTo>
                  <a:cubicBezTo>
                    <a:pt x="324" y="0"/>
                    <a:pt x="204" y="19"/>
                    <a:pt x="111" y="56"/>
                  </a:cubicBezTo>
                  <a:cubicBezTo>
                    <a:pt x="0" y="167"/>
                    <a:pt x="0" y="277"/>
                    <a:pt x="111" y="388"/>
                  </a:cubicBezTo>
                  <a:cubicBezTo>
                    <a:pt x="204" y="425"/>
                    <a:pt x="315" y="444"/>
                    <a:pt x="425" y="444"/>
                  </a:cubicBezTo>
                  <a:cubicBezTo>
                    <a:pt x="536" y="444"/>
                    <a:pt x="647" y="425"/>
                    <a:pt x="740" y="388"/>
                  </a:cubicBezTo>
                  <a:cubicBezTo>
                    <a:pt x="851" y="277"/>
                    <a:pt x="851" y="167"/>
                    <a:pt x="740" y="56"/>
                  </a:cubicBezTo>
                  <a:cubicBezTo>
                    <a:pt x="666" y="19"/>
                    <a:pt x="555" y="0"/>
                    <a:pt x="439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9"/>
            <p:cNvSpPr/>
            <p:nvPr/>
          </p:nvSpPr>
          <p:spPr>
            <a:xfrm>
              <a:off x="-2337022" y="3201281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06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70" y="154"/>
                    <a:pt x="370" y="154"/>
                  </a:cubicBezTo>
                  <a:cubicBezTo>
                    <a:pt x="370" y="154"/>
                    <a:pt x="217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9"/>
            <p:cNvSpPr/>
            <p:nvPr/>
          </p:nvSpPr>
          <p:spPr>
            <a:xfrm>
              <a:off x="-2329695" y="3199004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9"/>
            <p:cNvSpPr/>
            <p:nvPr/>
          </p:nvSpPr>
          <p:spPr>
            <a:xfrm>
              <a:off x="-2323623" y="320128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5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43"/>
                    <a:pt x="297" y="6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9"/>
            <p:cNvSpPr/>
            <p:nvPr/>
          </p:nvSpPr>
          <p:spPr>
            <a:xfrm>
              <a:off x="-2323623" y="3206463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1"/>
                  </a:moveTo>
                  <a:cubicBezTo>
                    <a:pt x="165" y="1"/>
                    <a:pt x="1" y="34"/>
                    <a:pt x="1" y="34"/>
                  </a:cubicBezTo>
                  <a:cubicBezTo>
                    <a:pt x="1" y="34"/>
                    <a:pt x="165" y="83"/>
                    <a:pt x="275" y="83"/>
                  </a:cubicBezTo>
                  <a:cubicBezTo>
                    <a:pt x="330" y="83"/>
                    <a:pt x="371" y="70"/>
                    <a:pt x="371" y="34"/>
                  </a:cubicBezTo>
                  <a:cubicBezTo>
                    <a:pt x="371" y="9"/>
                    <a:pt x="330" y="1"/>
                    <a:pt x="27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9"/>
            <p:cNvSpPr/>
            <p:nvPr/>
          </p:nvSpPr>
          <p:spPr>
            <a:xfrm>
              <a:off x="-2323623" y="3207552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cubicBezTo>
                    <a:pt x="1" y="1"/>
                    <a:pt x="137" y="163"/>
                    <a:pt x="222" y="163"/>
                  </a:cubicBezTo>
                  <a:cubicBezTo>
                    <a:pt x="236" y="163"/>
                    <a:pt x="249" y="159"/>
                    <a:pt x="260" y="148"/>
                  </a:cubicBezTo>
                  <a:cubicBezTo>
                    <a:pt x="371" y="1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9"/>
            <p:cNvSpPr/>
            <p:nvPr/>
          </p:nvSpPr>
          <p:spPr>
            <a:xfrm>
              <a:off x="-2329695" y="3207552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9"/>
            <p:cNvSpPr/>
            <p:nvPr/>
          </p:nvSpPr>
          <p:spPr>
            <a:xfrm>
              <a:off x="-2337022" y="3207552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70" y="1"/>
                    <a:pt x="0" y="111"/>
                    <a:pt x="74" y="148"/>
                  </a:cubicBezTo>
                  <a:cubicBezTo>
                    <a:pt x="84" y="152"/>
                    <a:pt x="95" y="153"/>
                    <a:pt x="106" y="153"/>
                  </a:cubicBezTo>
                  <a:cubicBezTo>
                    <a:pt x="217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9"/>
            <p:cNvSpPr/>
            <p:nvPr/>
          </p:nvSpPr>
          <p:spPr>
            <a:xfrm>
              <a:off x="-2338243" y="3206463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1"/>
                  </a:moveTo>
                  <a:cubicBezTo>
                    <a:pt x="41" y="1"/>
                    <a:pt x="0" y="9"/>
                    <a:pt x="0" y="34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6" y="83"/>
                    <a:pt x="370" y="34"/>
                    <a:pt x="370" y="34"/>
                  </a:cubicBezTo>
                  <a:cubicBezTo>
                    <a:pt x="370" y="34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9"/>
            <p:cNvSpPr/>
            <p:nvPr/>
          </p:nvSpPr>
          <p:spPr>
            <a:xfrm>
              <a:off x="-2328474" y="3205407"/>
              <a:ext cx="8548" cy="5214"/>
            </a:xfrm>
            <a:custGeom>
              <a:avLst/>
              <a:gdLst/>
              <a:ahLst/>
              <a:cxnLst/>
              <a:rect l="l" t="t" r="r" b="b"/>
              <a:pathLst>
                <a:path w="259" h="158" extrusionOk="0">
                  <a:moveTo>
                    <a:pt x="129" y="1"/>
                  </a:moveTo>
                  <a:cubicBezTo>
                    <a:pt x="111" y="1"/>
                    <a:pt x="92" y="10"/>
                    <a:pt x="74" y="29"/>
                  </a:cubicBezTo>
                  <a:cubicBezTo>
                    <a:pt x="0" y="29"/>
                    <a:pt x="0" y="66"/>
                    <a:pt x="74" y="102"/>
                  </a:cubicBezTo>
                  <a:cubicBezTo>
                    <a:pt x="92" y="139"/>
                    <a:pt x="111" y="158"/>
                    <a:pt x="129" y="158"/>
                  </a:cubicBezTo>
                  <a:cubicBezTo>
                    <a:pt x="148" y="158"/>
                    <a:pt x="166" y="139"/>
                    <a:pt x="185" y="102"/>
                  </a:cubicBezTo>
                  <a:cubicBezTo>
                    <a:pt x="259" y="66"/>
                    <a:pt x="259" y="29"/>
                    <a:pt x="185" y="29"/>
                  </a:cubicBezTo>
                  <a:cubicBezTo>
                    <a:pt x="166" y="10"/>
                    <a:pt x="148" y="1"/>
                    <a:pt x="129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9"/>
            <p:cNvSpPr/>
            <p:nvPr/>
          </p:nvSpPr>
          <p:spPr>
            <a:xfrm>
              <a:off x="-2328474" y="3206331"/>
              <a:ext cx="6105" cy="1254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9"/>
            <p:cNvSpPr/>
            <p:nvPr/>
          </p:nvSpPr>
          <p:spPr>
            <a:xfrm>
              <a:off x="-2324844" y="3206331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9"/>
            <p:cNvSpPr/>
            <p:nvPr/>
          </p:nvSpPr>
          <p:spPr>
            <a:xfrm>
              <a:off x="-2405371" y="3192899"/>
              <a:ext cx="79371" cy="45180"/>
            </a:xfrm>
            <a:custGeom>
              <a:avLst/>
              <a:gdLst/>
              <a:ahLst/>
              <a:cxnLst/>
              <a:rect l="l" t="t" r="r" b="b"/>
              <a:pathLst>
                <a:path w="2405" h="1369" extrusionOk="0">
                  <a:moveTo>
                    <a:pt x="740" y="1"/>
                  </a:moveTo>
                  <a:lnTo>
                    <a:pt x="1" y="408"/>
                  </a:lnTo>
                  <a:lnTo>
                    <a:pt x="1665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9"/>
            <p:cNvSpPr/>
            <p:nvPr/>
          </p:nvSpPr>
          <p:spPr>
            <a:xfrm>
              <a:off x="-2405371" y="3206331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88"/>
                  </a:lnTo>
                  <a:lnTo>
                    <a:pt x="1665" y="1812"/>
                  </a:lnTo>
                  <a:lnTo>
                    <a:pt x="1665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9"/>
            <p:cNvSpPr/>
            <p:nvPr/>
          </p:nvSpPr>
          <p:spPr>
            <a:xfrm>
              <a:off x="-2350454" y="3224647"/>
              <a:ext cx="24455" cy="41517"/>
            </a:xfrm>
            <a:custGeom>
              <a:avLst/>
              <a:gdLst/>
              <a:ahLst/>
              <a:cxnLst/>
              <a:rect l="l" t="t" r="r" b="b"/>
              <a:pathLst>
                <a:path w="741" h="1258" extrusionOk="0">
                  <a:moveTo>
                    <a:pt x="740" y="0"/>
                  </a:moveTo>
                  <a:lnTo>
                    <a:pt x="1" y="407"/>
                  </a:lnTo>
                  <a:lnTo>
                    <a:pt x="1" y="1257"/>
                  </a:lnTo>
                  <a:lnTo>
                    <a:pt x="740" y="813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9"/>
            <p:cNvSpPr/>
            <p:nvPr/>
          </p:nvSpPr>
          <p:spPr>
            <a:xfrm>
              <a:off x="-2395602" y="3199631"/>
              <a:ext cx="29306" cy="14653"/>
            </a:xfrm>
            <a:custGeom>
              <a:avLst/>
              <a:gdLst/>
              <a:ahLst/>
              <a:cxnLst/>
              <a:rect l="l" t="t" r="r" b="b"/>
              <a:pathLst>
                <a:path w="888" h="444" extrusionOk="0">
                  <a:moveTo>
                    <a:pt x="444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277"/>
                    <a:pt x="149" y="388"/>
                  </a:cubicBezTo>
                  <a:cubicBezTo>
                    <a:pt x="241" y="425"/>
                    <a:pt x="343" y="444"/>
                    <a:pt x="444" y="444"/>
                  </a:cubicBezTo>
                  <a:cubicBezTo>
                    <a:pt x="546" y="444"/>
                    <a:pt x="648" y="425"/>
                    <a:pt x="740" y="388"/>
                  </a:cubicBezTo>
                  <a:cubicBezTo>
                    <a:pt x="888" y="277"/>
                    <a:pt x="888" y="167"/>
                    <a:pt x="740" y="56"/>
                  </a:cubicBezTo>
                  <a:cubicBezTo>
                    <a:pt x="648" y="19"/>
                    <a:pt x="546" y="0"/>
                    <a:pt x="444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9"/>
            <p:cNvSpPr/>
            <p:nvPr/>
          </p:nvSpPr>
          <p:spPr>
            <a:xfrm>
              <a:off x="-2393160" y="320095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26" y="1"/>
                  </a:moveTo>
                  <a:cubicBezTo>
                    <a:pt x="108" y="1"/>
                    <a:pt x="90" y="5"/>
                    <a:pt x="75" y="16"/>
                  </a:cubicBezTo>
                  <a:cubicBezTo>
                    <a:pt x="1" y="53"/>
                    <a:pt x="370" y="164"/>
                    <a:pt x="370" y="164"/>
                  </a:cubicBezTo>
                  <a:cubicBezTo>
                    <a:pt x="370" y="164"/>
                    <a:pt x="235" y="1"/>
                    <a:pt x="12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9"/>
            <p:cNvSpPr/>
            <p:nvPr/>
          </p:nvSpPr>
          <p:spPr>
            <a:xfrm>
              <a:off x="-2384612" y="319900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9"/>
            <p:cNvSpPr/>
            <p:nvPr/>
          </p:nvSpPr>
          <p:spPr>
            <a:xfrm>
              <a:off x="-2379728" y="3201281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236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59" y="6"/>
                  </a:cubicBezTo>
                  <a:cubicBezTo>
                    <a:pt x="252" y="2"/>
                    <a:pt x="245" y="1"/>
                    <a:pt x="23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9"/>
            <p:cNvSpPr/>
            <p:nvPr/>
          </p:nvSpPr>
          <p:spPr>
            <a:xfrm>
              <a:off x="-2379728" y="3204714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5" y="0"/>
                    <a:pt x="0" y="50"/>
                    <a:pt x="0" y="50"/>
                  </a:cubicBezTo>
                  <a:cubicBezTo>
                    <a:pt x="0" y="50"/>
                    <a:pt x="165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9"/>
            <p:cNvSpPr/>
            <p:nvPr/>
          </p:nvSpPr>
          <p:spPr>
            <a:xfrm>
              <a:off x="-2379728" y="320633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9" y="159"/>
                    <a:pt x="259" y="148"/>
                  </a:cubicBezTo>
                  <a:cubicBezTo>
                    <a:pt x="370" y="7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9"/>
            <p:cNvSpPr/>
            <p:nvPr/>
          </p:nvSpPr>
          <p:spPr>
            <a:xfrm>
              <a:off x="-2385833" y="3206331"/>
              <a:ext cx="11023" cy="7360"/>
            </a:xfrm>
            <a:custGeom>
              <a:avLst/>
              <a:gdLst/>
              <a:ahLst/>
              <a:cxnLst/>
              <a:rect l="l" t="t" r="r" b="b"/>
              <a:pathLst>
                <a:path w="334" h="223" extrusionOk="0">
                  <a:moveTo>
                    <a:pt x="185" y="1"/>
                  </a:moveTo>
                  <a:cubicBezTo>
                    <a:pt x="185" y="1"/>
                    <a:pt x="0" y="222"/>
                    <a:pt x="185" y="222"/>
                  </a:cubicBezTo>
                  <a:cubicBezTo>
                    <a:pt x="333" y="222"/>
                    <a:pt x="185" y="1"/>
                    <a:pt x="18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9"/>
            <p:cNvSpPr/>
            <p:nvPr/>
          </p:nvSpPr>
          <p:spPr>
            <a:xfrm>
              <a:off x="-2393160" y="320755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cubicBezTo>
                    <a:pt x="370" y="1"/>
                    <a:pt x="1" y="37"/>
                    <a:pt x="75" y="148"/>
                  </a:cubicBezTo>
                  <a:cubicBezTo>
                    <a:pt x="85" y="152"/>
                    <a:pt x="95" y="153"/>
                    <a:pt x="106" y="153"/>
                  </a:cubicBezTo>
                  <a:cubicBezTo>
                    <a:pt x="218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9"/>
            <p:cNvSpPr/>
            <p:nvPr/>
          </p:nvSpPr>
          <p:spPr>
            <a:xfrm>
              <a:off x="-2393160" y="320471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9"/>
            <p:cNvSpPr/>
            <p:nvPr/>
          </p:nvSpPr>
          <p:spPr>
            <a:xfrm>
              <a:off x="-2384612" y="3205110"/>
              <a:ext cx="7360" cy="247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7" y="1"/>
                  </a:moveTo>
                  <a:cubicBezTo>
                    <a:pt x="0" y="38"/>
                    <a:pt x="0" y="38"/>
                    <a:pt x="37" y="75"/>
                  </a:cubicBezTo>
                  <a:lnTo>
                    <a:pt x="185" y="75"/>
                  </a:ln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9"/>
            <p:cNvSpPr/>
            <p:nvPr/>
          </p:nvSpPr>
          <p:spPr>
            <a:xfrm>
              <a:off x="-2383391" y="320633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9"/>
            <p:cNvSpPr/>
            <p:nvPr/>
          </p:nvSpPr>
          <p:spPr>
            <a:xfrm>
              <a:off x="-2380949" y="3205110"/>
              <a:ext cx="627" cy="957"/>
            </a:xfrm>
            <a:custGeom>
              <a:avLst/>
              <a:gdLst/>
              <a:ahLst/>
              <a:cxnLst/>
              <a:rect l="l" t="t" r="r" b="b"/>
              <a:pathLst>
                <a:path w="19" h="29" extrusionOk="0">
                  <a:moveTo>
                    <a:pt x="0" y="1"/>
                  </a:moveTo>
                  <a:cubicBezTo>
                    <a:pt x="0" y="19"/>
                    <a:pt x="10" y="28"/>
                    <a:pt x="14" y="28"/>
                  </a:cubicBezTo>
                  <a:cubicBezTo>
                    <a:pt x="19" y="28"/>
                    <a:pt x="19" y="1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9"/>
            <p:cNvSpPr/>
            <p:nvPr/>
          </p:nvSpPr>
          <p:spPr>
            <a:xfrm>
              <a:off x="-2367517" y="3214582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81" y="0"/>
                  </a:moveTo>
                  <a:cubicBezTo>
                    <a:pt x="379" y="0"/>
                    <a:pt x="277" y="28"/>
                    <a:pt x="185" y="83"/>
                  </a:cubicBezTo>
                  <a:cubicBezTo>
                    <a:pt x="0" y="157"/>
                    <a:pt x="0" y="305"/>
                    <a:pt x="185" y="379"/>
                  </a:cubicBezTo>
                  <a:cubicBezTo>
                    <a:pt x="277" y="434"/>
                    <a:pt x="379" y="462"/>
                    <a:pt x="481" y="462"/>
                  </a:cubicBezTo>
                  <a:cubicBezTo>
                    <a:pt x="582" y="462"/>
                    <a:pt x="684" y="434"/>
                    <a:pt x="776" y="379"/>
                  </a:cubicBezTo>
                  <a:cubicBezTo>
                    <a:pt x="924" y="305"/>
                    <a:pt x="924" y="157"/>
                    <a:pt x="776" y="83"/>
                  </a:cubicBezTo>
                  <a:cubicBezTo>
                    <a:pt x="684" y="28"/>
                    <a:pt x="582" y="0"/>
                    <a:pt x="481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9"/>
            <p:cNvSpPr/>
            <p:nvPr/>
          </p:nvSpPr>
          <p:spPr>
            <a:xfrm>
              <a:off x="-2365107" y="3216727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157" y="1"/>
                  </a:moveTo>
                  <a:cubicBezTo>
                    <a:pt x="140" y="1"/>
                    <a:pt x="124" y="6"/>
                    <a:pt x="112" y="18"/>
                  </a:cubicBezTo>
                  <a:cubicBezTo>
                    <a:pt x="1" y="55"/>
                    <a:pt x="371" y="129"/>
                    <a:pt x="371" y="129"/>
                  </a:cubicBezTo>
                  <a:cubicBezTo>
                    <a:pt x="371" y="129"/>
                    <a:pt x="242" y="1"/>
                    <a:pt x="15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9"/>
            <p:cNvSpPr/>
            <p:nvPr/>
          </p:nvSpPr>
          <p:spPr>
            <a:xfrm>
              <a:off x="-2356560" y="3213657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9"/>
            <p:cNvSpPr/>
            <p:nvPr/>
          </p:nvSpPr>
          <p:spPr>
            <a:xfrm>
              <a:off x="-2350454" y="3216727"/>
              <a:ext cx="12244" cy="4290"/>
            </a:xfrm>
            <a:custGeom>
              <a:avLst/>
              <a:gdLst/>
              <a:ahLst/>
              <a:cxnLst/>
              <a:rect l="l" t="t" r="r" b="b"/>
              <a:pathLst>
                <a:path w="371" h="130" extrusionOk="0">
                  <a:moveTo>
                    <a:pt x="215" y="1"/>
                  </a:moveTo>
                  <a:cubicBezTo>
                    <a:pt x="129" y="1"/>
                    <a:pt x="1" y="129"/>
                    <a:pt x="1" y="129"/>
                  </a:cubicBezTo>
                  <a:cubicBezTo>
                    <a:pt x="1" y="129"/>
                    <a:pt x="370" y="55"/>
                    <a:pt x="259" y="18"/>
                  </a:cubicBezTo>
                  <a:cubicBezTo>
                    <a:pt x="247" y="6"/>
                    <a:pt x="232" y="1"/>
                    <a:pt x="21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9"/>
            <p:cNvSpPr/>
            <p:nvPr/>
          </p:nvSpPr>
          <p:spPr>
            <a:xfrm>
              <a:off x="-2350454" y="322177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1"/>
                  </a:moveTo>
                  <a:cubicBezTo>
                    <a:pt x="165" y="1"/>
                    <a:pt x="1" y="50"/>
                    <a:pt x="1" y="50"/>
                  </a:cubicBezTo>
                  <a:cubicBezTo>
                    <a:pt x="1" y="50"/>
                    <a:pt x="165" y="83"/>
                    <a:pt x="274" y="83"/>
                  </a:cubicBezTo>
                  <a:cubicBezTo>
                    <a:pt x="329" y="83"/>
                    <a:pt x="370" y="75"/>
                    <a:pt x="370" y="50"/>
                  </a:cubicBezTo>
                  <a:cubicBezTo>
                    <a:pt x="370" y="13"/>
                    <a:pt x="329" y="1"/>
                    <a:pt x="27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9"/>
            <p:cNvSpPr/>
            <p:nvPr/>
          </p:nvSpPr>
          <p:spPr>
            <a:xfrm>
              <a:off x="-2350454" y="3223426"/>
              <a:ext cx="12244" cy="4719"/>
            </a:xfrm>
            <a:custGeom>
              <a:avLst/>
              <a:gdLst/>
              <a:ahLst/>
              <a:cxnLst/>
              <a:rect l="l" t="t" r="r" b="b"/>
              <a:pathLst>
                <a:path w="371" h="14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9" y="142"/>
                    <a:pt x="204" y="142"/>
                  </a:cubicBezTo>
                  <a:cubicBezTo>
                    <a:pt x="225" y="142"/>
                    <a:pt x="245" y="133"/>
                    <a:pt x="259" y="111"/>
                  </a:cubicBezTo>
                  <a:cubicBezTo>
                    <a:pt x="370" y="7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9"/>
            <p:cNvSpPr/>
            <p:nvPr/>
          </p:nvSpPr>
          <p:spPr>
            <a:xfrm>
              <a:off x="-2356560" y="3223426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12" y="0"/>
                    <a:pt x="1" y="222"/>
                    <a:pt x="112" y="222"/>
                  </a:cubicBezTo>
                  <a:cubicBezTo>
                    <a:pt x="260" y="222"/>
                    <a:pt x="112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9"/>
            <p:cNvSpPr/>
            <p:nvPr/>
          </p:nvSpPr>
          <p:spPr>
            <a:xfrm>
              <a:off x="-2365107" y="3223426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0"/>
                  </a:moveTo>
                  <a:cubicBezTo>
                    <a:pt x="371" y="0"/>
                    <a:pt x="1" y="74"/>
                    <a:pt x="112" y="111"/>
                  </a:cubicBezTo>
                  <a:cubicBezTo>
                    <a:pt x="124" y="123"/>
                    <a:pt x="140" y="129"/>
                    <a:pt x="157" y="129"/>
                  </a:cubicBezTo>
                  <a:cubicBezTo>
                    <a:pt x="242" y="129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9"/>
            <p:cNvSpPr/>
            <p:nvPr/>
          </p:nvSpPr>
          <p:spPr>
            <a:xfrm>
              <a:off x="-2366328" y="322177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1"/>
                  </a:moveTo>
                  <a:cubicBezTo>
                    <a:pt x="42" y="1"/>
                    <a:pt x="1" y="13"/>
                    <a:pt x="1" y="50"/>
                  </a:cubicBezTo>
                  <a:cubicBezTo>
                    <a:pt x="1" y="75"/>
                    <a:pt x="42" y="83"/>
                    <a:pt x="97" y="83"/>
                  </a:cubicBezTo>
                  <a:cubicBezTo>
                    <a:pt x="206" y="83"/>
                    <a:pt x="371" y="50"/>
                    <a:pt x="371" y="50"/>
                  </a:cubicBezTo>
                  <a:cubicBezTo>
                    <a:pt x="371" y="50"/>
                    <a:pt x="206" y="1"/>
                    <a:pt x="9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9"/>
            <p:cNvSpPr/>
            <p:nvPr/>
          </p:nvSpPr>
          <p:spPr>
            <a:xfrm>
              <a:off x="-2355338" y="3220060"/>
              <a:ext cx="7360" cy="4620"/>
            </a:xfrm>
            <a:custGeom>
              <a:avLst/>
              <a:gdLst/>
              <a:ahLst/>
              <a:cxnLst/>
              <a:rect l="l" t="t" r="r" b="b"/>
              <a:pathLst>
                <a:path w="223" h="140" extrusionOk="0">
                  <a:moveTo>
                    <a:pt x="112" y="0"/>
                  </a:moveTo>
                  <a:cubicBezTo>
                    <a:pt x="84" y="0"/>
                    <a:pt x="56" y="10"/>
                    <a:pt x="38" y="28"/>
                  </a:cubicBezTo>
                  <a:cubicBezTo>
                    <a:pt x="1" y="102"/>
                    <a:pt x="1" y="102"/>
                    <a:pt x="38" y="139"/>
                  </a:cubicBezTo>
                  <a:lnTo>
                    <a:pt x="186" y="139"/>
                  </a:lnTo>
                  <a:cubicBezTo>
                    <a:pt x="223" y="102"/>
                    <a:pt x="223" y="28"/>
                    <a:pt x="186" y="28"/>
                  </a:cubicBezTo>
                  <a:cubicBezTo>
                    <a:pt x="167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9"/>
            <p:cNvSpPr/>
            <p:nvPr/>
          </p:nvSpPr>
          <p:spPr>
            <a:xfrm>
              <a:off x="-2355338" y="3220984"/>
              <a:ext cx="6138" cy="2475"/>
            </a:xfrm>
            <a:custGeom>
              <a:avLst/>
              <a:gdLst/>
              <a:ahLst/>
              <a:cxnLst/>
              <a:rect l="l" t="t" r="r" b="b"/>
              <a:pathLst>
                <a:path w="186" h="75" extrusionOk="0">
                  <a:moveTo>
                    <a:pt x="38" y="0"/>
                  </a:moveTo>
                  <a:cubicBezTo>
                    <a:pt x="1" y="0"/>
                    <a:pt x="1" y="74"/>
                    <a:pt x="38" y="74"/>
                  </a:cubicBezTo>
                  <a:lnTo>
                    <a:pt x="149" y="74"/>
                  </a:lnTo>
                  <a:cubicBezTo>
                    <a:pt x="186" y="74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9"/>
            <p:cNvSpPr/>
            <p:nvPr/>
          </p:nvSpPr>
          <p:spPr>
            <a:xfrm>
              <a:off x="-2352896" y="3220984"/>
              <a:ext cx="2475" cy="33"/>
            </a:xfrm>
            <a:custGeom>
              <a:avLst/>
              <a:gdLst/>
              <a:ahLst/>
              <a:cxnLst/>
              <a:rect l="l" t="t" r="r" b="b"/>
              <a:pathLst>
                <a:path w="75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75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9"/>
            <p:cNvSpPr/>
            <p:nvPr/>
          </p:nvSpPr>
          <p:spPr>
            <a:xfrm>
              <a:off x="-2933683" y="2606009"/>
              <a:ext cx="141581" cy="83001"/>
            </a:xfrm>
            <a:custGeom>
              <a:avLst/>
              <a:gdLst/>
              <a:ahLst/>
              <a:cxnLst/>
              <a:rect l="l" t="t" r="r" b="b"/>
              <a:pathLst>
                <a:path w="4290" h="2515" extrusionOk="0">
                  <a:moveTo>
                    <a:pt x="2071" y="1"/>
                  </a:moveTo>
                  <a:lnTo>
                    <a:pt x="1" y="1221"/>
                  </a:lnTo>
                  <a:lnTo>
                    <a:pt x="2256" y="2515"/>
                  </a:lnTo>
                  <a:lnTo>
                    <a:pt x="4289" y="1332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9"/>
            <p:cNvSpPr/>
            <p:nvPr/>
          </p:nvSpPr>
          <p:spPr>
            <a:xfrm>
              <a:off x="-2886092" y="2590167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0"/>
                  </a:moveTo>
                  <a:lnTo>
                    <a:pt x="0" y="444"/>
                  </a:lnTo>
                  <a:lnTo>
                    <a:pt x="1664" y="1368"/>
                  </a:lnTo>
                  <a:lnTo>
                    <a:pt x="2404" y="962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9"/>
            <p:cNvSpPr/>
            <p:nvPr/>
          </p:nvSpPr>
          <p:spPr>
            <a:xfrm>
              <a:off x="-2886092" y="2604787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3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9"/>
            <p:cNvSpPr/>
            <p:nvPr/>
          </p:nvSpPr>
          <p:spPr>
            <a:xfrm>
              <a:off x="-2831175" y="2621883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1"/>
                  </a:moveTo>
                  <a:lnTo>
                    <a:pt x="0" y="407"/>
                  </a:lnTo>
                  <a:lnTo>
                    <a:pt x="0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9"/>
            <p:cNvSpPr/>
            <p:nvPr/>
          </p:nvSpPr>
          <p:spPr>
            <a:xfrm>
              <a:off x="-2877545" y="2596867"/>
              <a:ext cx="30527" cy="14686"/>
            </a:xfrm>
            <a:custGeom>
              <a:avLst/>
              <a:gdLst/>
              <a:ahLst/>
              <a:cxnLst/>
              <a:rect l="l" t="t" r="r" b="b"/>
              <a:pathLst>
                <a:path w="925" h="445" extrusionOk="0">
                  <a:moveTo>
                    <a:pt x="499" y="1"/>
                  </a:moveTo>
                  <a:cubicBezTo>
                    <a:pt x="388" y="1"/>
                    <a:pt x="278" y="19"/>
                    <a:pt x="185" y="56"/>
                  </a:cubicBezTo>
                  <a:cubicBezTo>
                    <a:pt x="0" y="167"/>
                    <a:pt x="0" y="278"/>
                    <a:pt x="185" y="389"/>
                  </a:cubicBezTo>
                  <a:cubicBezTo>
                    <a:pt x="259" y="426"/>
                    <a:pt x="370" y="444"/>
                    <a:pt x="485" y="444"/>
                  </a:cubicBezTo>
                  <a:cubicBezTo>
                    <a:pt x="601" y="444"/>
                    <a:pt x="721" y="426"/>
                    <a:pt x="814" y="389"/>
                  </a:cubicBezTo>
                  <a:cubicBezTo>
                    <a:pt x="925" y="278"/>
                    <a:pt x="925" y="167"/>
                    <a:pt x="814" y="56"/>
                  </a:cubicBezTo>
                  <a:cubicBezTo>
                    <a:pt x="721" y="19"/>
                    <a:pt x="610" y="1"/>
                    <a:pt x="499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9"/>
            <p:cNvSpPr/>
            <p:nvPr/>
          </p:nvSpPr>
          <p:spPr>
            <a:xfrm>
              <a:off x="-2873881" y="2598550"/>
              <a:ext cx="12211" cy="5049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9"/>
            <p:cNvSpPr/>
            <p:nvPr/>
          </p:nvSpPr>
          <p:spPr>
            <a:xfrm>
              <a:off x="-2866588" y="2596273"/>
              <a:ext cx="9802" cy="7327"/>
            </a:xfrm>
            <a:custGeom>
              <a:avLst/>
              <a:gdLst/>
              <a:ahLst/>
              <a:cxnLst/>
              <a:rect l="l" t="t" r="r" b="b"/>
              <a:pathLst>
                <a:path w="297" h="222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7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9"/>
            <p:cNvSpPr/>
            <p:nvPr/>
          </p:nvSpPr>
          <p:spPr>
            <a:xfrm>
              <a:off x="-2860482" y="2598550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265" y="0"/>
                  </a:moveTo>
                  <a:cubicBezTo>
                    <a:pt x="154" y="0"/>
                    <a:pt x="1" y="153"/>
                    <a:pt x="1" y="153"/>
                  </a:cubicBezTo>
                  <a:cubicBezTo>
                    <a:pt x="1" y="153"/>
                    <a:pt x="371" y="79"/>
                    <a:pt x="297" y="5"/>
                  </a:cubicBezTo>
                  <a:cubicBezTo>
                    <a:pt x="287" y="2"/>
                    <a:pt x="276" y="0"/>
                    <a:pt x="26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9"/>
            <p:cNvSpPr/>
            <p:nvPr/>
          </p:nvSpPr>
          <p:spPr>
            <a:xfrm>
              <a:off x="-2860482" y="2603731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1" y="70"/>
                    <a:pt x="371" y="33"/>
                  </a:cubicBezTo>
                  <a:cubicBezTo>
                    <a:pt x="371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9"/>
            <p:cNvSpPr/>
            <p:nvPr/>
          </p:nvSpPr>
          <p:spPr>
            <a:xfrm>
              <a:off x="-2860482" y="260478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9"/>
                  </a:cubicBezTo>
                  <a:cubicBezTo>
                    <a:pt x="371" y="1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-2866588" y="2604787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49" y="1"/>
                  </a:moveTo>
                  <a:cubicBezTo>
                    <a:pt x="149" y="1"/>
                    <a:pt x="1" y="260"/>
                    <a:pt x="149" y="260"/>
                  </a:cubicBezTo>
                  <a:cubicBezTo>
                    <a:pt x="297" y="260"/>
                    <a:pt x="149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9"/>
            <p:cNvSpPr/>
            <p:nvPr/>
          </p:nvSpPr>
          <p:spPr>
            <a:xfrm>
              <a:off x="-2873881" y="2604787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cubicBezTo>
                    <a:pt x="370" y="1"/>
                    <a:pt x="0" y="112"/>
                    <a:pt x="74" y="149"/>
                  </a:cubicBezTo>
                  <a:cubicBezTo>
                    <a:pt x="84" y="152"/>
                    <a:pt x="95" y="154"/>
                    <a:pt x="106" y="154"/>
                  </a:cubicBezTo>
                  <a:cubicBezTo>
                    <a:pt x="217" y="15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9"/>
            <p:cNvSpPr/>
            <p:nvPr/>
          </p:nvSpPr>
          <p:spPr>
            <a:xfrm>
              <a:off x="-2875102" y="2603731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8"/>
                    <a:pt x="0" y="33"/>
                  </a:cubicBezTo>
                  <a:cubicBezTo>
                    <a:pt x="0" y="70"/>
                    <a:pt x="41" y="82"/>
                    <a:pt x="96" y="82"/>
                  </a:cubicBezTo>
                  <a:cubicBezTo>
                    <a:pt x="206" y="82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9"/>
            <p:cNvSpPr/>
            <p:nvPr/>
          </p:nvSpPr>
          <p:spPr>
            <a:xfrm>
              <a:off x="-2865366" y="2603599"/>
              <a:ext cx="8581" cy="4290"/>
            </a:xfrm>
            <a:custGeom>
              <a:avLst/>
              <a:gdLst/>
              <a:ahLst/>
              <a:cxnLst/>
              <a:rect l="l" t="t" r="r" b="b"/>
              <a:pathLst>
                <a:path w="260" h="130" extrusionOk="0">
                  <a:moveTo>
                    <a:pt x="75" y="0"/>
                  </a:moveTo>
                  <a:cubicBezTo>
                    <a:pt x="1" y="37"/>
                    <a:pt x="1" y="37"/>
                    <a:pt x="75" y="74"/>
                  </a:cubicBezTo>
                  <a:cubicBezTo>
                    <a:pt x="93" y="111"/>
                    <a:pt x="112" y="129"/>
                    <a:pt x="130" y="129"/>
                  </a:cubicBezTo>
                  <a:cubicBezTo>
                    <a:pt x="149" y="129"/>
                    <a:pt x="167" y="111"/>
                    <a:pt x="186" y="74"/>
                  </a:cubicBezTo>
                  <a:cubicBezTo>
                    <a:pt x="260" y="37"/>
                    <a:pt x="260" y="0"/>
                    <a:pt x="186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9"/>
            <p:cNvSpPr/>
            <p:nvPr/>
          </p:nvSpPr>
          <p:spPr>
            <a:xfrm>
              <a:off x="-2865366" y="2603599"/>
              <a:ext cx="6138" cy="1221"/>
            </a:xfrm>
            <a:custGeom>
              <a:avLst/>
              <a:gdLst/>
              <a:ahLst/>
              <a:cxnLst/>
              <a:rect l="l" t="t" r="r" b="b"/>
              <a:pathLst>
                <a:path w="186" h="37" extrusionOk="0">
                  <a:moveTo>
                    <a:pt x="75" y="0"/>
                  </a:moveTo>
                  <a:cubicBezTo>
                    <a:pt x="1" y="0"/>
                    <a:pt x="1" y="37"/>
                    <a:pt x="75" y="37"/>
                  </a:cubicBezTo>
                  <a:lnTo>
                    <a:pt x="149" y="37"/>
                  </a:lnTo>
                  <a:cubicBezTo>
                    <a:pt x="186" y="37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9"/>
            <p:cNvSpPr/>
            <p:nvPr/>
          </p:nvSpPr>
          <p:spPr>
            <a:xfrm>
              <a:off x="-2861703" y="2603599"/>
              <a:ext cx="1254" cy="0"/>
            </a:xfrm>
            <a:custGeom>
              <a:avLst/>
              <a:gdLst/>
              <a:ahLst/>
              <a:cxnLst/>
              <a:rect l="l" t="t" r="r" b="b"/>
              <a:pathLst>
                <a:path w="38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38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9"/>
            <p:cNvSpPr/>
            <p:nvPr/>
          </p:nvSpPr>
          <p:spPr>
            <a:xfrm>
              <a:off x="-2848271" y="2611817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444" y="1"/>
                  </a:moveTo>
                  <a:cubicBezTo>
                    <a:pt x="343" y="1"/>
                    <a:pt x="241" y="28"/>
                    <a:pt x="148" y="84"/>
                  </a:cubicBezTo>
                  <a:cubicBezTo>
                    <a:pt x="1" y="158"/>
                    <a:pt x="1" y="306"/>
                    <a:pt x="148" y="380"/>
                  </a:cubicBezTo>
                  <a:cubicBezTo>
                    <a:pt x="241" y="435"/>
                    <a:pt x="343" y="463"/>
                    <a:pt x="444" y="463"/>
                  </a:cubicBezTo>
                  <a:cubicBezTo>
                    <a:pt x="546" y="463"/>
                    <a:pt x="648" y="435"/>
                    <a:pt x="740" y="380"/>
                  </a:cubicBezTo>
                  <a:cubicBezTo>
                    <a:pt x="925" y="343"/>
                    <a:pt x="925" y="158"/>
                    <a:pt x="740" y="84"/>
                  </a:cubicBezTo>
                  <a:cubicBezTo>
                    <a:pt x="648" y="28"/>
                    <a:pt x="546" y="1"/>
                    <a:pt x="444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9"/>
            <p:cNvSpPr/>
            <p:nvPr/>
          </p:nvSpPr>
          <p:spPr>
            <a:xfrm>
              <a:off x="-2844608" y="2614391"/>
              <a:ext cx="11023" cy="5082"/>
            </a:xfrm>
            <a:custGeom>
              <a:avLst/>
              <a:gdLst/>
              <a:ahLst/>
              <a:cxnLst/>
              <a:rect l="l" t="t" r="r" b="b"/>
              <a:pathLst>
                <a:path w="334" h="154" extrusionOk="0">
                  <a:moveTo>
                    <a:pt x="105" y="1"/>
                  </a:moveTo>
                  <a:cubicBezTo>
                    <a:pt x="95" y="1"/>
                    <a:pt x="84" y="2"/>
                    <a:pt x="74" y="6"/>
                  </a:cubicBezTo>
                  <a:cubicBezTo>
                    <a:pt x="0" y="43"/>
                    <a:pt x="333" y="154"/>
                    <a:pt x="333" y="154"/>
                  </a:cubicBezTo>
                  <a:cubicBezTo>
                    <a:pt x="333" y="154"/>
                    <a:pt x="211" y="1"/>
                    <a:pt x="10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9"/>
            <p:cNvSpPr/>
            <p:nvPr/>
          </p:nvSpPr>
          <p:spPr>
            <a:xfrm>
              <a:off x="-2837281" y="2613335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9"/>
            <p:cNvSpPr/>
            <p:nvPr/>
          </p:nvSpPr>
          <p:spPr>
            <a:xfrm>
              <a:off x="-2832396" y="2614061"/>
              <a:ext cx="13432" cy="5412"/>
            </a:xfrm>
            <a:custGeom>
              <a:avLst/>
              <a:gdLst/>
              <a:ahLst/>
              <a:cxnLst/>
              <a:rect l="l" t="t" r="r" b="b"/>
              <a:pathLst>
                <a:path w="407" h="164" extrusionOk="0">
                  <a:moveTo>
                    <a:pt x="221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407" y="90"/>
                    <a:pt x="259" y="16"/>
                  </a:cubicBezTo>
                  <a:cubicBezTo>
                    <a:pt x="248" y="5"/>
                    <a:pt x="236" y="1"/>
                    <a:pt x="22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9"/>
            <p:cNvSpPr/>
            <p:nvPr/>
          </p:nvSpPr>
          <p:spPr>
            <a:xfrm>
              <a:off x="-2831175" y="261904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274" y="0"/>
                  </a:moveTo>
                  <a:cubicBezTo>
                    <a:pt x="164" y="0"/>
                    <a:pt x="0" y="50"/>
                    <a:pt x="0" y="50"/>
                  </a:cubicBezTo>
                  <a:cubicBezTo>
                    <a:pt x="0" y="50"/>
                    <a:pt x="164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9"/>
            <p:cNvSpPr/>
            <p:nvPr/>
          </p:nvSpPr>
          <p:spPr>
            <a:xfrm>
              <a:off x="-2831175" y="2620662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8" y="159"/>
                    <a:pt x="259" y="148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9"/>
            <p:cNvSpPr/>
            <p:nvPr/>
          </p:nvSpPr>
          <p:spPr>
            <a:xfrm>
              <a:off x="-2837281" y="262066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59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9"/>
            <p:cNvSpPr/>
            <p:nvPr/>
          </p:nvSpPr>
          <p:spPr>
            <a:xfrm>
              <a:off x="-2844608" y="2621883"/>
              <a:ext cx="11023" cy="5082"/>
            </a:xfrm>
            <a:custGeom>
              <a:avLst/>
              <a:gdLst/>
              <a:ahLst/>
              <a:cxnLst/>
              <a:rect l="l" t="t" r="r" b="b"/>
              <a:pathLst>
                <a:path w="334" h="154" extrusionOk="0">
                  <a:moveTo>
                    <a:pt x="333" y="1"/>
                  </a:moveTo>
                  <a:cubicBezTo>
                    <a:pt x="333" y="1"/>
                    <a:pt x="0" y="38"/>
                    <a:pt x="74" y="148"/>
                  </a:cubicBezTo>
                  <a:cubicBezTo>
                    <a:pt x="84" y="152"/>
                    <a:pt x="95" y="153"/>
                    <a:pt x="105" y="153"/>
                  </a:cubicBezTo>
                  <a:cubicBezTo>
                    <a:pt x="211" y="153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9"/>
            <p:cNvSpPr/>
            <p:nvPr/>
          </p:nvSpPr>
          <p:spPr>
            <a:xfrm>
              <a:off x="-2847050" y="261904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9"/>
            <p:cNvSpPr/>
            <p:nvPr/>
          </p:nvSpPr>
          <p:spPr>
            <a:xfrm>
              <a:off x="-2836060" y="2619441"/>
              <a:ext cx="7360" cy="3399"/>
            </a:xfrm>
            <a:custGeom>
              <a:avLst/>
              <a:gdLst/>
              <a:ahLst/>
              <a:cxnLst/>
              <a:rect l="l" t="t" r="r" b="b"/>
              <a:pathLst>
                <a:path w="223" h="103" extrusionOk="0">
                  <a:moveTo>
                    <a:pt x="37" y="1"/>
                  </a:moveTo>
                  <a:cubicBezTo>
                    <a:pt x="0" y="1"/>
                    <a:pt x="0" y="38"/>
                    <a:pt x="37" y="75"/>
                  </a:cubicBezTo>
                  <a:cubicBezTo>
                    <a:pt x="74" y="93"/>
                    <a:pt x="102" y="102"/>
                    <a:pt x="125" y="102"/>
                  </a:cubicBezTo>
                  <a:cubicBezTo>
                    <a:pt x="148" y="102"/>
                    <a:pt x="167" y="93"/>
                    <a:pt x="185" y="75"/>
                  </a:cubicBezTo>
                  <a:cubicBezTo>
                    <a:pt x="222" y="38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9"/>
            <p:cNvSpPr/>
            <p:nvPr/>
          </p:nvSpPr>
          <p:spPr>
            <a:xfrm>
              <a:off x="-2836060" y="2619441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48" y="38"/>
                  </a:lnTo>
                  <a:cubicBezTo>
                    <a:pt x="185" y="38"/>
                    <a:pt x="185" y="38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9"/>
            <p:cNvSpPr/>
            <p:nvPr/>
          </p:nvSpPr>
          <p:spPr>
            <a:xfrm>
              <a:off x="-2832396" y="2619441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38"/>
                    <a:pt x="0" y="38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9"/>
            <p:cNvSpPr/>
            <p:nvPr/>
          </p:nvSpPr>
          <p:spPr>
            <a:xfrm>
              <a:off x="-2914145" y="260478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1"/>
                  </a:moveTo>
                  <a:lnTo>
                    <a:pt x="0" y="482"/>
                  </a:lnTo>
                  <a:lnTo>
                    <a:pt x="1664" y="1406"/>
                  </a:lnTo>
                  <a:lnTo>
                    <a:pt x="2403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9"/>
            <p:cNvSpPr/>
            <p:nvPr/>
          </p:nvSpPr>
          <p:spPr>
            <a:xfrm>
              <a:off x="-2914145" y="2620662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14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9"/>
            <p:cNvSpPr/>
            <p:nvPr/>
          </p:nvSpPr>
          <p:spPr>
            <a:xfrm>
              <a:off x="-2859261" y="2636536"/>
              <a:ext cx="24455" cy="43959"/>
            </a:xfrm>
            <a:custGeom>
              <a:avLst/>
              <a:gdLst/>
              <a:ahLst/>
              <a:cxnLst/>
              <a:rect l="l" t="t" r="r" b="b"/>
              <a:pathLst>
                <a:path w="741" h="1332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331"/>
                  </a:lnTo>
                  <a:lnTo>
                    <a:pt x="740" y="888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9"/>
            <p:cNvSpPr/>
            <p:nvPr/>
          </p:nvSpPr>
          <p:spPr>
            <a:xfrm>
              <a:off x="-2903188" y="2611817"/>
              <a:ext cx="29339" cy="15280"/>
            </a:xfrm>
            <a:custGeom>
              <a:avLst/>
              <a:gdLst/>
              <a:ahLst/>
              <a:cxnLst/>
              <a:rect l="l" t="t" r="r" b="b"/>
              <a:pathLst>
                <a:path w="889" h="463" extrusionOk="0">
                  <a:moveTo>
                    <a:pt x="445" y="1"/>
                  </a:moveTo>
                  <a:cubicBezTo>
                    <a:pt x="343" y="1"/>
                    <a:pt x="241" y="28"/>
                    <a:pt x="149" y="84"/>
                  </a:cubicBezTo>
                  <a:cubicBezTo>
                    <a:pt x="1" y="158"/>
                    <a:pt x="1" y="306"/>
                    <a:pt x="149" y="380"/>
                  </a:cubicBezTo>
                  <a:cubicBezTo>
                    <a:pt x="241" y="435"/>
                    <a:pt x="343" y="463"/>
                    <a:pt x="445" y="463"/>
                  </a:cubicBezTo>
                  <a:cubicBezTo>
                    <a:pt x="546" y="463"/>
                    <a:pt x="648" y="435"/>
                    <a:pt x="740" y="380"/>
                  </a:cubicBezTo>
                  <a:cubicBezTo>
                    <a:pt x="888" y="306"/>
                    <a:pt x="888" y="158"/>
                    <a:pt x="740" y="84"/>
                  </a:cubicBezTo>
                  <a:cubicBezTo>
                    <a:pt x="648" y="28"/>
                    <a:pt x="546" y="1"/>
                    <a:pt x="445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9"/>
            <p:cNvSpPr/>
            <p:nvPr/>
          </p:nvSpPr>
          <p:spPr>
            <a:xfrm>
              <a:off x="-2901967" y="261439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34" y="1"/>
                  </a:moveTo>
                  <a:cubicBezTo>
                    <a:pt x="126" y="1"/>
                    <a:pt x="118" y="2"/>
                    <a:pt x="112" y="6"/>
                  </a:cubicBezTo>
                  <a:cubicBezTo>
                    <a:pt x="1" y="43"/>
                    <a:pt x="371" y="154"/>
                    <a:pt x="371" y="154"/>
                  </a:cubicBezTo>
                  <a:cubicBezTo>
                    <a:pt x="371" y="154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9"/>
            <p:cNvSpPr/>
            <p:nvPr/>
          </p:nvSpPr>
          <p:spPr>
            <a:xfrm>
              <a:off x="-2893419" y="2610893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" y="1"/>
                    <a:pt x="112" y="260"/>
                    <a:pt x="112" y="260"/>
                  </a:cubicBezTo>
                  <a:cubicBezTo>
                    <a:pt x="112" y="260"/>
                    <a:pt x="259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9"/>
            <p:cNvSpPr/>
            <p:nvPr/>
          </p:nvSpPr>
          <p:spPr>
            <a:xfrm>
              <a:off x="-2887313" y="261406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222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370" y="53"/>
                    <a:pt x="259" y="16"/>
                  </a:cubicBezTo>
                  <a:cubicBezTo>
                    <a:pt x="249" y="5"/>
                    <a:pt x="236" y="1"/>
                    <a:pt x="22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9"/>
            <p:cNvSpPr/>
            <p:nvPr/>
          </p:nvSpPr>
          <p:spPr>
            <a:xfrm>
              <a:off x="-2888535" y="2618352"/>
              <a:ext cx="12640" cy="2211"/>
            </a:xfrm>
            <a:custGeom>
              <a:avLst/>
              <a:gdLst/>
              <a:ahLst/>
              <a:cxnLst/>
              <a:rect l="l" t="t" r="r" b="b"/>
              <a:pathLst>
                <a:path w="383" h="67" extrusionOk="0">
                  <a:moveTo>
                    <a:pt x="291" y="1"/>
                  </a:moveTo>
                  <a:cubicBezTo>
                    <a:pt x="181" y="1"/>
                    <a:pt x="1" y="34"/>
                    <a:pt x="1" y="34"/>
                  </a:cubicBezTo>
                  <a:cubicBezTo>
                    <a:pt x="1" y="34"/>
                    <a:pt x="165" y="66"/>
                    <a:pt x="274" y="66"/>
                  </a:cubicBezTo>
                  <a:cubicBezTo>
                    <a:pt x="329" y="66"/>
                    <a:pt x="370" y="58"/>
                    <a:pt x="370" y="34"/>
                  </a:cubicBezTo>
                  <a:cubicBezTo>
                    <a:pt x="383" y="9"/>
                    <a:pt x="346" y="1"/>
                    <a:pt x="29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9"/>
            <p:cNvSpPr/>
            <p:nvPr/>
          </p:nvSpPr>
          <p:spPr>
            <a:xfrm>
              <a:off x="-2888535" y="2620662"/>
              <a:ext cx="13465" cy="5412"/>
            </a:xfrm>
            <a:custGeom>
              <a:avLst/>
              <a:gdLst/>
              <a:ahLst/>
              <a:cxnLst/>
              <a:rect l="l" t="t" r="r" b="b"/>
              <a:pathLst>
                <a:path w="408" h="16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3" y="164"/>
                    <a:pt x="257" y="164"/>
                  </a:cubicBezTo>
                  <a:cubicBezTo>
                    <a:pt x="272" y="164"/>
                    <a:pt x="286" y="159"/>
                    <a:pt x="296" y="148"/>
                  </a:cubicBezTo>
                  <a:cubicBezTo>
                    <a:pt x="407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9"/>
            <p:cNvSpPr/>
            <p:nvPr/>
          </p:nvSpPr>
          <p:spPr>
            <a:xfrm>
              <a:off x="-2893419" y="2620662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1"/>
                  </a:moveTo>
                  <a:cubicBezTo>
                    <a:pt x="112" y="1"/>
                    <a:pt x="1" y="222"/>
                    <a:pt x="112" y="222"/>
                  </a:cubicBezTo>
                  <a:cubicBezTo>
                    <a:pt x="259" y="222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9"/>
            <p:cNvSpPr/>
            <p:nvPr/>
          </p:nvSpPr>
          <p:spPr>
            <a:xfrm>
              <a:off x="-2901967" y="262066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1" y="1"/>
                  </a:moveTo>
                  <a:cubicBezTo>
                    <a:pt x="370" y="1"/>
                    <a:pt x="1" y="75"/>
                    <a:pt x="112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8" y="153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9"/>
            <p:cNvSpPr/>
            <p:nvPr/>
          </p:nvSpPr>
          <p:spPr>
            <a:xfrm>
              <a:off x="-2903188" y="261904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7" y="82"/>
                  </a:cubicBezTo>
                  <a:cubicBezTo>
                    <a:pt x="206" y="82"/>
                    <a:pt x="371" y="50"/>
                    <a:pt x="371" y="50"/>
                  </a:cubicBezTo>
                  <a:cubicBezTo>
                    <a:pt x="371" y="50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9"/>
            <p:cNvSpPr/>
            <p:nvPr/>
          </p:nvSpPr>
          <p:spPr>
            <a:xfrm>
              <a:off x="-2892198" y="2619441"/>
              <a:ext cx="7360" cy="2475"/>
            </a:xfrm>
            <a:custGeom>
              <a:avLst/>
              <a:gdLst/>
              <a:ahLst/>
              <a:cxnLst/>
              <a:rect l="l" t="t" r="r" b="b"/>
              <a:pathLst>
                <a:path w="223" h="75" extrusionOk="0">
                  <a:moveTo>
                    <a:pt x="38" y="1"/>
                  </a:moveTo>
                  <a:cubicBezTo>
                    <a:pt x="1" y="38"/>
                    <a:pt x="1" y="38"/>
                    <a:pt x="38" y="75"/>
                  </a:cubicBezTo>
                  <a:lnTo>
                    <a:pt x="185" y="75"/>
                  </a:lnTo>
                  <a:cubicBezTo>
                    <a:pt x="222" y="38"/>
                    <a:pt x="222" y="1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9"/>
            <p:cNvSpPr/>
            <p:nvPr/>
          </p:nvSpPr>
          <p:spPr>
            <a:xfrm>
              <a:off x="-2890977" y="2619441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9"/>
            <p:cNvSpPr/>
            <p:nvPr/>
          </p:nvSpPr>
          <p:spPr>
            <a:xfrm>
              <a:off x="-2889756" y="2619441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38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9"/>
            <p:cNvSpPr/>
            <p:nvPr/>
          </p:nvSpPr>
          <p:spPr>
            <a:xfrm>
              <a:off x="-2873881" y="2627361"/>
              <a:ext cx="29306" cy="14686"/>
            </a:xfrm>
            <a:custGeom>
              <a:avLst/>
              <a:gdLst/>
              <a:ahLst/>
              <a:cxnLst/>
              <a:rect l="l" t="t" r="r" b="b"/>
              <a:pathLst>
                <a:path w="888" h="445" extrusionOk="0">
                  <a:moveTo>
                    <a:pt x="430" y="1"/>
                  </a:moveTo>
                  <a:cubicBezTo>
                    <a:pt x="324" y="1"/>
                    <a:pt x="222" y="19"/>
                    <a:pt x="148" y="56"/>
                  </a:cubicBezTo>
                  <a:cubicBezTo>
                    <a:pt x="0" y="167"/>
                    <a:pt x="0" y="278"/>
                    <a:pt x="148" y="389"/>
                  </a:cubicBezTo>
                  <a:cubicBezTo>
                    <a:pt x="240" y="426"/>
                    <a:pt x="342" y="445"/>
                    <a:pt x="444" y="445"/>
                  </a:cubicBezTo>
                  <a:cubicBezTo>
                    <a:pt x="545" y="445"/>
                    <a:pt x="647" y="426"/>
                    <a:pt x="740" y="389"/>
                  </a:cubicBezTo>
                  <a:cubicBezTo>
                    <a:pt x="887" y="352"/>
                    <a:pt x="887" y="167"/>
                    <a:pt x="740" y="56"/>
                  </a:cubicBezTo>
                  <a:cubicBezTo>
                    <a:pt x="647" y="19"/>
                    <a:pt x="536" y="1"/>
                    <a:pt x="430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9"/>
            <p:cNvSpPr/>
            <p:nvPr/>
          </p:nvSpPr>
          <p:spPr>
            <a:xfrm>
              <a:off x="-2872660" y="2629045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34" y="1"/>
                  </a:moveTo>
                  <a:cubicBezTo>
                    <a:pt x="125" y="1"/>
                    <a:pt x="118" y="2"/>
                    <a:pt x="111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9"/>
            <p:cNvSpPr/>
            <p:nvPr/>
          </p:nvSpPr>
          <p:spPr>
            <a:xfrm>
              <a:off x="-2865366" y="2627989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97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9"/>
            <p:cNvSpPr/>
            <p:nvPr/>
          </p:nvSpPr>
          <p:spPr>
            <a:xfrm>
              <a:off x="-2860482" y="2629045"/>
              <a:ext cx="13465" cy="5082"/>
            </a:xfrm>
            <a:custGeom>
              <a:avLst/>
              <a:gdLst/>
              <a:ahLst/>
              <a:cxnLst/>
              <a:rect l="l" t="t" r="r" b="b"/>
              <a:pathLst>
                <a:path w="408" h="154" extrusionOk="0">
                  <a:moveTo>
                    <a:pt x="265" y="1"/>
                  </a:moveTo>
                  <a:cubicBezTo>
                    <a:pt x="154" y="1"/>
                    <a:pt x="1" y="153"/>
                    <a:pt x="1" y="153"/>
                  </a:cubicBezTo>
                  <a:cubicBezTo>
                    <a:pt x="1" y="153"/>
                    <a:pt x="408" y="116"/>
                    <a:pt x="297" y="5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9"/>
            <p:cNvSpPr/>
            <p:nvPr/>
          </p:nvSpPr>
          <p:spPr>
            <a:xfrm>
              <a:off x="-2859261" y="2634226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3"/>
                    <a:pt x="275" y="83"/>
                  </a:cubicBezTo>
                  <a:cubicBezTo>
                    <a:pt x="329" y="83"/>
                    <a:pt x="371" y="70"/>
                    <a:pt x="371" y="33"/>
                  </a:cubicBezTo>
                  <a:cubicBezTo>
                    <a:pt x="371" y="9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9"/>
            <p:cNvSpPr/>
            <p:nvPr/>
          </p:nvSpPr>
          <p:spPr>
            <a:xfrm>
              <a:off x="-2859261" y="2635315"/>
              <a:ext cx="12244" cy="5808"/>
            </a:xfrm>
            <a:custGeom>
              <a:avLst/>
              <a:gdLst/>
              <a:ahLst/>
              <a:cxnLst/>
              <a:rect l="l" t="t" r="r" b="b"/>
              <a:pathLst>
                <a:path w="371" h="176" extrusionOk="0">
                  <a:moveTo>
                    <a:pt x="1" y="0"/>
                  </a:moveTo>
                  <a:cubicBezTo>
                    <a:pt x="1" y="0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8"/>
                  </a:cubicBezTo>
                  <a:cubicBezTo>
                    <a:pt x="371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9"/>
            <p:cNvSpPr/>
            <p:nvPr/>
          </p:nvSpPr>
          <p:spPr>
            <a:xfrm>
              <a:off x="-2865366" y="2635315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49" y="0"/>
                  </a:moveTo>
                  <a:cubicBezTo>
                    <a:pt x="149" y="0"/>
                    <a:pt x="1" y="259"/>
                    <a:pt x="149" y="259"/>
                  </a:cubicBezTo>
                  <a:cubicBezTo>
                    <a:pt x="297" y="259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9"/>
            <p:cNvSpPr/>
            <p:nvPr/>
          </p:nvSpPr>
          <p:spPr>
            <a:xfrm>
              <a:off x="-2872660" y="2636536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370" y="0"/>
                  </a:moveTo>
                  <a:cubicBezTo>
                    <a:pt x="370" y="0"/>
                    <a:pt x="0" y="74"/>
                    <a:pt x="111" y="148"/>
                  </a:cubicBezTo>
                  <a:cubicBezTo>
                    <a:pt x="122" y="159"/>
                    <a:pt x="134" y="163"/>
                    <a:pt x="149" y="163"/>
                  </a:cubicBezTo>
                  <a:cubicBezTo>
                    <a:pt x="234" y="163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9"/>
            <p:cNvSpPr/>
            <p:nvPr/>
          </p:nvSpPr>
          <p:spPr>
            <a:xfrm>
              <a:off x="-2873881" y="2634226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9"/>
                    <a:pt x="0" y="33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6" y="83"/>
                    <a:pt x="370" y="33"/>
                    <a:pt x="370" y="33"/>
                  </a:cubicBezTo>
                  <a:cubicBezTo>
                    <a:pt x="370" y="33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9"/>
            <p:cNvSpPr/>
            <p:nvPr/>
          </p:nvSpPr>
          <p:spPr>
            <a:xfrm>
              <a:off x="-2862924" y="2633170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98" y="1"/>
                  </a:moveTo>
                  <a:cubicBezTo>
                    <a:pt x="75" y="1"/>
                    <a:pt x="56" y="10"/>
                    <a:pt x="38" y="28"/>
                  </a:cubicBezTo>
                  <a:cubicBezTo>
                    <a:pt x="1" y="65"/>
                    <a:pt x="1" y="65"/>
                    <a:pt x="38" y="102"/>
                  </a:cubicBezTo>
                  <a:cubicBezTo>
                    <a:pt x="56" y="139"/>
                    <a:pt x="75" y="158"/>
                    <a:pt x="98" y="158"/>
                  </a:cubicBezTo>
                  <a:cubicBezTo>
                    <a:pt x="121" y="158"/>
                    <a:pt x="149" y="139"/>
                    <a:pt x="186" y="102"/>
                  </a:cubicBezTo>
                  <a:cubicBezTo>
                    <a:pt x="223" y="65"/>
                    <a:pt x="223" y="65"/>
                    <a:pt x="186" y="28"/>
                  </a:cubicBezTo>
                  <a:cubicBezTo>
                    <a:pt x="149" y="10"/>
                    <a:pt x="121" y="1"/>
                    <a:pt x="98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9"/>
            <p:cNvSpPr/>
            <p:nvPr/>
          </p:nvSpPr>
          <p:spPr>
            <a:xfrm>
              <a:off x="-2862924" y="2634094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12" y="37"/>
                  </a:lnTo>
                  <a:cubicBezTo>
                    <a:pt x="186" y="37"/>
                    <a:pt x="186" y="37"/>
                    <a:pt x="112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9"/>
            <p:cNvSpPr/>
            <p:nvPr/>
          </p:nvSpPr>
          <p:spPr>
            <a:xfrm>
              <a:off x="-2860482" y="2634094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37"/>
                    <a:pt x="1" y="37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9"/>
            <p:cNvSpPr/>
            <p:nvPr/>
          </p:nvSpPr>
          <p:spPr>
            <a:xfrm>
              <a:off x="-2488340" y="2817095"/>
              <a:ext cx="141581" cy="83001"/>
            </a:xfrm>
            <a:custGeom>
              <a:avLst/>
              <a:gdLst/>
              <a:ahLst/>
              <a:cxnLst/>
              <a:rect l="l" t="t" r="r" b="b"/>
              <a:pathLst>
                <a:path w="4290" h="2515" extrusionOk="0">
                  <a:moveTo>
                    <a:pt x="2034" y="1"/>
                  </a:moveTo>
                  <a:lnTo>
                    <a:pt x="1" y="1147"/>
                  </a:lnTo>
                  <a:lnTo>
                    <a:pt x="2256" y="2515"/>
                  </a:lnTo>
                  <a:lnTo>
                    <a:pt x="4290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9"/>
            <p:cNvSpPr/>
            <p:nvPr/>
          </p:nvSpPr>
          <p:spPr>
            <a:xfrm>
              <a:off x="-2440750" y="2800032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1" y="481"/>
                  </a:lnTo>
                  <a:lnTo>
                    <a:pt x="1664" y="1405"/>
                  </a:lnTo>
                  <a:lnTo>
                    <a:pt x="2404" y="99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9"/>
            <p:cNvSpPr/>
            <p:nvPr/>
          </p:nvSpPr>
          <p:spPr>
            <a:xfrm>
              <a:off x="-2440750" y="2815874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14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9"/>
            <p:cNvSpPr/>
            <p:nvPr/>
          </p:nvSpPr>
          <p:spPr>
            <a:xfrm>
              <a:off x="-2385833" y="2832969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1"/>
                  </a:moveTo>
                  <a:lnTo>
                    <a:pt x="0" y="407"/>
                  </a:lnTo>
                  <a:lnTo>
                    <a:pt x="0" y="1294"/>
                  </a:lnTo>
                  <a:lnTo>
                    <a:pt x="740" y="851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9"/>
            <p:cNvSpPr/>
            <p:nvPr/>
          </p:nvSpPr>
          <p:spPr>
            <a:xfrm>
              <a:off x="-2433423" y="2807029"/>
              <a:ext cx="31748" cy="15280"/>
            </a:xfrm>
            <a:custGeom>
              <a:avLst/>
              <a:gdLst/>
              <a:ahLst/>
              <a:cxnLst/>
              <a:rect l="l" t="t" r="r" b="b"/>
              <a:pathLst>
                <a:path w="962" h="463" extrusionOk="0">
                  <a:moveTo>
                    <a:pt x="481" y="1"/>
                  </a:moveTo>
                  <a:cubicBezTo>
                    <a:pt x="380" y="1"/>
                    <a:pt x="278" y="29"/>
                    <a:pt x="185" y="84"/>
                  </a:cubicBezTo>
                  <a:cubicBezTo>
                    <a:pt x="1" y="158"/>
                    <a:pt x="1" y="306"/>
                    <a:pt x="185" y="380"/>
                  </a:cubicBezTo>
                  <a:cubicBezTo>
                    <a:pt x="278" y="435"/>
                    <a:pt x="380" y="463"/>
                    <a:pt x="481" y="463"/>
                  </a:cubicBezTo>
                  <a:cubicBezTo>
                    <a:pt x="583" y="463"/>
                    <a:pt x="685" y="435"/>
                    <a:pt x="777" y="380"/>
                  </a:cubicBezTo>
                  <a:cubicBezTo>
                    <a:pt x="962" y="306"/>
                    <a:pt x="962" y="158"/>
                    <a:pt x="777" y="84"/>
                  </a:cubicBezTo>
                  <a:cubicBezTo>
                    <a:pt x="685" y="29"/>
                    <a:pt x="583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9"/>
            <p:cNvSpPr/>
            <p:nvPr/>
          </p:nvSpPr>
          <p:spPr>
            <a:xfrm>
              <a:off x="-2428539" y="2809636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42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9"/>
            <p:cNvSpPr/>
            <p:nvPr/>
          </p:nvSpPr>
          <p:spPr>
            <a:xfrm>
              <a:off x="-2421212" y="2806138"/>
              <a:ext cx="9802" cy="8548"/>
            </a:xfrm>
            <a:custGeom>
              <a:avLst/>
              <a:gdLst/>
              <a:ahLst/>
              <a:cxnLst/>
              <a:rect l="l" t="t" r="r" b="b"/>
              <a:pathLst>
                <a:path w="297" h="259" extrusionOk="0">
                  <a:moveTo>
                    <a:pt x="148" y="0"/>
                  </a:moveTo>
                  <a:cubicBezTo>
                    <a:pt x="0" y="0"/>
                    <a:pt x="148" y="259"/>
                    <a:pt x="148" y="259"/>
                  </a:cubicBezTo>
                  <a:cubicBezTo>
                    <a:pt x="148" y="259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9"/>
            <p:cNvSpPr/>
            <p:nvPr/>
          </p:nvSpPr>
          <p:spPr>
            <a:xfrm>
              <a:off x="-2416328" y="2809273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221" y="1"/>
                  </a:moveTo>
                  <a:cubicBezTo>
                    <a:pt x="136" y="1"/>
                    <a:pt x="0" y="164"/>
                    <a:pt x="0" y="164"/>
                  </a:cubicBezTo>
                  <a:cubicBezTo>
                    <a:pt x="0" y="164"/>
                    <a:pt x="370" y="53"/>
                    <a:pt x="259" y="16"/>
                  </a:cubicBezTo>
                  <a:cubicBezTo>
                    <a:pt x="248" y="5"/>
                    <a:pt x="236" y="1"/>
                    <a:pt x="22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9"/>
            <p:cNvSpPr/>
            <p:nvPr/>
          </p:nvSpPr>
          <p:spPr>
            <a:xfrm>
              <a:off x="-2416328" y="2813597"/>
              <a:ext cx="12640" cy="2178"/>
            </a:xfrm>
            <a:custGeom>
              <a:avLst/>
              <a:gdLst/>
              <a:ahLst/>
              <a:cxnLst/>
              <a:rect l="l" t="t" r="r" b="b"/>
              <a:pathLst>
                <a:path w="383" h="66" extrusionOk="0">
                  <a:moveTo>
                    <a:pt x="290" y="0"/>
                  </a:moveTo>
                  <a:cubicBezTo>
                    <a:pt x="181" y="0"/>
                    <a:pt x="0" y="33"/>
                    <a:pt x="0" y="33"/>
                  </a:cubicBezTo>
                  <a:cubicBezTo>
                    <a:pt x="0" y="33"/>
                    <a:pt x="164" y="66"/>
                    <a:pt x="274" y="66"/>
                  </a:cubicBezTo>
                  <a:cubicBezTo>
                    <a:pt x="329" y="66"/>
                    <a:pt x="370" y="58"/>
                    <a:pt x="370" y="33"/>
                  </a:cubicBezTo>
                  <a:cubicBezTo>
                    <a:pt x="382" y="8"/>
                    <a:pt x="345" y="0"/>
                    <a:pt x="29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9"/>
            <p:cNvSpPr/>
            <p:nvPr/>
          </p:nvSpPr>
          <p:spPr>
            <a:xfrm>
              <a:off x="-2416328" y="2815874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1"/>
                  </a:moveTo>
                  <a:cubicBezTo>
                    <a:pt x="0" y="1"/>
                    <a:pt x="136" y="164"/>
                    <a:pt x="221" y="164"/>
                  </a:cubicBezTo>
                  <a:cubicBezTo>
                    <a:pt x="236" y="164"/>
                    <a:pt x="248" y="159"/>
                    <a:pt x="259" y="149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9"/>
            <p:cNvSpPr/>
            <p:nvPr/>
          </p:nvSpPr>
          <p:spPr>
            <a:xfrm>
              <a:off x="-2421212" y="281587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0" y="223"/>
                    <a:pt x="148" y="223"/>
                  </a:cubicBezTo>
                  <a:cubicBezTo>
                    <a:pt x="296" y="223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9"/>
            <p:cNvSpPr/>
            <p:nvPr/>
          </p:nvSpPr>
          <p:spPr>
            <a:xfrm>
              <a:off x="-2429760" y="2815874"/>
              <a:ext cx="13465" cy="4290"/>
            </a:xfrm>
            <a:custGeom>
              <a:avLst/>
              <a:gdLst/>
              <a:ahLst/>
              <a:cxnLst/>
              <a:rect l="l" t="t" r="r" b="b"/>
              <a:pathLst>
                <a:path w="408" h="130" extrusionOk="0">
                  <a:moveTo>
                    <a:pt x="407" y="1"/>
                  </a:moveTo>
                  <a:cubicBezTo>
                    <a:pt x="407" y="1"/>
                    <a:pt x="1" y="75"/>
                    <a:pt x="111" y="112"/>
                  </a:cubicBezTo>
                  <a:cubicBezTo>
                    <a:pt x="130" y="124"/>
                    <a:pt x="150" y="129"/>
                    <a:pt x="172" y="129"/>
                  </a:cubicBezTo>
                  <a:cubicBezTo>
                    <a:pt x="279" y="129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9"/>
            <p:cNvSpPr/>
            <p:nvPr/>
          </p:nvSpPr>
          <p:spPr>
            <a:xfrm>
              <a:off x="-2429760" y="2814257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1"/>
                  </a:moveTo>
                  <a:cubicBezTo>
                    <a:pt x="42" y="1"/>
                    <a:pt x="0" y="13"/>
                    <a:pt x="0" y="50"/>
                  </a:cubicBezTo>
                  <a:cubicBezTo>
                    <a:pt x="0" y="75"/>
                    <a:pt x="42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9"/>
            <p:cNvSpPr/>
            <p:nvPr/>
          </p:nvSpPr>
          <p:spPr>
            <a:xfrm>
              <a:off x="-2421212" y="2812838"/>
              <a:ext cx="7360" cy="5214"/>
            </a:xfrm>
            <a:custGeom>
              <a:avLst/>
              <a:gdLst/>
              <a:ahLst/>
              <a:cxnLst/>
              <a:rect l="l" t="t" r="r" b="b"/>
              <a:pathLst>
                <a:path w="223" h="158" extrusionOk="0">
                  <a:moveTo>
                    <a:pt x="125" y="0"/>
                  </a:moveTo>
                  <a:cubicBezTo>
                    <a:pt x="102" y="0"/>
                    <a:pt x="74" y="19"/>
                    <a:pt x="37" y="56"/>
                  </a:cubicBezTo>
                  <a:cubicBezTo>
                    <a:pt x="0" y="56"/>
                    <a:pt x="0" y="93"/>
                    <a:pt x="37" y="130"/>
                  </a:cubicBezTo>
                  <a:cubicBezTo>
                    <a:pt x="74" y="148"/>
                    <a:pt x="102" y="158"/>
                    <a:pt x="125" y="158"/>
                  </a:cubicBezTo>
                  <a:cubicBezTo>
                    <a:pt x="148" y="158"/>
                    <a:pt x="167" y="148"/>
                    <a:pt x="185" y="130"/>
                  </a:cubicBezTo>
                  <a:cubicBezTo>
                    <a:pt x="222" y="93"/>
                    <a:pt x="222" y="56"/>
                    <a:pt x="185" y="56"/>
                  </a:cubicBezTo>
                  <a:cubicBezTo>
                    <a:pt x="167" y="19"/>
                    <a:pt x="148" y="0"/>
                    <a:pt x="12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9"/>
            <p:cNvSpPr/>
            <p:nvPr/>
          </p:nvSpPr>
          <p:spPr>
            <a:xfrm>
              <a:off x="-2419991" y="2814653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9"/>
            <p:cNvSpPr/>
            <p:nvPr/>
          </p:nvSpPr>
          <p:spPr>
            <a:xfrm>
              <a:off x="-2417549" y="2814653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37" y="1"/>
                    <a:pt x="37" y="1"/>
                    <a:pt x="0" y="1"/>
                  </a:cubicBezTo>
                  <a:cubicBezTo>
                    <a:pt x="37" y="1"/>
                    <a:pt x="37" y="1"/>
                    <a:pt x="0" y="1"/>
                  </a:cubicBezTo>
                  <a:cubicBezTo>
                    <a:pt x="37" y="1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9"/>
            <p:cNvSpPr/>
            <p:nvPr/>
          </p:nvSpPr>
          <p:spPr>
            <a:xfrm>
              <a:off x="-2402929" y="2822606"/>
              <a:ext cx="29339" cy="14653"/>
            </a:xfrm>
            <a:custGeom>
              <a:avLst/>
              <a:gdLst/>
              <a:ahLst/>
              <a:cxnLst/>
              <a:rect l="l" t="t" r="r" b="b"/>
              <a:pathLst>
                <a:path w="889" h="444" extrusionOk="0">
                  <a:moveTo>
                    <a:pt x="445" y="0"/>
                  </a:moveTo>
                  <a:cubicBezTo>
                    <a:pt x="343" y="0"/>
                    <a:pt x="241" y="19"/>
                    <a:pt x="149" y="56"/>
                  </a:cubicBezTo>
                  <a:cubicBezTo>
                    <a:pt x="1" y="167"/>
                    <a:pt x="1" y="315"/>
                    <a:pt x="149" y="388"/>
                  </a:cubicBezTo>
                  <a:cubicBezTo>
                    <a:pt x="241" y="425"/>
                    <a:pt x="343" y="444"/>
                    <a:pt x="445" y="444"/>
                  </a:cubicBezTo>
                  <a:cubicBezTo>
                    <a:pt x="546" y="444"/>
                    <a:pt x="648" y="425"/>
                    <a:pt x="740" y="388"/>
                  </a:cubicBezTo>
                  <a:cubicBezTo>
                    <a:pt x="888" y="351"/>
                    <a:pt x="888" y="167"/>
                    <a:pt x="740" y="56"/>
                  </a:cubicBezTo>
                  <a:cubicBezTo>
                    <a:pt x="648" y="19"/>
                    <a:pt x="546" y="0"/>
                    <a:pt x="445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9"/>
            <p:cNvSpPr/>
            <p:nvPr/>
          </p:nvSpPr>
          <p:spPr>
            <a:xfrm>
              <a:off x="-2401708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34" y="1"/>
                  </a:moveTo>
                  <a:cubicBezTo>
                    <a:pt x="126" y="1"/>
                    <a:pt x="118" y="2"/>
                    <a:pt x="112" y="6"/>
                  </a:cubicBezTo>
                  <a:cubicBezTo>
                    <a:pt x="1" y="80"/>
                    <a:pt x="371" y="154"/>
                    <a:pt x="371" y="154"/>
                  </a:cubicBezTo>
                  <a:cubicBezTo>
                    <a:pt x="371" y="154"/>
                    <a:pt x="218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9"/>
            <p:cNvSpPr/>
            <p:nvPr/>
          </p:nvSpPr>
          <p:spPr>
            <a:xfrm>
              <a:off x="-2391939" y="2823201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8" y="1"/>
                  </a:moveTo>
                  <a:cubicBezTo>
                    <a:pt x="1" y="1"/>
                    <a:pt x="148" y="223"/>
                    <a:pt x="148" y="223"/>
                  </a:cubicBezTo>
                  <a:cubicBezTo>
                    <a:pt x="148" y="223"/>
                    <a:pt x="259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9"/>
            <p:cNvSpPr/>
            <p:nvPr/>
          </p:nvSpPr>
          <p:spPr>
            <a:xfrm>
              <a:off x="-2387054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37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117"/>
                    <a:pt x="259" y="6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9"/>
            <p:cNvSpPr/>
            <p:nvPr/>
          </p:nvSpPr>
          <p:spPr>
            <a:xfrm>
              <a:off x="-2387054" y="2829438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1"/>
                  </a:moveTo>
                  <a:cubicBezTo>
                    <a:pt x="165" y="1"/>
                    <a:pt x="0" y="34"/>
                    <a:pt x="0" y="34"/>
                  </a:cubicBezTo>
                  <a:cubicBezTo>
                    <a:pt x="0" y="34"/>
                    <a:pt x="165" y="83"/>
                    <a:pt x="274" y="83"/>
                  </a:cubicBezTo>
                  <a:cubicBezTo>
                    <a:pt x="329" y="83"/>
                    <a:pt x="370" y="71"/>
                    <a:pt x="370" y="34"/>
                  </a:cubicBezTo>
                  <a:cubicBezTo>
                    <a:pt x="370" y="9"/>
                    <a:pt x="329" y="1"/>
                    <a:pt x="27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9"/>
            <p:cNvSpPr/>
            <p:nvPr/>
          </p:nvSpPr>
          <p:spPr>
            <a:xfrm>
              <a:off x="-2387054" y="283052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0" y="1"/>
                  </a:moveTo>
                  <a:cubicBezTo>
                    <a:pt x="0" y="1"/>
                    <a:pt x="126" y="176"/>
                    <a:pt x="211" y="176"/>
                  </a:cubicBezTo>
                  <a:cubicBezTo>
                    <a:pt x="230" y="176"/>
                    <a:pt x="246" y="168"/>
                    <a:pt x="259" y="148"/>
                  </a:cubicBezTo>
                  <a:cubicBezTo>
                    <a:pt x="370" y="11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9"/>
            <p:cNvSpPr/>
            <p:nvPr/>
          </p:nvSpPr>
          <p:spPr>
            <a:xfrm>
              <a:off x="-2393160" y="2830527"/>
              <a:ext cx="9802" cy="8581"/>
            </a:xfrm>
            <a:custGeom>
              <a:avLst/>
              <a:gdLst/>
              <a:ahLst/>
              <a:cxnLst/>
              <a:rect l="l" t="t" r="r" b="b"/>
              <a:pathLst>
                <a:path w="297" h="260" extrusionOk="0">
                  <a:moveTo>
                    <a:pt x="185" y="1"/>
                  </a:moveTo>
                  <a:cubicBezTo>
                    <a:pt x="185" y="1"/>
                    <a:pt x="1" y="259"/>
                    <a:pt x="185" y="259"/>
                  </a:cubicBezTo>
                  <a:cubicBezTo>
                    <a:pt x="296" y="259"/>
                    <a:pt x="185" y="1"/>
                    <a:pt x="18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9"/>
            <p:cNvSpPr/>
            <p:nvPr/>
          </p:nvSpPr>
          <p:spPr>
            <a:xfrm>
              <a:off x="-2401708" y="2832969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1"/>
                  </a:moveTo>
                  <a:cubicBezTo>
                    <a:pt x="370" y="1"/>
                    <a:pt x="1" y="37"/>
                    <a:pt x="112" y="111"/>
                  </a:cubicBezTo>
                  <a:cubicBezTo>
                    <a:pt x="124" y="124"/>
                    <a:pt x="139" y="129"/>
                    <a:pt x="157" y="129"/>
                  </a:cubicBezTo>
                  <a:cubicBezTo>
                    <a:pt x="242" y="129"/>
                    <a:pt x="371" y="1"/>
                    <a:pt x="37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9"/>
            <p:cNvSpPr/>
            <p:nvPr/>
          </p:nvSpPr>
          <p:spPr>
            <a:xfrm>
              <a:off x="-2401708" y="2829438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1"/>
                  </a:moveTo>
                  <a:cubicBezTo>
                    <a:pt x="42" y="1"/>
                    <a:pt x="1" y="9"/>
                    <a:pt x="1" y="34"/>
                  </a:cubicBezTo>
                  <a:cubicBezTo>
                    <a:pt x="1" y="71"/>
                    <a:pt x="42" y="83"/>
                    <a:pt x="97" y="83"/>
                  </a:cubicBezTo>
                  <a:cubicBezTo>
                    <a:pt x="206" y="83"/>
                    <a:pt x="371" y="34"/>
                    <a:pt x="371" y="34"/>
                  </a:cubicBezTo>
                  <a:cubicBezTo>
                    <a:pt x="371" y="34"/>
                    <a:pt x="206" y="1"/>
                    <a:pt x="9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9"/>
            <p:cNvSpPr/>
            <p:nvPr/>
          </p:nvSpPr>
          <p:spPr>
            <a:xfrm>
              <a:off x="-2391939" y="2828382"/>
              <a:ext cx="7360" cy="5544"/>
            </a:xfrm>
            <a:custGeom>
              <a:avLst/>
              <a:gdLst/>
              <a:ahLst/>
              <a:cxnLst/>
              <a:rect l="l" t="t" r="r" b="b"/>
              <a:pathLst>
                <a:path w="223" h="168" extrusionOk="0">
                  <a:moveTo>
                    <a:pt x="112" y="1"/>
                  </a:moveTo>
                  <a:cubicBezTo>
                    <a:pt x="84" y="1"/>
                    <a:pt x="56" y="10"/>
                    <a:pt x="38" y="29"/>
                  </a:cubicBezTo>
                  <a:cubicBezTo>
                    <a:pt x="1" y="29"/>
                    <a:pt x="1" y="66"/>
                    <a:pt x="38" y="140"/>
                  </a:cubicBezTo>
                  <a:cubicBezTo>
                    <a:pt x="56" y="158"/>
                    <a:pt x="84" y="167"/>
                    <a:pt x="112" y="167"/>
                  </a:cubicBezTo>
                  <a:cubicBezTo>
                    <a:pt x="139" y="167"/>
                    <a:pt x="167" y="158"/>
                    <a:pt x="185" y="140"/>
                  </a:cubicBezTo>
                  <a:cubicBezTo>
                    <a:pt x="222" y="66"/>
                    <a:pt x="222" y="66"/>
                    <a:pt x="185" y="29"/>
                  </a:cubicBezTo>
                  <a:cubicBezTo>
                    <a:pt x="167" y="10"/>
                    <a:pt x="139" y="1"/>
                    <a:pt x="112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9"/>
            <p:cNvSpPr/>
            <p:nvPr/>
          </p:nvSpPr>
          <p:spPr>
            <a:xfrm>
              <a:off x="-2390718" y="2829306"/>
              <a:ext cx="4917" cy="1254"/>
            </a:xfrm>
            <a:custGeom>
              <a:avLst/>
              <a:gdLst/>
              <a:ahLst/>
              <a:cxnLst/>
              <a:rect l="l" t="t" r="r" b="b"/>
              <a:pathLst>
                <a:path w="149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8" y="38"/>
                  </a:lnTo>
                  <a:lnTo>
                    <a:pt x="148" y="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9"/>
            <p:cNvSpPr/>
            <p:nvPr/>
          </p:nvSpPr>
          <p:spPr>
            <a:xfrm>
              <a:off x="-2389497" y="2829306"/>
              <a:ext cx="1254" cy="957"/>
            </a:xfrm>
            <a:custGeom>
              <a:avLst/>
              <a:gdLst/>
              <a:ahLst/>
              <a:cxnLst/>
              <a:rect l="l" t="t" r="r" b="b"/>
              <a:pathLst>
                <a:path w="38" h="29" extrusionOk="0">
                  <a:moveTo>
                    <a:pt x="1" y="1"/>
                  </a:moveTo>
                  <a:cubicBezTo>
                    <a:pt x="1" y="19"/>
                    <a:pt x="19" y="28"/>
                    <a:pt x="28" y="28"/>
                  </a:cubicBezTo>
                  <a:cubicBezTo>
                    <a:pt x="38" y="28"/>
                    <a:pt x="38" y="1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9"/>
            <p:cNvSpPr/>
            <p:nvPr/>
          </p:nvSpPr>
          <p:spPr>
            <a:xfrm>
              <a:off x="-2468803" y="2815874"/>
              <a:ext cx="79338" cy="45180"/>
            </a:xfrm>
            <a:custGeom>
              <a:avLst/>
              <a:gdLst/>
              <a:ahLst/>
              <a:cxnLst/>
              <a:rect l="l" t="t" r="r" b="b"/>
              <a:pathLst>
                <a:path w="2404" h="1369" extrusionOk="0">
                  <a:moveTo>
                    <a:pt x="740" y="1"/>
                  </a:moveTo>
                  <a:lnTo>
                    <a:pt x="0" y="445"/>
                  </a:lnTo>
                  <a:lnTo>
                    <a:pt x="1664" y="1369"/>
                  </a:lnTo>
                  <a:lnTo>
                    <a:pt x="2404" y="962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9"/>
            <p:cNvSpPr/>
            <p:nvPr/>
          </p:nvSpPr>
          <p:spPr>
            <a:xfrm>
              <a:off x="-2468803" y="2830527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2"/>
                  </a:lnTo>
                  <a:lnTo>
                    <a:pt x="1664" y="9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9"/>
            <p:cNvSpPr/>
            <p:nvPr/>
          </p:nvSpPr>
          <p:spPr>
            <a:xfrm>
              <a:off x="-2413886" y="2847623"/>
              <a:ext cx="24422" cy="42738"/>
            </a:xfrm>
            <a:custGeom>
              <a:avLst/>
              <a:gdLst/>
              <a:ahLst/>
              <a:cxnLst/>
              <a:rect l="l" t="t" r="r" b="b"/>
              <a:pathLst>
                <a:path w="740" h="1295" extrusionOk="0">
                  <a:moveTo>
                    <a:pt x="740" y="0"/>
                  </a:moveTo>
                  <a:lnTo>
                    <a:pt x="0" y="407"/>
                  </a:lnTo>
                  <a:lnTo>
                    <a:pt x="0" y="1294"/>
                  </a:lnTo>
                  <a:lnTo>
                    <a:pt x="740" y="850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9"/>
            <p:cNvSpPr/>
            <p:nvPr/>
          </p:nvSpPr>
          <p:spPr>
            <a:xfrm>
              <a:off x="-2459034" y="2822606"/>
              <a:ext cx="30527" cy="14653"/>
            </a:xfrm>
            <a:custGeom>
              <a:avLst/>
              <a:gdLst/>
              <a:ahLst/>
              <a:cxnLst/>
              <a:rect l="l" t="t" r="r" b="b"/>
              <a:pathLst>
                <a:path w="925" h="444" extrusionOk="0">
                  <a:moveTo>
                    <a:pt x="458" y="0"/>
                  </a:moveTo>
                  <a:cubicBezTo>
                    <a:pt x="351" y="0"/>
                    <a:pt x="241" y="19"/>
                    <a:pt x="148" y="56"/>
                  </a:cubicBezTo>
                  <a:cubicBezTo>
                    <a:pt x="0" y="167"/>
                    <a:pt x="0" y="315"/>
                    <a:pt x="148" y="388"/>
                  </a:cubicBezTo>
                  <a:cubicBezTo>
                    <a:pt x="241" y="425"/>
                    <a:pt x="342" y="444"/>
                    <a:pt x="444" y="444"/>
                  </a:cubicBezTo>
                  <a:cubicBezTo>
                    <a:pt x="546" y="444"/>
                    <a:pt x="647" y="425"/>
                    <a:pt x="740" y="388"/>
                  </a:cubicBezTo>
                  <a:cubicBezTo>
                    <a:pt x="924" y="315"/>
                    <a:pt x="924" y="167"/>
                    <a:pt x="740" y="56"/>
                  </a:cubicBezTo>
                  <a:cubicBezTo>
                    <a:pt x="666" y="19"/>
                    <a:pt x="564" y="0"/>
                    <a:pt x="458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9"/>
            <p:cNvSpPr/>
            <p:nvPr/>
          </p:nvSpPr>
          <p:spPr>
            <a:xfrm>
              <a:off x="-2456592" y="2824257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134" y="1"/>
                  </a:moveTo>
                  <a:cubicBezTo>
                    <a:pt x="125" y="1"/>
                    <a:pt x="118" y="2"/>
                    <a:pt x="111" y="6"/>
                  </a:cubicBezTo>
                  <a:cubicBezTo>
                    <a:pt x="0" y="80"/>
                    <a:pt x="370" y="154"/>
                    <a:pt x="370" y="154"/>
                  </a:cubicBezTo>
                  <a:cubicBezTo>
                    <a:pt x="370" y="154"/>
                    <a:pt x="217" y="1"/>
                    <a:pt x="13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9"/>
            <p:cNvSpPr/>
            <p:nvPr/>
          </p:nvSpPr>
          <p:spPr>
            <a:xfrm>
              <a:off x="-2448077" y="2821979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12" y="1"/>
                  </a:moveTo>
                  <a:cubicBezTo>
                    <a:pt x="1" y="1"/>
                    <a:pt x="112" y="223"/>
                    <a:pt x="112" y="223"/>
                  </a:cubicBezTo>
                  <a:cubicBezTo>
                    <a:pt x="112" y="223"/>
                    <a:pt x="260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9"/>
            <p:cNvSpPr/>
            <p:nvPr/>
          </p:nvSpPr>
          <p:spPr>
            <a:xfrm>
              <a:off x="-2444413" y="2824257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5" y="1"/>
                  </a:moveTo>
                  <a:cubicBezTo>
                    <a:pt x="154" y="1"/>
                    <a:pt x="1" y="154"/>
                    <a:pt x="1" y="154"/>
                  </a:cubicBezTo>
                  <a:cubicBezTo>
                    <a:pt x="1" y="154"/>
                    <a:pt x="371" y="80"/>
                    <a:pt x="297" y="6"/>
                  </a:cubicBezTo>
                  <a:cubicBezTo>
                    <a:pt x="287" y="2"/>
                    <a:pt x="276" y="1"/>
                    <a:pt x="265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9"/>
            <p:cNvSpPr/>
            <p:nvPr/>
          </p:nvSpPr>
          <p:spPr>
            <a:xfrm>
              <a:off x="-2441971" y="2828778"/>
              <a:ext cx="12244" cy="2178"/>
            </a:xfrm>
            <a:custGeom>
              <a:avLst/>
              <a:gdLst/>
              <a:ahLst/>
              <a:cxnLst/>
              <a:rect l="l" t="t" r="r" b="b"/>
              <a:pathLst>
                <a:path w="371" h="66" extrusionOk="0">
                  <a:moveTo>
                    <a:pt x="275" y="0"/>
                  </a:moveTo>
                  <a:cubicBezTo>
                    <a:pt x="165" y="0"/>
                    <a:pt x="1" y="17"/>
                    <a:pt x="1" y="17"/>
                  </a:cubicBezTo>
                  <a:cubicBezTo>
                    <a:pt x="1" y="17"/>
                    <a:pt x="165" y="66"/>
                    <a:pt x="275" y="66"/>
                  </a:cubicBezTo>
                  <a:cubicBezTo>
                    <a:pt x="329" y="66"/>
                    <a:pt x="370" y="54"/>
                    <a:pt x="370" y="17"/>
                  </a:cubicBezTo>
                  <a:cubicBezTo>
                    <a:pt x="370" y="4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-2444413" y="2830527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cubicBezTo>
                    <a:pt x="1" y="1"/>
                    <a:pt x="126" y="176"/>
                    <a:pt x="232" y="176"/>
                  </a:cubicBezTo>
                  <a:cubicBezTo>
                    <a:pt x="255" y="176"/>
                    <a:pt x="277" y="168"/>
                    <a:pt x="297" y="148"/>
                  </a:cubicBezTo>
                  <a:cubicBezTo>
                    <a:pt x="371" y="11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-2448077" y="2830527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12" y="1"/>
                    <a:pt x="1" y="259"/>
                    <a:pt x="112" y="259"/>
                  </a:cubicBezTo>
                  <a:cubicBezTo>
                    <a:pt x="260" y="259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-2457813" y="2830527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407" y="1"/>
                  </a:moveTo>
                  <a:cubicBezTo>
                    <a:pt x="407" y="1"/>
                    <a:pt x="0" y="111"/>
                    <a:pt x="148" y="148"/>
                  </a:cubicBezTo>
                  <a:cubicBezTo>
                    <a:pt x="155" y="152"/>
                    <a:pt x="162" y="153"/>
                    <a:pt x="171" y="153"/>
                  </a:cubicBezTo>
                  <a:cubicBezTo>
                    <a:pt x="254" y="153"/>
                    <a:pt x="407" y="1"/>
                    <a:pt x="4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9"/>
            <p:cNvSpPr/>
            <p:nvPr/>
          </p:nvSpPr>
          <p:spPr>
            <a:xfrm>
              <a:off x="-2457813" y="2828778"/>
              <a:ext cx="12211" cy="2178"/>
            </a:xfrm>
            <a:custGeom>
              <a:avLst/>
              <a:gdLst/>
              <a:ahLst/>
              <a:cxnLst/>
              <a:rect l="l" t="t" r="r" b="b"/>
              <a:pathLst>
                <a:path w="370" h="66" extrusionOk="0">
                  <a:moveTo>
                    <a:pt x="96" y="0"/>
                  </a:moveTo>
                  <a:cubicBezTo>
                    <a:pt x="41" y="0"/>
                    <a:pt x="0" y="4"/>
                    <a:pt x="0" y="17"/>
                  </a:cubicBezTo>
                  <a:cubicBezTo>
                    <a:pt x="0" y="54"/>
                    <a:pt x="41" y="66"/>
                    <a:pt x="96" y="66"/>
                  </a:cubicBezTo>
                  <a:cubicBezTo>
                    <a:pt x="206" y="66"/>
                    <a:pt x="370" y="17"/>
                    <a:pt x="370" y="17"/>
                  </a:cubicBezTo>
                  <a:cubicBezTo>
                    <a:pt x="370" y="17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9"/>
            <p:cNvSpPr/>
            <p:nvPr/>
          </p:nvSpPr>
          <p:spPr>
            <a:xfrm>
              <a:off x="-2446856" y="2829306"/>
              <a:ext cx="6138" cy="4620"/>
            </a:xfrm>
            <a:custGeom>
              <a:avLst/>
              <a:gdLst/>
              <a:ahLst/>
              <a:cxnLst/>
              <a:rect l="l" t="t" r="r" b="b"/>
              <a:pathLst>
                <a:path w="186" h="140" extrusionOk="0">
                  <a:moveTo>
                    <a:pt x="38" y="1"/>
                  </a:moveTo>
                  <a:cubicBezTo>
                    <a:pt x="1" y="38"/>
                    <a:pt x="1" y="38"/>
                    <a:pt x="38" y="112"/>
                  </a:cubicBezTo>
                  <a:cubicBezTo>
                    <a:pt x="56" y="130"/>
                    <a:pt x="84" y="139"/>
                    <a:pt x="112" y="139"/>
                  </a:cubicBezTo>
                  <a:cubicBezTo>
                    <a:pt x="140" y="139"/>
                    <a:pt x="167" y="130"/>
                    <a:pt x="186" y="112"/>
                  </a:cubicBezTo>
                  <a:lnTo>
                    <a:pt x="186" y="1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9"/>
            <p:cNvSpPr/>
            <p:nvPr/>
          </p:nvSpPr>
          <p:spPr>
            <a:xfrm>
              <a:off x="-2446856" y="2829306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1"/>
                  </a:moveTo>
                  <a:cubicBezTo>
                    <a:pt x="1" y="1"/>
                    <a:pt x="1" y="38"/>
                    <a:pt x="38" y="38"/>
                  </a:cubicBezTo>
                  <a:lnTo>
                    <a:pt x="149" y="38"/>
                  </a:lnTo>
                  <a:cubicBezTo>
                    <a:pt x="186" y="38"/>
                    <a:pt x="186" y="1"/>
                    <a:pt x="149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9"/>
            <p:cNvSpPr/>
            <p:nvPr/>
          </p:nvSpPr>
          <p:spPr>
            <a:xfrm>
              <a:off x="-2445635" y="2829306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38" y="1"/>
                    <a:pt x="38" y="1"/>
                    <a:pt x="1" y="1"/>
                  </a:cubicBezTo>
                  <a:cubicBezTo>
                    <a:pt x="38" y="1"/>
                    <a:pt x="38" y="1"/>
                    <a:pt x="1" y="1"/>
                  </a:cubicBezTo>
                  <a:cubicBezTo>
                    <a:pt x="38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9"/>
            <p:cNvSpPr/>
            <p:nvPr/>
          </p:nvSpPr>
          <p:spPr>
            <a:xfrm>
              <a:off x="-2432202" y="2837557"/>
              <a:ext cx="30527" cy="15280"/>
            </a:xfrm>
            <a:custGeom>
              <a:avLst/>
              <a:gdLst/>
              <a:ahLst/>
              <a:cxnLst/>
              <a:rect l="l" t="t" r="r" b="b"/>
              <a:pathLst>
                <a:path w="925" h="463" extrusionOk="0">
                  <a:moveTo>
                    <a:pt x="500" y="0"/>
                  </a:moveTo>
                  <a:cubicBezTo>
                    <a:pt x="389" y="0"/>
                    <a:pt x="278" y="28"/>
                    <a:pt x="185" y="83"/>
                  </a:cubicBezTo>
                  <a:cubicBezTo>
                    <a:pt x="1" y="157"/>
                    <a:pt x="1" y="305"/>
                    <a:pt x="185" y="379"/>
                  </a:cubicBezTo>
                  <a:cubicBezTo>
                    <a:pt x="278" y="435"/>
                    <a:pt x="389" y="462"/>
                    <a:pt x="500" y="462"/>
                  </a:cubicBezTo>
                  <a:cubicBezTo>
                    <a:pt x="611" y="462"/>
                    <a:pt x="721" y="435"/>
                    <a:pt x="814" y="379"/>
                  </a:cubicBezTo>
                  <a:cubicBezTo>
                    <a:pt x="925" y="305"/>
                    <a:pt x="925" y="157"/>
                    <a:pt x="814" y="83"/>
                  </a:cubicBezTo>
                  <a:cubicBezTo>
                    <a:pt x="721" y="28"/>
                    <a:pt x="611" y="0"/>
                    <a:pt x="50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9"/>
            <p:cNvSpPr/>
            <p:nvPr/>
          </p:nvSpPr>
          <p:spPr>
            <a:xfrm>
              <a:off x="-2428539" y="284013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0"/>
                  </a:moveTo>
                  <a:cubicBezTo>
                    <a:pt x="95" y="0"/>
                    <a:pt x="84" y="2"/>
                    <a:pt x="74" y="5"/>
                  </a:cubicBezTo>
                  <a:cubicBezTo>
                    <a:pt x="0" y="42"/>
                    <a:pt x="370" y="153"/>
                    <a:pt x="370" y="153"/>
                  </a:cubicBezTo>
                  <a:cubicBezTo>
                    <a:pt x="370" y="153"/>
                    <a:pt x="217" y="0"/>
                    <a:pt x="10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9"/>
            <p:cNvSpPr/>
            <p:nvPr/>
          </p:nvSpPr>
          <p:spPr>
            <a:xfrm>
              <a:off x="-2419991" y="2839075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0"/>
                  </a:moveTo>
                  <a:cubicBezTo>
                    <a:pt x="0" y="0"/>
                    <a:pt x="148" y="222"/>
                    <a:pt x="148" y="222"/>
                  </a:cubicBezTo>
                  <a:cubicBezTo>
                    <a:pt x="148" y="222"/>
                    <a:pt x="296" y="0"/>
                    <a:pt x="148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9"/>
            <p:cNvSpPr/>
            <p:nvPr/>
          </p:nvSpPr>
          <p:spPr>
            <a:xfrm>
              <a:off x="-2415107" y="2839801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245" y="0"/>
                  </a:moveTo>
                  <a:cubicBezTo>
                    <a:pt x="136" y="0"/>
                    <a:pt x="0" y="163"/>
                    <a:pt x="0" y="163"/>
                  </a:cubicBezTo>
                  <a:cubicBezTo>
                    <a:pt x="0" y="163"/>
                    <a:pt x="370" y="52"/>
                    <a:pt x="296" y="15"/>
                  </a:cubicBezTo>
                  <a:cubicBezTo>
                    <a:pt x="280" y="5"/>
                    <a:pt x="263" y="0"/>
                    <a:pt x="24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9"/>
            <p:cNvSpPr/>
            <p:nvPr/>
          </p:nvSpPr>
          <p:spPr>
            <a:xfrm>
              <a:off x="-2415107" y="2844751"/>
              <a:ext cx="12640" cy="2772"/>
            </a:xfrm>
            <a:custGeom>
              <a:avLst/>
              <a:gdLst/>
              <a:ahLst/>
              <a:cxnLst/>
              <a:rect l="l" t="t" r="r" b="b"/>
              <a:pathLst>
                <a:path w="383" h="84" extrusionOk="0">
                  <a:moveTo>
                    <a:pt x="290" y="1"/>
                  </a:moveTo>
                  <a:cubicBezTo>
                    <a:pt x="181" y="1"/>
                    <a:pt x="0" y="50"/>
                    <a:pt x="0" y="50"/>
                  </a:cubicBezTo>
                  <a:cubicBezTo>
                    <a:pt x="0" y="50"/>
                    <a:pt x="164" y="83"/>
                    <a:pt x="274" y="83"/>
                  </a:cubicBezTo>
                  <a:cubicBezTo>
                    <a:pt x="329" y="83"/>
                    <a:pt x="370" y="75"/>
                    <a:pt x="370" y="50"/>
                  </a:cubicBezTo>
                  <a:cubicBezTo>
                    <a:pt x="382" y="13"/>
                    <a:pt x="345" y="1"/>
                    <a:pt x="29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9"/>
            <p:cNvSpPr/>
            <p:nvPr/>
          </p:nvSpPr>
          <p:spPr>
            <a:xfrm>
              <a:off x="-2415107" y="2846402"/>
              <a:ext cx="12211" cy="5412"/>
            </a:xfrm>
            <a:custGeom>
              <a:avLst/>
              <a:gdLst/>
              <a:ahLst/>
              <a:cxnLst/>
              <a:rect l="l" t="t" r="r" b="b"/>
              <a:pathLst>
                <a:path w="370" h="164" extrusionOk="0">
                  <a:moveTo>
                    <a:pt x="0" y="0"/>
                  </a:moveTo>
                  <a:cubicBezTo>
                    <a:pt x="0" y="0"/>
                    <a:pt x="136" y="163"/>
                    <a:pt x="221" y="163"/>
                  </a:cubicBezTo>
                  <a:cubicBezTo>
                    <a:pt x="236" y="163"/>
                    <a:pt x="248" y="159"/>
                    <a:pt x="259" y="148"/>
                  </a:cubicBezTo>
                  <a:cubicBezTo>
                    <a:pt x="370" y="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9"/>
            <p:cNvSpPr/>
            <p:nvPr/>
          </p:nvSpPr>
          <p:spPr>
            <a:xfrm>
              <a:off x="-2421212" y="2846402"/>
              <a:ext cx="11023" cy="7327"/>
            </a:xfrm>
            <a:custGeom>
              <a:avLst/>
              <a:gdLst/>
              <a:ahLst/>
              <a:cxnLst/>
              <a:rect l="l" t="t" r="r" b="b"/>
              <a:pathLst>
                <a:path w="334" h="222" extrusionOk="0">
                  <a:moveTo>
                    <a:pt x="185" y="0"/>
                  </a:moveTo>
                  <a:cubicBezTo>
                    <a:pt x="185" y="0"/>
                    <a:pt x="0" y="222"/>
                    <a:pt x="185" y="222"/>
                  </a:cubicBezTo>
                  <a:cubicBezTo>
                    <a:pt x="333" y="222"/>
                    <a:pt x="185" y="0"/>
                    <a:pt x="18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9"/>
            <p:cNvSpPr/>
            <p:nvPr/>
          </p:nvSpPr>
          <p:spPr>
            <a:xfrm>
              <a:off x="-2428539" y="2846402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0" y="0"/>
                  </a:moveTo>
                  <a:cubicBezTo>
                    <a:pt x="370" y="0"/>
                    <a:pt x="0" y="74"/>
                    <a:pt x="74" y="111"/>
                  </a:cubicBezTo>
                  <a:cubicBezTo>
                    <a:pt x="93" y="123"/>
                    <a:pt x="113" y="129"/>
                    <a:pt x="135" y="129"/>
                  </a:cubicBezTo>
                  <a:cubicBezTo>
                    <a:pt x="242" y="129"/>
                    <a:pt x="370" y="0"/>
                    <a:pt x="370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9"/>
            <p:cNvSpPr/>
            <p:nvPr/>
          </p:nvSpPr>
          <p:spPr>
            <a:xfrm>
              <a:off x="-2428539" y="2844751"/>
              <a:ext cx="12244" cy="2772"/>
            </a:xfrm>
            <a:custGeom>
              <a:avLst/>
              <a:gdLst/>
              <a:ahLst/>
              <a:cxnLst/>
              <a:rect l="l" t="t" r="r" b="b"/>
              <a:pathLst>
                <a:path w="371" h="84" extrusionOk="0">
                  <a:moveTo>
                    <a:pt x="96" y="1"/>
                  </a:moveTo>
                  <a:cubicBezTo>
                    <a:pt x="42" y="1"/>
                    <a:pt x="0" y="13"/>
                    <a:pt x="0" y="50"/>
                  </a:cubicBezTo>
                  <a:cubicBezTo>
                    <a:pt x="0" y="75"/>
                    <a:pt x="42" y="83"/>
                    <a:pt x="96" y="83"/>
                  </a:cubicBezTo>
                  <a:cubicBezTo>
                    <a:pt x="206" y="83"/>
                    <a:pt x="370" y="50"/>
                    <a:pt x="370" y="50"/>
                  </a:cubicBezTo>
                  <a:cubicBezTo>
                    <a:pt x="370" y="50"/>
                    <a:pt x="206" y="1"/>
                    <a:pt x="9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9"/>
            <p:cNvSpPr/>
            <p:nvPr/>
          </p:nvSpPr>
          <p:spPr>
            <a:xfrm>
              <a:off x="-2419991" y="2845180"/>
              <a:ext cx="8581" cy="2475"/>
            </a:xfrm>
            <a:custGeom>
              <a:avLst/>
              <a:gdLst/>
              <a:ahLst/>
              <a:cxnLst/>
              <a:rect l="l" t="t" r="r" b="b"/>
              <a:pathLst>
                <a:path w="260" h="75" extrusionOk="0">
                  <a:moveTo>
                    <a:pt x="74" y="0"/>
                  </a:moveTo>
                  <a:cubicBezTo>
                    <a:pt x="0" y="37"/>
                    <a:pt x="0" y="37"/>
                    <a:pt x="74" y="74"/>
                  </a:cubicBezTo>
                  <a:lnTo>
                    <a:pt x="185" y="74"/>
                  </a:lnTo>
                  <a:cubicBezTo>
                    <a:pt x="259" y="37"/>
                    <a:pt x="259" y="0"/>
                    <a:pt x="185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9"/>
            <p:cNvSpPr/>
            <p:nvPr/>
          </p:nvSpPr>
          <p:spPr>
            <a:xfrm>
              <a:off x="-2417549" y="2845180"/>
              <a:ext cx="3696" cy="1254"/>
            </a:xfrm>
            <a:custGeom>
              <a:avLst/>
              <a:gdLst/>
              <a:ahLst/>
              <a:cxnLst/>
              <a:rect l="l" t="t" r="r" b="b"/>
              <a:pathLst>
                <a:path w="112" h="38" extrusionOk="0">
                  <a:moveTo>
                    <a:pt x="37" y="0"/>
                  </a:moveTo>
                  <a:cubicBezTo>
                    <a:pt x="0" y="0"/>
                    <a:pt x="0" y="37"/>
                    <a:pt x="37" y="37"/>
                  </a:cubicBezTo>
                  <a:lnTo>
                    <a:pt x="111" y="3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9"/>
            <p:cNvSpPr/>
            <p:nvPr/>
          </p:nvSpPr>
          <p:spPr>
            <a:xfrm>
              <a:off x="-2416328" y="2845180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7" y="0"/>
                    <a:pt x="0" y="0"/>
                  </a:cubicBezTo>
                  <a:cubicBezTo>
                    <a:pt x="37" y="0"/>
                    <a:pt x="37" y="0"/>
                    <a:pt x="0" y="0"/>
                  </a:cubicBezTo>
                  <a:cubicBezTo>
                    <a:pt x="37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9"/>
            <p:cNvSpPr/>
            <p:nvPr/>
          </p:nvSpPr>
          <p:spPr>
            <a:xfrm>
              <a:off x="-2551772" y="2857358"/>
              <a:ext cx="141581" cy="81780"/>
            </a:xfrm>
            <a:custGeom>
              <a:avLst/>
              <a:gdLst/>
              <a:ahLst/>
              <a:cxnLst/>
              <a:rect l="l" t="t" r="r" b="b"/>
              <a:pathLst>
                <a:path w="4290" h="2478" extrusionOk="0">
                  <a:moveTo>
                    <a:pt x="2034" y="1"/>
                  </a:moveTo>
                  <a:lnTo>
                    <a:pt x="0" y="1184"/>
                  </a:lnTo>
                  <a:lnTo>
                    <a:pt x="2256" y="2478"/>
                  </a:lnTo>
                  <a:lnTo>
                    <a:pt x="4289" y="1295"/>
                  </a:lnTo>
                  <a:lnTo>
                    <a:pt x="2034" y="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9"/>
            <p:cNvSpPr/>
            <p:nvPr/>
          </p:nvSpPr>
          <p:spPr>
            <a:xfrm>
              <a:off x="-2505403" y="2841517"/>
              <a:ext cx="79338" cy="46402"/>
            </a:xfrm>
            <a:custGeom>
              <a:avLst/>
              <a:gdLst/>
              <a:ahLst/>
              <a:cxnLst/>
              <a:rect l="l" t="t" r="r" b="b"/>
              <a:pathLst>
                <a:path w="2404" h="1406" extrusionOk="0">
                  <a:moveTo>
                    <a:pt x="740" y="0"/>
                  </a:moveTo>
                  <a:lnTo>
                    <a:pt x="0" y="407"/>
                  </a:lnTo>
                  <a:lnTo>
                    <a:pt x="1664" y="1405"/>
                  </a:lnTo>
                  <a:lnTo>
                    <a:pt x="2403" y="925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9"/>
            <p:cNvSpPr/>
            <p:nvPr/>
          </p:nvSpPr>
          <p:spPr>
            <a:xfrm>
              <a:off x="-2505403" y="2854916"/>
              <a:ext cx="54916" cy="59834"/>
            </a:xfrm>
            <a:custGeom>
              <a:avLst/>
              <a:gdLst/>
              <a:ahLst/>
              <a:cxnLst/>
              <a:rect l="l" t="t" r="r" b="b"/>
              <a:pathLst>
                <a:path w="1664" h="1813" extrusionOk="0">
                  <a:moveTo>
                    <a:pt x="0" y="1"/>
                  </a:moveTo>
                  <a:lnTo>
                    <a:pt x="0" y="851"/>
                  </a:lnTo>
                  <a:lnTo>
                    <a:pt x="1664" y="1813"/>
                  </a:lnTo>
                  <a:lnTo>
                    <a:pt x="1664" y="9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9"/>
            <p:cNvSpPr/>
            <p:nvPr/>
          </p:nvSpPr>
          <p:spPr>
            <a:xfrm>
              <a:off x="-2450519" y="2872012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1"/>
                  </a:moveTo>
                  <a:lnTo>
                    <a:pt x="1" y="481"/>
                  </a:lnTo>
                  <a:lnTo>
                    <a:pt x="1" y="1295"/>
                  </a:lnTo>
                  <a:lnTo>
                    <a:pt x="740" y="888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9"/>
            <p:cNvSpPr/>
            <p:nvPr/>
          </p:nvSpPr>
          <p:spPr>
            <a:xfrm>
              <a:off x="-2495634" y="2846996"/>
              <a:ext cx="30527" cy="15610"/>
            </a:xfrm>
            <a:custGeom>
              <a:avLst/>
              <a:gdLst/>
              <a:ahLst/>
              <a:cxnLst/>
              <a:rect l="l" t="t" r="r" b="b"/>
              <a:pathLst>
                <a:path w="925" h="473" extrusionOk="0">
                  <a:moveTo>
                    <a:pt x="481" y="1"/>
                  </a:moveTo>
                  <a:cubicBezTo>
                    <a:pt x="379" y="1"/>
                    <a:pt x="277" y="19"/>
                    <a:pt x="185" y="56"/>
                  </a:cubicBezTo>
                  <a:cubicBezTo>
                    <a:pt x="0" y="167"/>
                    <a:pt x="0" y="315"/>
                    <a:pt x="185" y="389"/>
                  </a:cubicBezTo>
                  <a:cubicBezTo>
                    <a:pt x="259" y="444"/>
                    <a:pt x="361" y="472"/>
                    <a:pt x="467" y="472"/>
                  </a:cubicBezTo>
                  <a:cubicBezTo>
                    <a:pt x="573" y="472"/>
                    <a:pt x="684" y="444"/>
                    <a:pt x="776" y="389"/>
                  </a:cubicBezTo>
                  <a:cubicBezTo>
                    <a:pt x="924" y="315"/>
                    <a:pt x="924" y="167"/>
                    <a:pt x="776" y="56"/>
                  </a:cubicBezTo>
                  <a:cubicBezTo>
                    <a:pt x="684" y="1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9"/>
            <p:cNvSpPr/>
            <p:nvPr/>
          </p:nvSpPr>
          <p:spPr>
            <a:xfrm>
              <a:off x="-2493192" y="2848679"/>
              <a:ext cx="12211" cy="5049"/>
            </a:xfrm>
            <a:custGeom>
              <a:avLst/>
              <a:gdLst/>
              <a:ahLst/>
              <a:cxnLst/>
              <a:rect l="l" t="t" r="r" b="b"/>
              <a:pathLst>
                <a:path w="370" h="153" extrusionOk="0">
                  <a:moveTo>
                    <a:pt x="134" y="0"/>
                  </a:moveTo>
                  <a:cubicBezTo>
                    <a:pt x="125" y="0"/>
                    <a:pt x="118" y="2"/>
                    <a:pt x="111" y="5"/>
                  </a:cubicBezTo>
                  <a:cubicBezTo>
                    <a:pt x="0" y="79"/>
                    <a:pt x="370" y="153"/>
                    <a:pt x="370" y="153"/>
                  </a:cubicBezTo>
                  <a:cubicBezTo>
                    <a:pt x="370" y="153"/>
                    <a:pt x="217" y="0"/>
                    <a:pt x="13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9"/>
            <p:cNvSpPr/>
            <p:nvPr/>
          </p:nvSpPr>
          <p:spPr>
            <a:xfrm>
              <a:off x="-2484677" y="2847623"/>
              <a:ext cx="8581" cy="7327"/>
            </a:xfrm>
            <a:custGeom>
              <a:avLst/>
              <a:gdLst/>
              <a:ahLst/>
              <a:cxnLst/>
              <a:rect l="l" t="t" r="r" b="b"/>
              <a:pathLst>
                <a:path w="260" h="222" extrusionOk="0">
                  <a:moveTo>
                    <a:pt x="112" y="0"/>
                  </a:moveTo>
                  <a:cubicBezTo>
                    <a:pt x="1" y="0"/>
                    <a:pt x="112" y="222"/>
                    <a:pt x="112" y="222"/>
                  </a:cubicBezTo>
                  <a:cubicBezTo>
                    <a:pt x="112" y="222"/>
                    <a:pt x="260" y="0"/>
                    <a:pt x="112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9"/>
            <p:cNvSpPr/>
            <p:nvPr/>
          </p:nvSpPr>
          <p:spPr>
            <a:xfrm>
              <a:off x="-2478572" y="2848679"/>
              <a:ext cx="12244" cy="5049"/>
            </a:xfrm>
            <a:custGeom>
              <a:avLst/>
              <a:gdLst/>
              <a:ahLst/>
              <a:cxnLst/>
              <a:rect l="l" t="t" r="r" b="b"/>
              <a:pathLst>
                <a:path w="371" h="153" extrusionOk="0">
                  <a:moveTo>
                    <a:pt x="237" y="0"/>
                  </a:moveTo>
                  <a:cubicBezTo>
                    <a:pt x="153" y="0"/>
                    <a:pt x="1" y="153"/>
                    <a:pt x="1" y="153"/>
                  </a:cubicBezTo>
                  <a:cubicBezTo>
                    <a:pt x="1" y="153"/>
                    <a:pt x="370" y="42"/>
                    <a:pt x="259" y="5"/>
                  </a:cubicBezTo>
                  <a:cubicBezTo>
                    <a:pt x="253" y="2"/>
                    <a:pt x="245" y="0"/>
                    <a:pt x="23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9"/>
            <p:cNvSpPr/>
            <p:nvPr/>
          </p:nvSpPr>
          <p:spPr>
            <a:xfrm>
              <a:off x="-2478572" y="2853860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2"/>
                    <a:pt x="275" y="82"/>
                  </a:cubicBezTo>
                  <a:cubicBezTo>
                    <a:pt x="329" y="82"/>
                    <a:pt x="370" y="70"/>
                    <a:pt x="370" y="33"/>
                  </a:cubicBezTo>
                  <a:cubicBezTo>
                    <a:pt x="370" y="8"/>
                    <a:pt x="329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9"/>
            <p:cNvSpPr/>
            <p:nvPr/>
          </p:nvSpPr>
          <p:spPr>
            <a:xfrm>
              <a:off x="-2478572" y="2854916"/>
              <a:ext cx="12244" cy="5841"/>
            </a:xfrm>
            <a:custGeom>
              <a:avLst/>
              <a:gdLst/>
              <a:ahLst/>
              <a:cxnLst/>
              <a:rect l="l" t="t" r="r" b="b"/>
              <a:pathLst>
                <a:path w="371" h="177" extrusionOk="0">
                  <a:moveTo>
                    <a:pt x="1" y="1"/>
                  </a:moveTo>
                  <a:cubicBezTo>
                    <a:pt x="1" y="1"/>
                    <a:pt x="126" y="176"/>
                    <a:pt x="212" y="176"/>
                  </a:cubicBezTo>
                  <a:cubicBezTo>
                    <a:pt x="230" y="176"/>
                    <a:pt x="246" y="168"/>
                    <a:pt x="259" y="149"/>
                  </a:cubicBezTo>
                  <a:cubicBezTo>
                    <a:pt x="370" y="11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9"/>
            <p:cNvSpPr/>
            <p:nvPr/>
          </p:nvSpPr>
          <p:spPr>
            <a:xfrm>
              <a:off x="-2484677" y="2854916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12" y="1"/>
                  </a:moveTo>
                  <a:cubicBezTo>
                    <a:pt x="112" y="1"/>
                    <a:pt x="1" y="260"/>
                    <a:pt x="112" y="260"/>
                  </a:cubicBezTo>
                  <a:cubicBezTo>
                    <a:pt x="260" y="260"/>
                    <a:pt x="112" y="1"/>
                    <a:pt x="112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9"/>
            <p:cNvSpPr/>
            <p:nvPr/>
          </p:nvSpPr>
          <p:spPr>
            <a:xfrm>
              <a:off x="-2493192" y="2854916"/>
              <a:ext cx="12211" cy="5082"/>
            </a:xfrm>
            <a:custGeom>
              <a:avLst/>
              <a:gdLst/>
              <a:ahLst/>
              <a:cxnLst/>
              <a:rect l="l" t="t" r="r" b="b"/>
              <a:pathLst>
                <a:path w="370" h="154" extrusionOk="0">
                  <a:moveTo>
                    <a:pt x="370" y="1"/>
                  </a:moveTo>
                  <a:cubicBezTo>
                    <a:pt x="370" y="1"/>
                    <a:pt x="0" y="112"/>
                    <a:pt x="111" y="149"/>
                  </a:cubicBezTo>
                  <a:cubicBezTo>
                    <a:pt x="118" y="152"/>
                    <a:pt x="125" y="154"/>
                    <a:pt x="134" y="154"/>
                  </a:cubicBezTo>
                  <a:cubicBezTo>
                    <a:pt x="217" y="154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9"/>
            <p:cNvSpPr/>
            <p:nvPr/>
          </p:nvSpPr>
          <p:spPr>
            <a:xfrm>
              <a:off x="-2494413" y="2853860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8"/>
                    <a:pt x="0" y="33"/>
                  </a:cubicBezTo>
                  <a:cubicBezTo>
                    <a:pt x="0" y="70"/>
                    <a:pt x="41" y="82"/>
                    <a:pt x="96" y="82"/>
                  </a:cubicBezTo>
                  <a:cubicBezTo>
                    <a:pt x="205" y="82"/>
                    <a:pt x="370" y="33"/>
                    <a:pt x="370" y="33"/>
                  </a:cubicBezTo>
                  <a:cubicBezTo>
                    <a:pt x="370" y="33"/>
                    <a:pt x="205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9"/>
            <p:cNvSpPr/>
            <p:nvPr/>
          </p:nvSpPr>
          <p:spPr>
            <a:xfrm>
              <a:off x="-2483456" y="2852804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112" y="0"/>
                  </a:moveTo>
                  <a:cubicBezTo>
                    <a:pt x="84" y="0"/>
                    <a:pt x="56" y="10"/>
                    <a:pt x="38" y="28"/>
                  </a:cubicBezTo>
                  <a:cubicBezTo>
                    <a:pt x="1" y="28"/>
                    <a:pt x="1" y="65"/>
                    <a:pt x="38" y="139"/>
                  </a:cubicBezTo>
                  <a:cubicBezTo>
                    <a:pt x="56" y="157"/>
                    <a:pt x="84" y="167"/>
                    <a:pt x="112" y="167"/>
                  </a:cubicBezTo>
                  <a:cubicBezTo>
                    <a:pt x="139" y="167"/>
                    <a:pt x="167" y="157"/>
                    <a:pt x="186" y="139"/>
                  </a:cubicBezTo>
                  <a:cubicBezTo>
                    <a:pt x="223" y="65"/>
                    <a:pt x="223" y="28"/>
                    <a:pt x="186" y="28"/>
                  </a:cubicBezTo>
                  <a:cubicBezTo>
                    <a:pt x="167" y="10"/>
                    <a:pt x="139" y="0"/>
                    <a:pt x="112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9"/>
            <p:cNvSpPr/>
            <p:nvPr/>
          </p:nvSpPr>
          <p:spPr>
            <a:xfrm>
              <a:off x="-2483456" y="2853728"/>
              <a:ext cx="6138" cy="1221"/>
            </a:xfrm>
            <a:custGeom>
              <a:avLst/>
              <a:gdLst/>
              <a:ahLst/>
              <a:cxnLst/>
              <a:rect l="l" t="t" r="r" b="b"/>
              <a:pathLst>
                <a:path w="186" h="37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cubicBezTo>
                    <a:pt x="186" y="37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9"/>
            <p:cNvSpPr/>
            <p:nvPr/>
          </p:nvSpPr>
          <p:spPr>
            <a:xfrm>
              <a:off x="-2481014" y="2853728"/>
              <a:ext cx="2475" cy="0"/>
            </a:xfrm>
            <a:custGeom>
              <a:avLst/>
              <a:gdLst/>
              <a:ahLst/>
              <a:cxnLst/>
              <a:rect l="l" t="t" r="r" b="b"/>
              <a:pathLst>
                <a:path w="75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ubicBezTo>
                    <a:pt x="75" y="0"/>
                    <a:pt x="75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9"/>
            <p:cNvSpPr/>
            <p:nvPr/>
          </p:nvSpPr>
          <p:spPr>
            <a:xfrm>
              <a:off x="-2468803" y="2864091"/>
              <a:ext cx="32969" cy="14653"/>
            </a:xfrm>
            <a:custGeom>
              <a:avLst/>
              <a:gdLst/>
              <a:ahLst/>
              <a:cxnLst/>
              <a:rect l="l" t="t" r="r" b="b"/>
              <a:pathLst>
                <a:path w="999" h="444" extrusionOk="0">
                  <a:moveTo>
                    <a:pt x="500" y="0"/>
                  </a:moveTo>
                  <a:cubicBezTo>
                    <a:pt x="389" y="0"/>
                    <a:pt x="278" y="19"/>
                    <a:pt x="185" y="56"/>
                  </a:cubicBezTo>
                  <a:cubicBezTo>
                    <a:pt x="0" y="130"/>
                    <a:pt x="0" y="278"/>
                    <a:pt x="185" y="388"/>
                  </a:cubicBezTo>
                  <a:cubicBezTo>
                    <a:pt x="278" y="425"/>
                    <a:pt x="389" y="444"/>
                    <a:pt x="500" y="444"/>
                  </a:cubicBezTo>
                  <a:cubicBezTo>
                    <a:pt x="610" y="444"/>
                    <a:pt x="721" y="425"/>
                    <a:pt x="814" y="388"/>
                  </a:cubicBezTo>
                  <a:cubicBezTo>
                    <a:pt x="999" y="278"/>
                    <a:pt x="999" y="167"/>
                    <a:pt x="814" y="56"/>
                  </a:cubicBezTo>
                  <a:cubicBezTo>
                    <a:pt x="721" y="19"/>
                    <a:pt x="610" y="0"/>
                    <a:pt x="500" y="0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9"/>
            <p:cNvSpPr/>
            <p:nvPr/>
          </p:nvSpPr>
          <p:spPr>
            <a:xfrm>
              <a:off x="-2463918" y="286541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49" y="1"/>
                  </a:moveTo>
                  <a:cubicBezTo>
                    <a:pt x="135" y="1"/>
                    <a:pt x="122" y="5"/>
                    <a:pt x="111" y="16"/>
                  </a:cubicBezTo>
                  <a:cubicBezTo>
                    <a:pt x="0" y="53"/>
                    <a:pt x="370" y="164"/>
                    <a:pt x="370" y="164"/>
                  </a:cubicBezTo>
                  <a:cubicBezTo>
                    <a:pt x="370" y="164"/>
                    <a:pt x="234" y="1"/>
                    <a:pt x="149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9"/>
            <p:cNvSpPr/>
            <p:nvPr/>
          </p:nvSpPr>
          <p:spPr>
            <a:xfrm>
              <a:off x="-2456592" y="2863464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9"/>
            <p:cNvSpPr/>
            <p:nvPr/>
          </p:nvSpPr>
          <p:spPr>
            <a:xfrm>
              <a:off x="-2451707" y="2864520"/>
              <a:ext cx="13432" cy="5082"/>
            </a:xfrm>
            <a:custGeom>
              <a:avLst/>
              <a:gdLst/>
              <a:ahLst/>
              <a:cxnLst/>
              <a:rect l="l" t="t" r="r" b="b"/>
              <a:pathLst>
                <a:path w="407" h="154" extrusionOk="0">
                  <a:moveTo>
                    <a:pt x="264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407" y="80"/>
                    <a:pt x="296" y="6"/>
                  </a:cubicBezTo>
                  <a:cubicBezTo>
                    <a:pt x="286" y="2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9"/>
            <p:cNvSpPr/>
            <p:nvPr/>
          </p:nvSpPr>
          <p:spPr>
            <a:xfrm>
              <a:off x="-2450519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5" y="0"/>
                  </a:moveTo>
                  <a:cubicBezTo>
                    <a:pt x="165" y="0"/>
                    <a:pt x="1" y="50"/>
                    <a:pt x="1" y="50"/>
                  </a:cubicBezTo>
                  <a:cubicBezTo>
                    <a:pt x="1" y="50"/>
                    <a:pt x="165" y="82"/>
                    <a:pt x="275" y="82"/>
                  </a:cubicBezTo>
                  <a:cubicBezTo>
                    <a:pt x="330" y="82"/>
                    <a:pt x="371" y="74"/>
                    <a:pt x="371" y="50"/>
                  </a:cubicBezTo>
                  <a:cubicBezTo>
                    <a:pt x="371" y="13"/>
                    <a:pt x="330" y="0"/>
                    <a:pt x="275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9"/>
            <p:cNvSpPr/>
            <p:nvPr/>
          </p:nvSpPr>
          <p:spPr>
            <a:xfrm>
              <a:off x="-2450519" y="287079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1" y="1"/>
                  </a:moveTo>
                  <a:cubicBezTo>
                    <a:pt x="1" y="1"/>
                    <a:pt x="137" y="164"/>
                    <a:pt x="245" y="164"/>
                  </a:cubicBezTo>
                  <a:cubicBezTo>
                    <a:pt x="264" y="164"/>
                    <a:pt x="281" y="159"/>
                    <a:pt x="297" y="148"/>
                  </a:cubicBezTo>
                  <a:cubicBezTo>
                    <a:pt x="371" y="7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9"/>
            <p:cNvSpPr/>
            <p:nvPr/>
          </p:nvSpPr>
          <p:spPr>
            <a:xfrm>
              <a:off x="-2456592" y="2870791"/>
              <a:ext cx="9769" cy="7360"/>
            </a:xfrm>
            <a:custGeom>
              <a:avLst/>
              <a:gdLst/>
              <a:ahLst/>
              <a:cxnLst/>
              <a:rect l="l" t="t" r="r" b="b"/>
              <a:pathLst>
                <a:path w="296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9"/>
            <p:cNvSpPr/>
            <p:nvPr/>
          </p:nvSpPr>
          <p:spPr>
            <a:xfrm>
              <a:off x="-2463918" y="2872012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lnTo>
                    <a:pt x="370" y="1"/>
                  </a:lnTo>
                  <a:cubicBezTo>
                    <a:pt x="370" y="1"/>
                    <a:pt x="0" y="38"/>
                    <a:pt x="111" y="148"/>
                  </a:cubicBezTo>
                  <a:cubicBezTo>
                    <a:pt x="118" y="152"/>
                    <a:pt x="126" y="153"/>
                    <a:pt x="134" y="153"/>
                  </a:cubicBezTo>
                  <a:cubicBezTo>
                    <a:pt x="217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9"/>
            <p:cNvSpPr/>
            <p:nvPr/>
          </p:nvSpPr>
          <p:spPr>
            <a:xfrm>
              <a:off x="-2465139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6" y="0"/>
                  </a:moveTo>
                  <a:cubicBezTo>
                    <a:pt x="41" y="0"/>
                    <a:pt x="0" y="13"/>
                    <a:pt x="0" y="50"/>
                  </a:cubicBezTo>
                  <a:cubicBezTo>
                    <a:pt x="0" y="74"/>
                    <a:pt x="41" y="82"/>
                    <a:pt x="96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9"/>
            <p:cNvSpPr/>
            <p:nvPr/>
          </p:nvSpPr>
          <p:spPr>
            <a:xfrm>
              <a:off x="-2454149" y="2867754"/>
              <a:ext cx="7327" cy="4290"/>
            </a:xfrm>
            <a:custGeom>
              <a:avLst/>
              <a:gdLst/>
              <a:ahLst/>
              <a:cxnLst/>
              <a:rect l="l" t="t" r="r" b="b"/>
              <a:pathLst>
                <a:path w="222" h="130" extrusionOk="0">
                  <a:moveTo>
                    <a:pt x="97" y="0"/>
                  </a:moveTo>
                  <a:cubicBezTo>
                    <a:pt x="74" y="0"/>
                    <a:pt x="56" y="19"/>
                    <a:pt x="37" y="56"/>
                  </a:cubicBezTo>
                  <a:cubicBezTo>
                    <a:pt x="0" y="93"/>
                    <a:pt x="0" y="93"/>
                    <a:pt x="37" y="130"/>
                  </a:cubicBezTo>
                  <a:lnTo>
                    <a:pt x="185" y="130"/>
                  </a:lnTo>
                  <a:cubicBezTo>
                    <a:pt x="222" y="130"/>
                    <a:pt x="222" y="93"/>
                    <a:pt x="185" y="56"/>
                  </a:cubicBezTo>
                  <a:cubicBezTo>
                    <a:pt x="148" y="19"/>
                    <a:pt x="120" y="0"/>
                    <a:pt x="97" y="0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9"/>
            <p:cNvSpPr/>
            <p:nvPr/>
          </p:nvSpPr>
          <p:spPr>
            <a:xfrm>
              <a:off x="-2454149" y="2870791"/>
              <a:ext cx="6105" cy="1254"/>
            </a:xfrm>
            <a:custGeom>
              <a:avLst/>
              <a:gdLst/>
              <a:ahLst/>
              <a:cxnLst/>
              <a:rect l="l" t="t" r="r" b="b"/>
              <a:pathLst>
                <a:path w="185" h="38" extrusionOk="0">
                  <a:moveTo>
                    <a:pt x="37" y="1"/>
                  </a:moveTo>
                  <a:cubicBezTo>
                    <a:pt x="0" y="1"/>
                    <a:pt x="0" y="38"/>
                    <a:pt x="37" y="38"/>
                  </a:cubicBezTo>
                  <a:lnTo>
                    <a:pt x="111" y="38"/>
                  </a:lnTo>
                  <a:cubicBezTo>
                    <a:pt x="185" y="1"/>
                    <a:pt x="185" y="1"/>
                    <a:pt x="111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9"/>
            <p:cNvSpPr/>
            <p:nvPr/>
          </p:nvSpPr>
          <p:spPr>
            <a:xfrm>
              <a:off x="-2452796" y="2869570"/>
              <a:ext cx="1122" cy="594"/>
            </a:xfrm>
            <a:custGeom>
              <a:avLst/>
              <a:gdLst/>
              <a:ahLst/>
              <a:cxnLst/>
              <a:rect l="l" t="t" r="r" b="b"/>
              <a:pathLst>
                <a:path w="34" h="18" extrusionOk="0">
                  <a:moveTo>
                    <a:pt x="33" y="1"/>
                  </a:moveTo>
                  <a:cubicBezTo>
                    <a:pt x="8" y="1"/>
                    <a:pt x="0" y="17"/>
                    <a:pt x="8" y="17"/>
                  </a:cubicBezTo>
                  <a:cubicBezTo>
                    <a:pt x="12" y="17"/>
                    <a:pt x="21" y="13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9"/>
            <p:cNvSpPr/>
            <p:nvPr/>
          </p:nvSpPr>
          <p:spPr>
            <a:xfrm>
              <a:off x="-2532267" y="2857358"/>
              <a:ext cx="79371" cy="45180"/>
            </a:xfrm>
            <a:custGeom>
              <a:avLst/>
              <a:gdLst/>
              <a:ahLst/>
              <a:cxnLst/>
              <a:rect l="l" t="t" r="r" b="b"/>
              <a:pathLst>
                <a:path w="2405" h="1369" extrusionOk="0">
                  <a:moveTo>
                    <a:pt x="740" y="1"/>
                  </a:moveTo>
                  <a:lnTo>
                    <a:pt x="1" y="408"/>
                  </a:lnTo>
                  <a:lnTo>
                    <a:pt x="1665" y="1369"/>
                  </a:lnTo>
                  <a:lnTo>
                    <a:pt x="2404" y="925"/>
                  </a:lnTo>
                  <a:lnTo>
                    <a:pt x="74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9"/>
            <p:cNvSpPr/>
            <p:nvPr/>
          </p:nvSpPr>
          <p:spPr>
            <a:xfrm>
              <a:off x="-2532267" y="2870791"/>
              <a:ext cx="54949" cy="59834"/>
            </a:xfrm>
            <a:custGeom>
              <a:avLst/>
              <a:gdLst/>
              <a:ahLst/>
              <a:cxnLst/>
              <a:rect l="l" t="t" r="r" b="b"/>
              <a:pathLst>
                <a:path w="1665" h="1813" extrusionOk="0">
                  <a:moveTo>
                    <a:pt x="1" y="1"/>
                  </a:moveTo>
                  <a:lnTo>
                    <a:pt x="1" y="814"/>
                  </a:lnTo>
                  <a:lnTo>
                    <a:pt x="1665" y="1812"/>
                  </a:lnTo>
                  <a:lnTo>
                    <a:pt x="1665" y="9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9"/>
            <p:cNvSpPr/>
            <p:nvPr/>
          </p:nvSpPr>
          <p:spPr>
            <a:xfrm>
              <a:off x="-2477350" y="2887886"/>
              <a:ext cx="24455" cy="42738"/>
            </a:xfrm>
            <a:custGeom>
              <a:avLst/>
              <a:gdLst/>
              <a:ahLst/>
              <a:cxnLst/>
              <a:rect l="l" t="t" r="r" b="b"/>
              <a:pathLst>
                <a:path w="741" h="1295" extrusionOk="0">
                  <a:moveTo>
                    <a:pt x="740" y="0"/>
                  </a:moveTo>
                  <a:lnTo>
                    <a:pt x="1" y="444"/>
                  </a:lnTo>
                  <a:lnTo>
                    <a:pt x="1" y="1294"/>
                  </a:lnTo>
                  <a:lnTo>
                    <a:pt x="740" y="851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9"/>
            <p:cNvSpPr/>
            <p:nvPr/>
          </p:nvSpPr>
          <p:spPr>
            <a:xfrm>
              <a:off x="-2521277" y="2861946"/>
              <a:ext cx="28118" cy="15577"/>
            </a:xfrm>
            <a:custGeom>
              <a:avLst/>
              <a:gdLst/>
              <a:ahLst/>
              <a:cxnLst/>
              <a:rect l="l" t="t" r="r" b="b"/>
              <a:pathLst>
                <a:path w="852" h="472" extrusionOk="0">
                  <a:moveTo>
                    <a:pt x="426" y="1"/>
                  </a:moveTo>
                  <a:cubicBezTo>
                    <a:pt x="315" y="1"/>
                    <a:pt x="204" y="28"/>
                    <a:pt x="112" y="84"/>
                  </a:cubicBezTo>
                  <a:cubicBezTo>
                    <a:pt x="1" y="158"/>
                    <a:pt x="1" y="306"/>
                    <a:pt x="112" y="416"/>
                  </a:cubicBezTo>
                  <a:cubicBezTo>
                    <a:pt x="204" y="453"/>
                    <a:pt x="315" y="472"/>
                    <a:pt x="426" y="472"/>
                  </a:cubicBezTo>
                  <a:cubicBezTo>
                    <a:pt x="537" y="472"/>
                    <a:pt x="648" y="453"/>
                    <a:pt x="740" y="416"/>
                  </a:cubicBezTo>
                  <a:cubicBezTo>
                    <a:pt x="851" y="306"/>
                    <a:pt x="851" y="158"/>
                    <a:pt x="740" y="84"/>
                  </a:cubicBezTo>
                  <a:cubicBezTo>
                    <a:pt x="648" y="28"/>
                    <a:pt x="537" y="1"/>
                    <a:pt x="426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9"/>
            <p:cNvSpPr/>
            <p:nvPr/>
          </p:nvSpPr>
          <p:spPr>
            <a:xfrm>
              <a:off x="-2520056" y="286452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6" y="1"/>
                  </a:moveTo>
                  <a:cubicBezTo>
                    <a:pt x="95" y="1"/>
                    <a:pt x="85" y="2"/>
                    <a:pt x="75" y="6"/>
                  </a:cubicBezTo>
                  <a:cubicBezTo>
                    <a:pt x="1" y="43"/>
                    <a:pt x="370" y="154"/>
                    <a:pt x="370" y="154"/>
                  </a:cubicBezTo>
                  <a:cubicBezTo>
                    <a:pt x="370" y="154"/>
                    <a:pt x="218" y="1"/>
                    <a:pt x="106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-2512730" y="2863464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0" y="1"/>
                    <a:pt x="148" y="223"/>
                    <a:pt x="148" y="223"/>
                  </a:cubicBezTo>
                  <a:cubicBezTo>
                    <a:pt x="148" y="223"/>
                    <a:pt x="296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-2506624" y="2864520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264" y="1"/>
                  </a:moveTo>
                  <a:cubicBezTo>
                    <a:pt x="153" y="1"/>
                    <a:pt x="0" y="154"/>
                    <a:pt x="0" y="154"/>
                  </a:cubicBezTo>
                  <a:cubicBezTo>
                    <a:pt x="0" y="154"/>
                    <a:pt x="370" y="43"/>
                    <a:pt x="296" y="6"/>
                  </a:cubicBezTo>
                  <a:cubicBezTo>
                    <a:pt x="286" y="2"/>
                    <a:pt x="275" y="1"/>
                    <a:pt x="264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-2506624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0"/>
                  </a:moveTo>
                  <a:cubicBezTo>
                    <a:pt x="165" y="0"/>
                    <a:pt x="0" y="50"/>
                    <a:pt x="0" y="50"/>
                  </a:cubicBezTo>
                  <a:cubicBezTo>
                    <a:pt x="0" y="50"/>
                    <a:pt x="165" y="82"/>
                    <a:pt x="274" y="82"/>
                  </a:cubicBezTo>
                  <a:cubicBezTo>
                    <a:pt x="329" y="82"/>
                    <a:pt x="370" y="74"/>
                    <a:pt x="370" y="50"/>
                  </a:cubicBezTo>
                  <a:cubicBezTo>
                    <a:pt x="370" y="13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-2506624" y="2870791"/>
              <a:ext cx="12244" cy="5412"/>
            </a:xfrm>
            <a:custGeom>
              <a:avLst/>
              <a:gdLst/>
              <a:ahLst/>
              <a:cxnLst/>
              <a:rect l="l" t="t" r="r" b="b"/>
              <a:pathLst>
                <a:path w="371" h="164" extrusionOk="0">
                  <a:moveTo>
                    <a:pt x="0" y="1"/>
                  </a:moveTo>
                  <a:cubicBezTo>
                    <a:pt x="0" y="1"/>
                    <a:pt x="136" y="164"/>
                    <a:pt x="222" y="164"/>
                  </a:cubicBezTo>
                  <a:cubicBezTo>
                    <a:pt x="236" y="164"/>
                    <a:pt x="249" y="159"/>
                    <a:pt x="259" y="148"/>
                  </a:cubicBezTo>
                  <a:cubicBezTo>
                    <a:pt x="370" y="7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-2512730" y="2870791"/>
              <a:ext cx="9802" cy="7360"/>
            </a:xfrm>
            <a:custGeom>
              <a:avLst/>
              <a:gdLst/>
              <a:ahLst/>
              <a:cxnLst/>
              <a:rect l="l" t="t" r="r" b="b"/>
              <a:pathLst>
                <a:path w="297" h="223" extrusionOk="0">
                  <a:moveTo>
                    <a:pt x="148" y="1"/>
                  </a:moveTo>
                  <a:cubicBezTo>
                    <a:pt x="148" y="1"/>
                    <a:pt x="0" y="222"/>
                    <a:pt x="148" y="222"/>
                  </a:cubicBezTo>
                  <a:cubicBezTo>
                    <a:pt x="296" y="222"/>
                    <a:pt x="148" y="1"/>
                    <a:pt x="148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-2520056" y="2870791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370" y="1"/>
                  </a:moveTo>
                  <a:cubicBezTo>
                    <a:pt x="370" y="1"/>
                    <a:pt x="1" y="75"/>
                    <a:pt x="75" y="148"/>
                  </a:cubicBezTo>
                  <a:cubicBezTo>
                    <a:pt x="85" y="152"/>
                    <a:pt x="95" y="153"/>
                    <a:pt x="106" y="153"/>
                  </a:cubicBezTo>
                  <a:cubicBezTo>
                    <a:pt x="218" y="153"/>
                    <a:pt x="370" y="1"/>
                    <a:pt x="370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-2521277" y="2869174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97" y="0"/>
                  </a:moveTo>
                  <a:cubicBezTo>
                    <a:pt x="42" y="0"/>
                    <a:pt x="1" y="13"/>
                    <a:pt x="1" y="50"/>
                  </a:cubicBezTo>
                  <a:cubicBezTo>
                    <a:pt x="1" y="74"/>
                    <a:pt x="42" y="82"/>
                    <a:pt x="97" y="82"/>
                  </a:cubicBezTo>
                  <a:cubicBezTo>
                    <a:pt x="206" y="82"/>
                    <a:pt x="370" y="50"/>
                    <a:pt x="370" y="50"/>
                  </a:cubicBezTo>
                  <a:cubicBezTo>
                    <a:pt x="370" y="50"/>
                    <a:pt x="206" y="0"/>
                    <a:pt x="97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-2511509" y="2869570"/>
              <a:ext cx="8581" cy="3399"/>
            </a:xfrm>
            <a:custGeom>
              <a:avLst/>
              <a:gdLst/>
              <a:ahLst/>
              <a:cxnLst/>
              <a:rect l="l" t="t" r="r" b="b"/>
              <a:pathLst>
                <a:path w="260" h="103" extrusionOk="0">
                  <a:moveTo>
                    <a:pt x="74" y="1"/>
                  </a:moveTo>
                  <a:cubicBezTo>
                    <a:pt x="0" y="1"/>
                    <a:pt x="0" y="38"/>
                    <a:pt x="74" y="75"/>
                  </a:cubicBezTo>
                  <a:cubicBezTo>
                    <a:pt x="93" y="93"/>
                    <a:pt x="111" y="102"/>
                    <a:pt x="130" y="102"/>
                  </a:cubicBezTo>
                  <a:cubicBezTo>
                    <a:pt x="148" y="102"/>
                    <a:pt x="167" y="93"/>
                    <a:pt x="185" y="75"/>
                  </a:cubicBezTo>
                  <a:cubicBezTo>
                    <a:pt x="259" y="38"/>
                    <a:pt x="259" y="1"/>
                    <a:pt x="185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-2511509" y="2869570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74" y="1"/>
                  </a:moveTo>
                  <a:cubicBezTo>
                    <a:pt x="0" y="1"/>
                    <a:pt x="0" y="38"/>
                    <a:pt x="74" y="38"/>
                  </a:cubicBezTo>
                  <a:lnTo>
                    <a:pt x="148" y="38"/>
                  </a:lnTo>
                  <a:cubicBezTo>
                    <a:pt x="185" y="38"/>
                    <a:pt x="185" y="1"/>
                    <a:pt x="148" y="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-2507845" y="2869570"/>
              <a:ext cx="1254" cy="33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ubicBezTo>
                    <a:pt x="37" y="1"/>
                    <a:pt x="37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-2495634" y="2877490"/>
              <a:ext cx="31748" cy="15610"/>
            </a:xfrm>
            <a:custGeom>
              <a:avLst/>
              <a:gdLst/>
              <a:ahLst/>
              <a:cxnLst/>
              <a:rect l="l" t="t" r="r" b="b"/>
              <a:pathLst>
                <a:path w="962" h="473" extrusionOk="0">
                  <a:moveTo>
                    <a:pt x="481" y="1"/>
                  </a:moveTo>
                  <a:cubicBezTo>
                    <a:pt x="379" y="1"/>
                    <a:pt x="277" y="19"/>
                    <a:pt x="185" y="56"/>
                  </a:cubicBezTo>
                  <a:cubicBezTo>
                    <a:pt x="0" y="167"/>
                    <a:pt x="0" y="315"/>
                    <a:pt x="185" y="389"/>
                  </a:cubicBezTo>
                  <a:cubicBezTo>
                    <a:pt x="277" y="445"/>
                    <a:pt x="379" y="472"/>
                    <a:pt x="481" y="472"/>
                  </a:cubicBezTo>
                  <a:cubicBezTo>
                    <a:pt x="582" y="472"/>
                    <a:pt x="684" y="445"/>
                    <a:pt x="776" y="389"/>
                  </a:cubicBezTo>
                  <a:cubicBezTo>
                    <a:pt x="961" y="352"/>
                    <a:pt x="961" y="167"/>
                    <a:pt x="776" y="56"/>
                  </a:cubicBezTo>
                  <a:cubicBezTo>
                    <a:pt x="684" y="19"/>
                    <a:pt x="582" y="1"/>
                    <a:pt x="481" y="1"/>
                  </a:cubicBez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-2490783" y="2879173"/>
              <a:ext cx="12244" cy="5082"/>
            </a:xfrm>
            <a:custGeom>
              <a:avLst/>
              <a:gdLst/>
              <a:ahLst/>
              <a:cxnLst/>
              <a:rect l="l" t="t" r="r" b="b"/>
              <a:pathLst>
                <a:path w="371" h="154" extrusionOk="0">
                  <a:moveTo>
                    <a:pt x="107" y="1"/>
                  </a:moveTo>
                  <a:cubicBezTo>
                    <a:pt x="96" y="1"/>
                    <a:pt x="85" y="2"/>
                    <a:pt x="75" y="5"/>
                  </a:cubicBezTo>
                  <a:cubicBezTo>
                    <a:pt x="1" y="79"/>
                    <a:pt x="371" y="153"/>
                    <a:pt x="371" y="153"/>
                  </a:cubicBezTo>
                  <a:cubicBezTo>
                    <a:pt x="371" y="153"/>
                    <a:pt x="218" y="1"/>
                    <a:pt x="10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-2483456" y="2878117"/>
              <a:ext cx="8581" cy="7360"/>
            </a:xfrm>
            <a:custGeom>
              <a:avLst/>
              <a:gdLst/>
              <a:ahLst/>
              <a:cxnLst/>
              <a:rect l="l" t="t" r="r" b="b"/>
              <a:pathLst>
                <a:path w="260" h="223" extrusionOk="0">
                  <a:moveTo>
                    <a:pt x="149" y="0"/>
                  </a:moveTo>
                  <a:cubicBezTo>
                    <a:pt x="1" y="0"/>
                    <a:pt x="149" y="222"/>
                    <a:pt x="149" y="222"/>
                  </a:cubicBezTo>
                  <a:cubicBezTo>
                    <a:pt x="149" y="222"/>
                    <a:pt x="260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-2478572" y="2879173"/>
              <a:ext cx="13465" cy="5082"/>
            </a:xfrm>
            <a:custGeom>
              <a:avLst/>
              <a:gdLst/>
              <a:ahLst/>
              <a:cxnLst/>
              <a:rect l="l" t="t" r="r" b="b"/>
              <a:pathLst>
                <a:path w="408" h="154" extrusionOk="0">
                  <a:moveTo>
                    <a:pt x="237" y="1"/>
                  </a:moveTo>
                  <a:cubicBezTo>
                    <a:pt x="153" y="1"/>
                    <a:pt x="1" y="153"/>
                    <a:pt x="1" y="153"/>
                  </a:cubicBezTo>
                  <a:cubicBezTo>
                    <a:pt x="1" y="153"/>
                    <a:pt x="407" y="116"/>
                    <a:pt x="259" y="5"/>
                  </a:cubicBezTo>
                  <a:cubicBezTo>
                    <a:pt x="253" y="2"/>
                    <a:pt x="245" y="1"/>
                    <a:pt x="237" y="1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-2477350" y="2884355"/>
              <a:ext cx="12244" cy="2739"/>
            </a:xfrm>
            <a:custGeom>
              <a:avLst/>
              <a:gdLst/>
              <a:ahLst/>
              <a:cxnLst/>
              <a:rect l="l" t="t" r="r" b="b"/>
              <a:pathLst>
                <a:path w="371" h="83" extrusionOk="0">
                  <a:moveTo>
                    <a:pt x="274" y="0"/>
                  </a:moveTo>
                  <a:cubicBezTo>
                    <a:pt x="165" y="0"/>
                    <a:pt x="1" y="33"/>
                    <a:pt x="1" y="33"/>
                  </a:cubicBezTo>
                  <a:cubicBezTo>
                    <a:pt x="1" y="33"/>
                    <a:pt x="165" y="83"/>
                    <a:pt x="274" y="83"/>
                  </a:cubicBezTo>
                  <a:cubicBezTo>
                    <a:pt x="329" y="83"/>
                    <a:pt x="370" y="70"/>
                    <a:pt x="370" y="33"/>
                  </a:cubicBezTo>
                  <a:cubicBezTo>
                    <a:pt x="370" y="9"/>
                    <a:pt x="329" y="0"/>
                    <a:pt x="274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-2477350" y="2885444"/>
              <a:ext cx="12244" cy="5808"/>
            </a:xfrm>
            <a:custGeom>
              <a:avLst/>
              <a:gdLst/>
              <a:ahLst/>
              <a:cxnLst/>
              <a:rect l="l" t="t" r="r" b="b"/>
              <a:pathLst>
                <a:path w="371" h="176" extrusionOk="0">
                  <a:moveTo>
                    <a:pt x="1" y="0"/>
                  </a:moveTo>
                  <a:cubicBezTo>
                    <a:pt x="1" y="0"/>
                    <a:pt x="126" y="176"/>
                    <a:pt x="212" y="176"/>
                  </a:cubicBezTo>
                  <a:cubicBezTo>
                    <a:pt x="230" y="176"/>
                    <a:pt x="246" y="168"/>
                    <a:pt x="259" y="148"/>
                  </a:cubicBezTo>
                  <a:cubicBezTo>
                    <a:pt x="370" y="11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-2483456" y="2885444"/>
              <a:ext cx="8581" cy="8581"/>
            </a:xfrm>
            <a:custGeom>
              <a:avLst/>
              <a:gdLst/>
              <a:ahLst/>
              <a:cxnLst/>
              <a:rect l="l" t="t" r="r" b="b"/>
              <a:pathLst>
                <a:path w="260" h="260" extrusionOk="0">
                  <a:moveTo>
                    <a:pt x="149" y="0"/>
                  </a:moveTo>
                  <a:cubicBezTo>
                    <a:pt x="149" y="0"/>
                    <a:pt x="1" y="259"/>
                    <a:pt x="149" y="259"/>
                  </a:cubicBezTo>
                  <a:cubicBezTo>
                    <a:pt x="260" y="259"/>
                    <a:pt x="149" y="0"/>
                    <a:pt x="149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-2490783" y="2887886"/>
              <a:ext cx="12244" cy="4257"/>
            </a:xfrm>
            <a:custGeom>
              <a:avLst/>
              <a:gdLst/>
              <a:ahLst/>
              <a:cxnLst/>
              <a:rect l="l" t="t" r="r" b="b"/>
              <a:pathLst>
                <a:path w="371" h="129" extrusionOk="0">
                  <a:moveTo>
                    <a:pt x="371" y="0"/>
                  </a:moveTo>
                  <a:cubicBezTo>
                    <a:pt x="371" y="0"/>
                    <a:pt x="1" y="37"/>
                    <a:pt x="75" y="111"/>
                  </a:cubicBezTo>
                  <a:cubicBezTo>
                    <a:pt x="93" y="123"/>
                    <a:pt x="114" y="129"/>
                    <a:pt x="135" y="129"/>
                  </a:cubicBezTo>
                  <a:cubicBezTo>
                    <a:pt x="242" y="129"/>
                    <a:pt x="371" y="0"/>
                    <a:pt x="371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-2493192" y="2884355"/>
              <a:ext cx="12211" cy="2739"/>
            </a:xfrm>
            <a:custGeom>
              <a:avLst/>
              <a:gdLst/>
              <a:ahLst/>
              <a:cxnLst/>
              <a:rect l="l" t="t" r="r" b="b"/>
              <a:pathLst>
                <a:path w="370" h="83" extrusionOk="0">
                  <a:moveTo>
                    <a:pt x="96" y="0"/>
                  </a:moveTo>
                  <a:cubicBezTo>
                    <a:pt x="41" y="0"/>
                    <a:pt x="0" y="9"/>
                    <a:pt x="0" y="33"/>
                  </a:cubicBezTo>
                  <a:cubicBezTo>
                    <a:pt x="0" y="70"/>
                    <a:pt x="41" y="83"/>
                    <a:pt x="96" y="83"/>
                  </a:cubicBezTo>
                  <a:cubicBezTo>
                    <a:pt x="205" y="83"/>
                    <a:pt x="370" y="33"/>
                    <a:pt x="370" y="33"/>
                  </a:cubicBezTo>
                  <a:cubicBezTo>
                    <a:pt x="370" y="33"/>
                    <a:pt x="205" y="0"/>
                    <a:pt x="96" y="0"/>
                  </a:cubicBez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-2482235" y="2883299"/>
              <a:ext cx="7360" cy="5511"/>
            </a:xfrm>
            <a:custGeom>
              <a:avLst/>
              <a:gdLst/>
              <a:ahLst/>
              <a:cxnLst/>
              <a:rect l="l" t="t" r="r" b="b"/>
              <a:pathLst>
                <a:path w="223" h="167" extrusionOk="0">
                  <a:moveTo>
                    <a:pt x="126" y="1"/>
                  </a:moveTo>
                  <a:cubicBezTo>
                    <a:pt x="102" y="1"/>
                    <a:pt x="75" y="10"/>
                    <a:pt x="38" y="28"/>
                  </a:cubicBezTo>
                  <a:cubicBezTo>
                    <a:pt x="1" y="28"/>
                    <a:pt x="1" y="65"/>
                    <a:pt x="38" y="139"/>
                  </a:cubicBezTo>
                  <a:cubicBezTo>
                    <a:pt x="75" y="158"/>
                    <a:pt x="102" y="167"/>
                    <a:pt x="126" y="167"/>
                  </a:cubicBezTo>
                  <a:cubicBezTo>
                    <a:pt x="149" y="167"/>
                    <a:pt x="167" y="158"/>
                    <a:pt x="186" y="139"/>
                  </a:cubicBezTo>
                  <a:cubicBezTo>
                    <a:pt x="223" y="65"/>
                    <a:pt x="223" y="65"/>
                    <a:pt x="186" y="28"/>
                  </a:cubicBezTo>
                  <a:cubicBezTo>
                    <a:pt x="167" y="10"/>
                    <a:pt x="149" y="1"/>
                    <a:pt x="126" y="1"/>
                  </a:cubicBez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-2482235" y="2884223"/>
              <a:ext cx="6138" cy="1254"/>
            </a:xfrm>
            <a:custGeom>
              <a:avLst/>
              <a:gdLst/>
              <a:ahLst/>
              <a:cxnLst/>
              <a:rect l="l" t="t" r="r" b="b"/>
              <a:pathLst>
                <a:path w="186" h="38" extrusionOk="0">
                  <a:moveTo>
                    <a:pt x="38" y="0"/>
                  </a:moveTo>
                  <a:cubicBezTo>
                    <a:pt x="1" y="0"/>
                    <a:pt x="1" y="37"/>
                    <a:pt x="38" y="37"/>
                  </a:cubicBezTo>
                  <a:lnTo>
                    <a:pt x="149" y="37"/>
                  </a:lnTo>
                  <a:cubicBezTo>
                    <a:pt x="186" y="37"/>
                    <a:pt x="186" y="37"/>
                    <a:pt x="1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-2478572" y="2884223"/>
              <a:ext cx="33" cy="1254"/>
            </a:xfrm>
            <a:custGeom>
              <a:avLst/>
              <a:gdLst/>
              <a:ahLst/>
              <a:cxnLst/>
              <a:rect l="l" t="t" r="r" b="b"/>
              <a:pathLst>
                <a:path w="1" h="38" extrusionOk="0">
                  <a:moveTo>
                    <a:pt x="1" y="0"/>
                  </a:moveTo>
                  <a:cubicBezTo>
                    <a:pt x="1" y="0"/>
                    <a:pt x="1" y="37"/>
                    <a:pt x="1" y="0"/>
                  </a:cubicBezTo>
                  <a:cubicBezTo>
                    <a:pt x="1" y="37"/>
                    <a:pt x="1" y="37"/>
                    <a:pt x="1" y="0"/>
                  </a:cubicBezTo>
                  <a:cubicBezTo>
                    <a:pt x="1" y="3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-3214307" y="3202668"/>
              <a:ext cx="133033" cy="205012"/>
            </a:xfrm>
            <a:custGeom>
              <a:avLst/>
              <a:gdLst/>
              <a:ahLst/>
              <a:cxnLst/>
              <a:rect l="l" t="t" r="r" b="b"/>
              <a:pathLst>
                <a:path w="4031" h="6212" extrusionOk="0">
                  <a:moveTo>
                    <a:pt x="0" y="1"/>
                  </a:moveTo>
                  <a:lnTo>
                    <a:pt x="0" y="3883"/>
                  </a:lnTo>
                  <a:lnTo>
                    <a:pt x="4030" y="6212"/>
                  </a:lnTo>
                  <a:lnTo>
                    <a:pt x="4030" y="23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-3213086" y="3207552"/>
              <a:ext cx="128149" cy="198906"/>
            </a:xfrm>
            <a:custGeom>
              <a:avLst/>
              <a:gdLst/>
              <a:ahLst/>
              <a:cxnLst/>
              <a:rect l="l" t="t" r="r" b="b"/>
              <a:pathLst>
                <a:path w="3883" h="6027" extrusionOk="0">
                  <a:moveTo>
                    <a:pt x="0" y="1"/>
                  </a:moveTo>
                  <a:lnTo>
                    <a:pt x="0" y="3808"/>
                  </a:lnTo>
                  <a:lnTo>
                    <a:pt x="3882" y="6027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-3213086" y="3211215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-3213086" y="3229499"/>
              <a:ext cx="128149" cy="75708"/>
            </a:xfrm>
            <a:custGeom>
              <a:avLst/>
              <a:gdLst/>
              <a:ahLst/>
              <a:cxnLst/>
              <a:rect l="l" t="t" r="r" b="b"/>
              <a:pathLst>
                <a:path w="3883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-3213086" y="3245373"/>
              <a:ext cx="128149" cy="78117"/>
            </a:xfrm>
            <a:custGeom>
              <a:avLst/>
              <a:gdLst/>
              <a:ahLst/>
              <a:cxnLst/>
              <a:rect l="l" t="t" r="r" b="b"/>
              <a:pathLst>
                <a:path w="3883" h="2367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67"/>
                  </a:lnTo>
                  <a:lnTo>
                    <a:pt x="3882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-3213086" y="3263690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29"/>
                  </a:lnTo>
                  <a:lnTo>
                    <a:pt x="3882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-3213086" y="3280752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-3213086" y="329906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37"/>
                  </a:lnTo>
                  <a:lnTo>
                    <a:pt x="3882" y="2329"/>
                  </a:lnTo>
                  <a:lnTo>
                    <a:pt x="3882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-3213086" y="3316131"/>
              <a:ext cx="128149" cy="75708"/>
            </a:xfrm>
            <a:custGeom>
              <a:avLst/>
              <a:gdLst/>
              <a:ahLst/>
              <a:cxnLst/>
              <a:rect l="l" t="t" r="r" b="b"/>
              <a:pathLst>
                <a:path w="3883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-3214307" y="3135573"/>
              <a:ext cx="133033" cy="112275"/>
            </a:xfrm>
            <a:custGeom>
              <a:avLst/>
              <a:gdLst/>
              <a:ahLst/>
              <a:cxnLst/>
              <a:rect l="l" t="t" r="r" b="b"/>
              <a:pathLst>
                <a:path w="4031" h="3402" extrusionOk="0">
                  <a:moveTo>
                    <a:pt x="0" y="0"/>
                  </a:moveTo>
                  <a:lnTo>
                    <a:pt x="0" y="1072"/>
                  </a:lnTo>
                  <a:lnTo>
                    <a:pt x="4030" y="3402"/>
                  </a:lnTo>
                  <a:lnTo>
                    <a:pt x="4030" y="3143"/>
                  </a:lnTo>
                  <a:lnTo>
                    <a:pt x="185" y="925"/>
                  </a:lnTo>
                  <a:lnTo>
                    <a:pt x="185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-3208201" y="3139236"/>
              <a:ext cx="126928" cy="100064"/>
            </a:xfrm>
            <a:custGeom>
              <a:avLst/>
              <a:gdLst/>
              <a:ahLst/>
              <a:cxnLst/>
              <a:rect l="l" t="t" r="r" b="b"/>
              <a:pathLst>
                <a:path w="3846" h="3032" extrusionOk="0">
                  <a:moveTo>
                    <a:pt x="0" y="0"/>
                  </a:moveTo>
                  <a:lnTo>
                    <a:pt x="0" y="814"/>
                  </a:lnTo>
                  <a:lnTo>
                    <a:pt x="3845" y="3032"/>
                  </a:lnTo>
                  <a:lnTo>
                    <a:pt x="3845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-3182591" y="3407648"/>
              <a:ext cx="101318" cy="86665"/>
            </a:xfrm>
            <a:custGeom>
              <a:avLst/>
              <a:gdLst/>
              <a:ahLst/>
              <a:cxnLst/>
              <a:rect l="l" t="t" r="r" b="b"/>
              <a:pathLst>
                <a:path w="3070" h="2626" extrusionOk="0">
                  <a:moveTo>
                    <a:pt x="3069" y="1"/>
                  </a:moveTo>
                  <a:lnTo>
                    <a:pt x="1" y="2626"/>
                  </a:lnTo>
                  <a:lnTo>
                    <a:pt x="3069" y="925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-3313151" y="3330785"/>
              <a:ext cx="231876" cy="163527"/>
            </a:xfrm>
            <a:custGeom>
              <a:avLst/>
              <a:gdLst/>
              <a:ahLst/>
              <a:cxnLst/>
              <a:rect l="l" t="t" r="r" b="b"/>
              <a:pathLst>
                <a:path w="7026" h="4955" extrusionOk="0">
                  <a:moveTo>
                    <a:pt x="2995" y="1"/>
                  </a:moveTo>
                  <a:lnTo>
                    <a:pt x="1" y="2662"/>
                  </a:lnTo>
                  <a:lnTo>
                    <a:pt x="3957" y="4955"/>
                  </a:lnTo>
                  <a:lnTo>
                    <a:pt x="7025" y="2330"/>
                  </a:lnTo>
                  <a:lnTo>
                    <a:pt x="2995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-3411962" y="3089204"/>
              <a:ext cx="131779" cy="203790"/>
            </a:xfrm>
            <a:custGeom>
              <a:avLst/>
              <a:gdLst/>
              <a:ahLst/>
              <a:cxnLst/>
              <a:rect l="l" t="t" r="r" b="b"/>
              <a:pathLst>
                <a:path w="3993" h="6175" extrusionOk="0">
                  <a:moveTo>
                    <a:pt x="0" y="0"/>
                  </a:moveTo>
                  <a:lnTo>
                    <a:pt x="0" y="3882"/>
                  </a:lnTo>
                  <a:lnTo>
                    <a:pt x="3993" y="6174"/>
                  </a:lnTo>
                  <a:lnTo>
                    <a:pt x="3993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-3410741" y="3092867"/>
              <a:ext cx="128116" cy="198906"/>
            </a:xfrm>
            <a:custGeom>
              <a:avLst/>
              <a:gdLst/>
              <a:ahLst/>
              <a:cxnLst/>
              <a:rect l="l" t="t" r="r" b="b"/>
              <a:pathLst>
                <a:path w="3882" h="6027" extrusionOk="0">
                  <a:moveTo>
                    <a:pt x="0" y="0"/>
                  </a:moveTo>
                  <a:lnTo>
                    <a:pt x="0" y="3808"/>
                  </a:lnTo>
                  <a:lnTo>
                    <a:pt x="3882" y="6026"/>
                  </a:lnTo>
                  <a:lnTo>
                    <a:pt x="3882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-3410741" y="3096530"/>
              <a:ext cx="128116" cy="78117"/>
            </a:xfrm>
            <a:custGeom>
              <a:avLst/>
              <a:gdLst/>
              <a:ahLst/>
              <a:cxnLst/>
              <a:rect l="l" t="t" r="r" b="b"/>
              <a:pathLst>
                <a:path w="3882" h="2367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66"/>
                  </a:lnTo>
                  <a:lnTo>
                    <a:pt x="3882" y="2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-3410741" y="3114814"/>
              <a:ext cx="128116" cy="75675"/>
            </a:xfrm>
            <a:custGeom>
              <a:avLst/>
              <a:gdLst/>
              <a:ahLst/>
              <a:cxnLst/>
              <a:rect l="l" t="t" r="r" b="b"/>
              <a:pathLst>
                <a:path w="3882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-3410741" y="3131909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29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-3410741" y="3150193"/>
              <a:ext cx="128116" cy="75708"/>
            </a:xfrm>
            <a:custGeom>
              <a:avLst/>
              <a:gdLst/>
              <a:ahLst/>
              <a:cxnLst/>
              <a:rect l="l" t="t" r="r" b="b"/>
              <a:pathLst>
                <a:path w="3882" h="2294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-3410741" y="3166067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1"/>
                  </a:moveTo>
                  <a:lnTo>
                    <a:pt x="0" y="111"/>
                  </a:lnTo>
                  <a:lnTo>
                    <a:pt x="3882" y="2330"/>
                  </a:lnTo>
                  <a:lnTo>
                    <a:pt x="3882" y="22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-3410741" y="3184384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29"/>
                  </a:lnTo>
                  <a:lnTo>
                    <a:pt x="3882" y="22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-3410741" y="3201446"/>
              <a:ext cx="128116" cy="76896"/>
            </a:xfrm>
            <a:custGeom>
              <a:avLst/>
              <a:gdLst/>
              <a:ahLst/>
              <a:cxnLst/>
              <a:rect l="l" t="t" r="r" b="b"/>
              <a:pathLst>
                <a:path w="3882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-3411962" y="3022076"/>
              <a:ext cx="131779" cy="111086"/>
            </a:xfrm>
            <a:custGeom>
              <a:avLst/>
              <a:gdLst/>
              <a:ahLst/>
              <a:cxnLst/>
              <a:rect l="l" t="t" r="r" b="b"/>
              <a:pathLst>
                <a:path w="3993" h="3366" extrusionOk="0">
                  <a:moveTo>
                    <a:pt x="0" y="1"/>
                  </a:moveTo>
                  <a:lnTo>
                    <a:pt x="0" y="1036"/>
                  </a:lnTo>
                  <a:lnTo>
                    <a:pt x="3993" y="3365"/>
                  </a:lnTo>
                  <a:lnTo>
                    <a:pt x="3993" y="3143"/>
                  </a:lnTo>
                  <a:lnTo>
                    <a:pt x="185" y="925"/>
                  </a:lnTo>
                  <a:lnTo>
                    <a:pt x="185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-3405889" y="3024518"/>
              <a:ext cx="125707" cy="101318"/>
            </a:xfrm>
            <a:custGeom>
              <a:avLst/>
              <a:gdLst/>
              <a:ahLst/>
              <a:cxnLst/>
              <a:rect l="l" t="t" r="r" b="b"/>
              <a:pathLst>
                <a:path w="3809" h="3070" extrusionOk="0">
                  <a:moveTo>
                    <a:pt x="1" y="1"/>
                  </a:moveTo>
                  <a:lnTo>
                    <a:pt x="1" y="851"/>
                  </a:lnTo>
                  <a:lnTo>
                    <a:pt x="3809" y="3069"/>
                  </a:lnTo>
                  <a:lnTo>
                    <a:pt x="3809" y="2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-3380246" y="3292963"/>
              <a:ext cx="100064" cy="86665"/>
            </a:xfrm>
            <a:custGeom>
              <a:avLst/>
              <a:gdLst/>
              <a:ahLst/>
              <a:cxnLst/>
              <a:rect l="l" t="t" r="r" b="b"/>
              <a:pathLst>
                <a:path w="3032" h="2626" extrusionOk="0">
                  <a:moveTo>
                    <a:pt x="3032" y="0"/>
                  </a:moveTo>
                  <a:lnTo>
                    <a:pt x="0" y="2625"/>
                  </a:lnTo>
                  <a:lnTo>
                    <a:pt x="3032" y="925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-3512027" y="3217321"/>
              <a:ext cx="231843" cy="162306"/>
            </a:xfrm>
            <a:custGeom>
              <a:avLst/>
              <a:gdLst/>
              <a:ahLst/>
              <a:cxnLst/>
              <a:rect l="l" t="t" r="r" b="b"/>
              <a:pathLst>
                <a:path w="7025" h="4918" extrusionOk="0">
                  <a:moveTo>
                    <a:pt x="3032" y="0"/>
                  </a:moveTo>
                  <a:lnTo>
                    <a:pt x="0" y="2625"/>
                  </a:lnTo>
                  <a:lnTo>
                    <a:pt x="3993" y="4917"/>
                  </a:lnTo>
                  <a:lnTo>
                    <a:pt x="7025" y="2292"/>
                  </a:lnTo>
                  <a:lnTo>
                    <a:pt x="3032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-3014210" y="3317353"/>
              <a:ext cx="130591" cy="206233"/>
            </a:xfrm>
            <a:custGeom>
              <a:avLst/>
              <a:gdLst/>
              <a:ahLst/>
              <a:cxnLst/>
              <a:rect l="l" t="t" r="r" b="b"/>
              <a:pathLst>
                <a:path w="3957" h="6249" extrusionOk="0">
                  <a:moveTo>
                    <a:pt x="1" y="1"/>
                  </a:moveTo>
                  <a:lnTo>
                    <a:pt x="1" y="3920"/>
                  </a:lnTo>
                  <a:lnTo>
                    <a:pt x="3956" y="6249"/>
                  </a:lnTo>
                  <a:lnTo>
                    <a:pt x="3956" y="23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-3012989" y="3322237"/>
              <a:ext cx="128149" cy="200127"/>
            </a:xfrm>
            <a:custGeom>
              <a:avLst/>
              <a:gdLst/>
              <a:ahLst/>
              <a:cxnLst/>
              <a:rect l="l" t="t" r="r" b="b"/>
              <a:pathLst>
                <a:path w="3883" h="6064" extrusionOk="0">
                  <a:moveTo>
                    <a:pt x="0" y="1"/>
                  </a:moveTo>
                  <a:lnTo>
                    <a:pt x="0" y="3772"/>
                  </a:lnTo>
                  <a:lnTo>
                    <a:pt x="3882" y="6064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-3012989" y="3327121"/>
              <a:ext cx="128149" cy="75675"/>
            </a:xfrm>
            <a:custGeom>
              <a:avLst/>
              <a:gdLst/>
              <a:ahLst/>
              <a:cxnLst/>
              <a:rect l="l" t="t" r="r" b="b"/>
              <a:pathLst>
                <a:path w="3883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-3012989" y="3342996"/>
              <a:ext cx="128149" cy="78117"/>
            </a:xfrm>
            <a:custGeom>
              <a:avLst/>
              <a:gdLst/>
              <a:ahLst/>
              <a:cxnLst/>
              <a:rect l="l" t="t" r="r" b="b"/>
              <a:pathLst>
                <a:path w="3883" h="2367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66"/>
                  </a:lnTo>
                  <a:lnTo>
                    <a:pt x="3882" y="2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-3012989" y="336127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-3012989" y="3378375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111"/>
                  </a:lnTo>
                  <a:lnTo>
                    <a:pt x="3882" y="2330"/>
                  </a:lnTo>
                  <a:lnTo>
                    <a:pt x="3882" y="2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-3012989" y="3396658"/>
              <a:ext cx="128149" cy="76929"/>
            </a:xfrm>
            <a:custGeom>
              <a:avLst/>
              <a:gdLst/>
              <a:ahLst/>
              <a:cxnLst/>
              <a:rect l="l" t="t" r="r" b="b"/>
              <a:pathLst>
                <a:path w="3883" h="2331" extrusionOk="0">
                  <a:moveTo>
                    <a:pt x="0" y="1"/>
                  </a:moveTo>
                  <a:lnTo>
                    <a:pt x="0" y="112"/>
                  </a:lnTo>
                  <a:lnTo>
                    <a:pt x="3882" y="2330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-3012989" y="3413754"/>
              <a:ext cx="128149" cy="75675"/>
            </a:xfrm>
            <a:custGeom>
              <a:avLst/>
              <a:gdLst/>
              <a:ahLst/>
              <a:cxnLst/>
              <a:rect l="l" t="t" r="r" b="b"/>
              <a:pathLst>
                <a:path w="3883" h="2293" extrusionOk="0">
                  <a:moveTo>
                    <a:pt x="0" y="1"/>
                  </a:moveTo>
                  <a:lnTo>
                    <a:pt x="0" y="75"/>
                  </a:lnTo>
                  <a:lnTo>
                    <a:pt x="3882" y="2293"/>
                  </a:lnTo>
                  <a:lnTo>
                    <a:pt x="3882" y="2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-3012989" y="3430849"/>
              <a:ext cx="128149" cy="76896"/>
            </a:xfrm>
            <a:custGeom>
              <a:avLst/>
              <a:gdLst/>
              <a:ahLst/>
              <a:cxnLst/>
              <a:rect l="l" t="t" r="r" b="b"/>
              <a:pathLst>
                <a:path w="3883" h="2330" extrusionOk="0">
                  <a:moveTo>
                    <a:pt x="0" y="0"/>
                  </a:moveTo>
                  <a:lnTo>
                    <a:pt x="0" y="74"/>
                  </a:lnTo>
                  <a:lnTo>
                    <a:pt x="3882" y="2329"/>
                  </a:lnTo>
                  <a:lnTo>
                    <a:pt x="3882" y="2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-3014210" y="3251479"/>
              <a:ext cx="130591" cy="109832"/>
            </a:xfrm>
            <a:custGeom>
              <a:avLst/>
              <a:gdLst/>
              <a:ahLst/>
              <a:cxnLst/>
              <a:rect l="l" t="t" r="r" b="b"/>
              <a:pathLst>
                <a:path w="3957" h="3328" extrusionOk="0">
                  <a:moveTo>
                    <a:pt x="1" y="0"/>
                  </a:moveTo>
                  <a:lnTo>
                    <a:pt x="1" y="1036"/>
                  </a:lnTo>
                  <a:lnTo>
                    <a:pt x="3956" y="3328"/>
                  </a:lnTo>
                  <a:lnTo>
                    <a:pt x="3956" y="3106"/>
                  </a:lnTo>
                  <a:lnTo>
                    <a:pt x="185" y="925"/>
                  </a:lnTo>
                  <a:lnTo>
                    <a:pt x="185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-3008104" y="3255142"/>
              <a:ext cx="124485" cy="98842"/>
            </a:xfrm>
            <a:custGeom>
              <a:avLst/>
              <a:gdLst/>
              <a:ahLst/>
              <a:cxnLst/>
              <a:rect l="l" t="t" r="r" b="b"/>
              <a:pathLst>
                <a:path w="3772" h="2995" extrusionOk="0">
                  <a:moveTo>
                    <a:pt x="0" y="0"/>
                  </a:moveTo>
                  <a:lnTo>
                    <a:pt x="0" y="814"/>
                  </a:lnTo>
                  <a:lnTo>
                    <a:pt x="3771" y="2995"/>
                  </a:lnTo>
                  <a:lnTo>
                    <a:pt x="3771" y="22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-2982494" y="3523554"/>
              <a:ext cx="98875" cy="86665"/>
            </a:xfrm>
            <a:custGeom>
              <a:avLst/>
              <a:gdLst/>
              <a:ahLst/>
              <a:cxnLst/>
              <a:rect l="l" t="t" r="r" b="b"/>
              <a:pathLst>
                <a:path w="2996" h="2626" extrusionOk="0">
                  <a:moveTo>
                    <a:pt x="2995" y="1"/>
                  </a:moveTo>
                  <a:lnTo>
                    <a:pt x="1" y="2626"/>
                  </a:lnTo>
                  <a:lnTo>
                    <a:pt x="2995" y="888"/>
                  </a:lnTo>
                  <a:lnTo>
                    <a:pt x="299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-3115496" y="3446691"/>
              <a:ext cx="231876" cy="163527"/>
            </a:xfrm>
            <a:custGeom>
              <a:avLst/>
              <a:gdLst/>
              <a:ahLst/>
              <a:cxnLst/>
              <a:rect l="l" t="t" r="r" b="b"/>
              <a:pathLst>
                <a:path w="7026" h="4955" extrusionOk="0">
                  <a:moveTo>
                    <a:pt x="3070" y="1"/>
                  </a:moveTo>
                  <a:lnTo>
                    <a:pt x="1" y="2663"/>
                  </a:lnTo>
                  <a:lnTo>
                    <a:pt x="4031" y="4955"/>
                  </a:lnTo>
                  <a:lnTo>
                    <a:pt x="7025" y="2330"/>
                  </a:lnTo>
                  <a:lnTo>
                    <a:pt x="3070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-2021018" y="3607745"/>
              <a:ext cx="185507" cy="136696"/>
            </a:xfrm>
            <a:custGeom>
              <a:avLst/>
              <a:gdLst/>
              <a:ahLst/>
              <a:cxnLst/>
              <a:rect l="l" t="t" r="r" b="b"/>
              <a:pathLst>
                <a:path w="5621" h="4142" extrusionOk="0">
                  <a:moveTo>
                    <a:pt x="2626" y="1"/>
                  </a:moveTo>
                  <a:lnTo>
                    <a:pt x="1" y="1517"/>
                  </a:lnTo>
                  <a:lnTo>
                    <a:pt x="1516" y="3143"/>
                  </a:lnTo>
                  <a:lnTo>
                    <a:pt x="2958" y="4142"/>
                  </a:lnTo>
                  <a:lnTo>
                    <a:pt x="5620" y="2330"/>
                  </a:lnTo>
                  <a:lnTo>
                    <a:pt x="4548" y="1739"/>
                  </a:lnTo>
                  <a:lnTo>
                    <a:pt x="4548" y="1406"/>
                  </a:lnTo>
                  <a:lnTo>
                    <a:pt x="3920" y="1036"/>
                  </a:lnTo>
                  <a:lnTo>
                    <a:pt x="3920" y="740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-2021018" y="3657777"/>
              <a:ext cx="97654" cy="86665"/>
            </a:xfrm>
            <a:custGeom>
              <a:avLst/>
              <a:gdLst/>
              <a:ahLst/>
              <a:cxnLst/>
              <a:rect l="l" t="t" r="r" b="b"/>
              <a:pathLst>
                <a:path w="2959" h="2626" extrusionOk="0">
                  <a:moveTo>
                    <a:pt x="1" y="1"/>
                  </a:moveTo>
                  <a:lnTo>
                    <a:pt x="1" y="925"/>
                  </a:lnTo>
                  <a:lnTo>
                    <a:pt x="2958" y="2626"/>
                  </a:lnTo>
                  <a:lnTo>
                    <a:pt x="2958" y="2367"/>
                  </a:lnTo>
                  <a:lnTo>
                    <a:pt x="1923" y="1738"/>
                  </a:lnTo>
                  <a:lnTo>
                    <a:pt x="1923" y="1443"/>
                  </a:lnTo>
                  <a:lnTo>
                    <a:pt x="1221" y="1073"/>
                  </a:lnTo>
                  <a:lnTo>
                    <a:pt x="1221" y="7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-1923395" y="3684641"/>
              <a:ext cx="87886" cy="59801"/>
            </a:xfrm>
            <a:custGeom>
              <a:avLst/>
              <a:gdLst/>
              <a:ahLst/>
              <a:cxnLst/>
              <a:rect l="l" t="t" r="r" b="b"/>
              <a:pathLst>
                <a:path w="2663" h="1812" extrusionOk="0">
                  <a:moveTo>
                    <a:pt x="2662" y="0"/>
                  </a:moveTo>
                  <a:lnTo>
                    <a:pt x="0" y="1553"/>
                  </a:lnTo>
                  <a:lnTo>
                    <a:pt x="0" y="1812"/>
                  </a:lnTo>
                  <a:lnTo>
                    <a:pt x="2662" y="296"/>
                  </a:lnTo>
                  <a:lnTo>
                    <a:pt x="2662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-1957554" y="3654114"/>
              <a:ext cx="86665" cy="61055"/>
            </a:xfrm>
            <a:custGeom>
              <a:avLst/>
              <a:gdLst/>
              <a:ahLst/>
              <a:cxnLst/>
              <a:rect l="l" t="t" r="r" b="b"/>
              <a:pathLst>
                <a:path w="2626" h="1850" extrusionOk="0">
                  <a:moveTo>
                    <a:pt x="2625" y="1"/>
                  </a:moveTo>
                  <a:lnTo>
                    <a:pt x="0" y="1554"/>
                  </a:lnTo>
                  <a:lnTo>
                    <a:pt x="0" y="1849"/>
                  </a:lnTo>
                  <a:lnTo>
                    <a:pt x="2625" y="334"/>
                  </a:lnTo>
                  <a:lnTo>
                    <a:pt x="2625" y="1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-1980755" y="3632167"/>
              <a:ext cx="89107" cy="61022"/>
            </a:xfrm>
            <a:custGeom>
              <a:avLst/>
              <a:gdLst/>
              <a:ahLst/>
              <a:cxnLst/>
              <a:rect l="l" t="t" r="r" b="b"/>
              <a:pathLst>
                <a:path w="2700" h="1849" extrusionOk="0">
                  <a:moveTo>
                    <a:pt x="2700" y="0"/>
                  </a:moveTo>
                  <a:lnTo>
                    <a:pt x="1" y="1516"/>
                  </a:lnTo>
                  <a:lnTo>
                    <a:pt x="1" y="1849"/>
                  </a:lnTo>
                  <a:lnTo>
                    <a:pt x="2700" y="296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rgbClr val="939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-2127156" y="3202668"/>
              <a:ext cx="505169" cy="572263"/>
            </a:xfrm>
            <a:custGeom>
              <a:avLst/>
              <a:gdLst/>
              <a:ahLst/>
              <a:cxnLst/>
              <a:rect l="l" t="t" r="r" b="b"/>
              <a:pathLst>
                <a:path w="15307" h="17340" extrusionOk="0">
                  <a:moveTo>
                    <a:pt x="15306" y="1"/>
                  </a:moveTo>
                  <a:lnTo>
                    <a:pt x="0" y="8837"/>
                  </a:lnTo>
                  <a:lnTo>
                    <a:pt x="0" y="16748"/>
                  </a:lnTo>
                  <a:lnTo>
                    <a:pt x="1035" y="17340"/>
                  </a:lnTo>
                  <a:lnTo>
                    <a:pt x="1960" y="10722"/>
                  </a:lnTo>
                  <a:lnTo>
                    <a:pt x="7542" y="7543"/>
                  </a:lnTo>
                  <a:lnTo>
                    <a:pt x="7542" y="12386"/>
                  </a:lnTo>
                  <a:lnTo>
                    <a:pt x="8504" y="13014"/>
                  </a:lnTo>
                  <a:lnTo>
                    <a:pt x="15306" y="7912"/>
                  </a:lnTo>
                  <a:lnTo>
                    <a:pt x="15306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-2092998" y="3223426"/>
              <a:ext cx="505169" cy="551505"/>
            </a:xfrm>
            <a:custGeom>
              <a:avLst/>
              <a:gdLst/>
              <a:ahLst/>
              <a:cxnLst/>
              <a:rect l="l" t="t" r="r" b="b"/>
              <a:pathLst>
                <a:path w="15307" h="16711" extrusionOk="0">
                  <a:moveTo>
                    <a:pt x="15306" y="0"/>
                  </a:moveTo>
                  <a:lnTo>
                    <a:pt x="0" y="8799"/>
                  </a:lnTo>
                  <a:lnTo>
                    <a:pt x="0" y="16711"/>
                  </a:lnTo>
                  <a:lnTo>
                    <a:pt x="1923" y="15565"/>
                  </a:lnTo>
                  <a:lnTo>
                    <a:pt x="1923" y="10722"/>
                  </a:lnTo>
                  <a:lnTo>
                    <a:pt x="7469" y="7505"/>
                  </a:lnTo>
                  <a:lnTo>
                    <a:pt x="7469" y="12385"/>
                  </a:lnTo>
                  <a:lnTo>
                    <a:pt x="15306" y="7875"/>
                  </a:lnTo>
                  <a:lnTo>
                    <a:pt x="15306" y="0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-2127156" y="3202668"/>
              <a:ext cx="539327" cy="311181"/>
            </a:xfrm>
            <a:custGeom>
              <a:avLst/>
              <a:gdLst/>
              <a:ahLst/>
              <a:cxnLst/>
              <a:rect l="l" t="t" r="r" b="b"/>
              <a:pathLst>
                <a:path w="16342" h="9429" extrusionOk="0">
                  <a:moveTo>
                    <a:pt x="15306" y="1"/>
                  </a:moveTo>
                  <a:lnTo>
                    <a:pt x="0" y="8837"/>
                  </a:lnTo>
                  <a:lnTo>
                    <a:pt x="1035" y="9428"/>
                  </a:lnTo>
                  <a:lnTo>
                    <a:pt x="16341" y="629"/>
                  </a:lnTo>
                  <a:lnTo>
                    <a:pt x="15306" y="1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-1828215" y="3461344"/>
              <a:ext cx="10990" cy="20759"/>
            </a:xfrm>
            <a:custGeom>
              <a:avLst/>
              <a:gdLst/>
              <a:ahLst/>
              <a:cxnLst/>
              <a:rect l="l" t="t" r="r" b="b"/>
              <a:pathLst>
                <a:path w="333" h="629" extrusionOk="0">
                  <a:moveTo>
                    <a:pt x="0" y="0"/>
                  </a:moveTo>
                  <a:lnTo>
                    <a:pt x="0" y="444"/>
                  </a:lnTo>
                  <a:lnTo>
                    <a:pt x="333" y="629"/>
                  </a:lnTo>
                  <a:lnTo>
                    <a:pt x="333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-1828215" y="3334448"/>
              <a:ext cx="230621" cy="133033"/>
            </a:xfrm>
            <a:custGeom>
              <a:avLst/>
              <a:gdLst/>
              <a:ahLst/>
              <a:cxnLst/>
              <a:rect l="l" t="t" r="r" b="b"/>
              <a:pathLst>
                <a:path w="6988" h="4031" extrusionOk="0">
                  <a:moveTo>
                    <a:pt x="6655" y="0"/>
                  </a:moveTo>
                  <a:lnTo>
                    <a:pt x="0" y="3845"/>
                  </a:lnTo>
                  <a:lnTo>
                    <a:pt x="333" y="4030"/>
                  </a:lnTo>
                  <a:lnTo>
                    <a:pt x="6988" y="185"/>
                  </a:lnTo>
                  <a:lnTo>
                    <a:pt x="6655" y="0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-1817258" y="3340554"/>
              <a:ext cx="219665" cy="141548"/>
            </a:xfrm>
            <a:custGeom>
              <a:avLst/>
              <a:gdLst/>
              <a:ahLst/>
              <a:cxnLst/>
              <a:rect l="l" t="t" r="r" b="b"/>
              <a:pathLst>
                <a:path w="6656" h="4289" extrusionOk="0">
                  <a:moveTo>
                    <a:pt x="6656" y="0"/>
                  </a:moveTo>
                  <a:lnTo>
                    <a:pt x="1" y="3845"/>
                  </a:lnTo>
                  <a:lnTo>
                    <a:pt x="1" y="4289"/>
                  </a:lnTo>
                  <a:lnTo>
                    <a:pt x="6656" y="444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-2881208" y="3633388"/>
              <a:ext cx="496622" cy="286759"/>
            </a:xfrm>
            <a:custGeom>
              <a:avLst/>
              <a:gdLst/>
              <a:ahLst/>
              <a:cxnLst/>
              <a:rect l="l" t="t" r="r" b="b"/>
              <a:pathLst>
                <a:path w="15048" h="8689" extrusionOk="0">
                  <a:moveTo>
                    <a:pt x="2256" y="629"/>
                  </a:moveTo>
                  <a:lnTo>
                    <a:pt x="13938" y="7394"/>
                  </a:lnTo>
                  <a:lnTo>
                    <a:pt x="12829" y="8023"/>
                  </a:lnTo>
                  <a:lnTo>
                    <a:pt x="1146" y="1294"/>
                  </a:lnTo>
                  <a:lnTo>
                    <a:pt x="2256" y="629"/>
                  </a:lnTo>
                  <a:close/>
                  <a:moveTo>
                    <a:pt x="2219" y="0"/>
                  </a:moveTo>
                  <a:lnTo>
                    <a:pt x="0" y="1294"/>
                  </a:lnTo>
                  <a:lnTo>
                    <a:pt x="12829" y="8688"/>
                  </a:lnTo>
                  <a:lnTo>
                    <a:pt x="15047" y="7394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-2862924" y="3646787"/>
              <a:ext cx="405139" cy="262370"/>
            </a:xfrm>
            <a:custGeom>
              <a:avLst/>
              <a:gdLst/>
              <a:ahLst/>
              <a:cxnLst/>
              <a:rect l="l" t="t" r="r" b="b"/>
              <a:pathLst>
                <a:path w="12276" h="7950" extrusionOk="0">
                  <a:moveTo>
                    <a:pt x="1" y="1"/>
                  </a:moveTo>
                  <a:lnTo>
                    <a:pt x="1" y="888"/>
                  </a:lnTo>
                  <a:lnTo>
                    <a:pt x="12275" y="7950"/>
                  </a:lnTo>
                  <a:lnTo>
                    <a:pt x="12275" y="7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030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-2862924" y="3616293"/>
              <a:ext cx="460022" cy="263591"/>
            </a:xfrm>
            <a:custGeom>
              <a:avLst/>
              <a:gdLst/>
              <a:ahLst/>
              <a:cxnLst/>
              <a:rect l="l" t="t" r="r" b="b"/>
              <a:pathLst>
                <a:path w="13939" h="7987" extrusionOk="0">
                  <a:moveTo>
                    <a:pt x="1665" y="1"/>
                  </a:moveTo>
                  <a:lnTo>
                    <a:pt x="1" y="925"/>
                  </a:lnTo>
                  <a:lnTo>
                    <a:pt x="12275" y="7986"/>
                  </a:lnTo>
                  <a:lnTo>
                    <a:pt x="13939" y="7062"/>
                  </a:lnTo>
                  <a:lnTo>
                    <a:pt x="1665" y="1"/>
                  </a:lnTo>
                  <a:close/>
                </a:path>
              </a:pathLst>
            </a:custGeom>
            <a:solidFill>
              <a:srgbClr val="5353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-2470024" y="3732199"/>
              <a:ext cx="37854" cy="131812"/>
            </a:xfrm>
            <a:custGeom>
              <a:avLst/>
              <a:gdLst/>
              <a:ahLst/>
              <a:cxnLst/>
              <a:rect l="l" t="t" r="r" b="b"/>
              <a:pathLst>
                <a:path w="1147" h="3994" extrusionOk="0">
                  <a:moveTo>
                    <a:pt x="1147" y="1"/>
                  </a:moveTo>
                  <a:lnTo>
                    <a:pt x="0" y="482"/>
                  </a:lnTo>
                  <a:lnTo>
                    <a:pt x="185" y="3994"/>
                  </a:lnTo>
                  <a:lnTo>
                    <a:pt x="1147" y="3439"/>
                  </a:lnTo>
                  <a:lnTo>
                    <a:pt x="1147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-2832396" y="3536987"/>
              <a:ext cx="368506" cy="327022"/>
            </a:xfrm>
            <a:custGeom>
              <a:avLst/>
              <a:gdLst/>
              <a:ahLst/>
              <a:cxnLst/>
              <a:rect l="l" t="t" r="r" b="b"/>
              <a:pathLst>
                <a:path w="11166" h="9909" extrusionOk="0">
                  <a:moveTo>
                    <a:pt x="0" y="1"/>
                  </a:moveTo>
                  <a:lnTo>
                    <a:pt x="0" y="3476"/>
                  </a:lnTo>
                  <a:lnTo>
                    <a:pt x="11165" y="9909"/>
                  </a:lnTo>
                  <a:lnTo>
                    <a:pt x="11165" y="64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-2832396" y="3621177"/>
              <a:ext cx="368506" cy="230654"/>
            </a:xfrm>
            <a:custGeom>
              <a:avLst/>
              <a:gdLst/>
              <a:ahLst/>
              <a:cxnLst/>
              <a:rect l="l" t="t" r="r" b="b"/>
              <a:pathLst>
                <a:path w="11166" h="6989" extrusionOk="0">
                  <a:moveTo>
                    <a:pt x="0" y="1"/>
                  </a:moveTo>
                  <a:lnTo>
                    <a:pt x="0" y="555"/>
                  </a:lnTo>
                  <a:lnTo>
                    <a:pt x="11165" y="6988"/>
                  </a:lnTo>
                  <a:lnTo>
                    <a:pt x="11165" y="64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21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-2832396" y="3518703"/>
              <a:ext cx="400221" cy="231843"/>
            </a:xfrm>
            <a:custGeom>
              <a:avLst/>
              <a:gdLst/>
              <a:ahLst/>
              <a:cxnLst/>
              <a:rect l="l" t="t" r="r" b="b"/>
              <a:pathLst>
                <a:path w="12127" h="7025" extrusionOk="0">
                  <a:moveTo>
                    <a:pt x="961" y="0"/>
                  </a:moveTo>
                  <a:lnTo>
                    <a:pt x="0" y="555"/>
                  </a:lnTo>
                  <a:lnTo>
                    <a:pt x="11165" y="7024"/>
                  </a:lnTo>
                  <a:lnTo>
                    <a:pt x="12127" y="647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-2816555" y="3570287"/>
              <a:ext cx="26897" cy="43002"/>
            </a:xfrm>
            <a:custGeom>
              <a:avLst/>
              <a:gdLst/>
              <a:ahLst/>
              <a:cxnLst/>
              <a:rect l="l" t="t" r="r" b="b"/>
              <a:pathLst>
                <a:path w="815" h="1303" extrusionOk="0">
                  <a:moveTo>
                    <a:pt x="303" y="0"/>
                  </a:moveTo>
                  <a:cubicBezTo>
                    <a:pt x="133" y="0"/>
                    <a:pt x="1" y="132"/>
                    <a:pt x="1" y="396"/>
                  </a:cubicBezTo>
                  <a:cubicBezTo>
                    <a:pt x="1" y="803"/>
                    <a:pt x="186" y="1136"/>
                    <a:pt x="481" y="1247"/>
                  </a:cubicBezTo>
                  <a:cubicBezTo>
                    <a:pt x="555" y="1284"/>
                    <a:pt x="611" y="1302"/>
                    <a:pt x="662" y="1302"/>
                  </a:cubicBezTo>
                  <a:cubicBezTo>
                    <a:pt x="712" y="1302"/>
                    <a:pt x="759" y="1284"/>
                    <a:pt x="814" y="1247"/>
                  </a:cubicBezTo>
                  <a:lnTo>
                    <a:pt x="666" y="1025"/>
                  </a:lnTo>
                  <a:cubicBezTo>
                    <a:pt x="648" y="1043"/>
                    <a:pt x="620" y="1053"/>
                    <a:pt x="588" y="1053"/>
                  </a:cubicBezTo>
                  <a:cubicBezTo>
                    <a:pt x="555" y="1053"/>
                    <a:pt x="518" y="1043"/>
                    <a:pt x="481" y="1025"/>
                  </a:cubicBezTo>
                  <a:cubicBezTo>
                    <a:pt x="334" y="951"/>
                    <a:pt x="260" y="766"/>
                    <a:pt x="260" y="507"/>
                  </a:cubicBezTo>
                  <a:lnTo>
                    <a:pt x="260" y="507"/>
                  </a:lnTo>
                  <a:cubicBezTo>
                    <a:pt x="297" y="544"/>
                    <a:pt x="297" y="692"/>
                    <a:pt x="297" y="692"/>
                  </a:cubicBezTo>
                  <a:lnTo>
                    <a:pt x="814" y="396"/>
                  </a:lnTo>
                  <a:cubicBezTo>
                    <a:pt x="740" y="249"/>
                    <a:pt x="666" y="138"/>
                    <a:pt x="518" y="64"/>
                  </a:cubicBezTo>
                  <a:cubicBezTo>
                    <a:pt x="444" y="22"/>
                    <a:pt x="370" y="0"/>
                    <a:pt x="303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-2823882" y="3571145"/>
              <a:ext cx="34224" cy="50065"/>
            </a:xfrm>
            <a:custGeom>
              <a:avLst/>
              <a:gdLst/>
              <a:ahLst/>
              <a:cxnLst/>
              <a:rect l="l" t="t" r="r" b="b"/>
              <a:pathLst>
                <a:path w="1037" h="1517" extrusionOk="0">
                  <a:moveTo>
                    <a:pt x="408" y="1"/>
                  </a:moveTo>
                  <a:lnTo>
                    <a:pt x="1" y="223"/>
                  </a:lnTo>
                  <a:lnTo>
                    <a:pt x="38" y="407"/>
                  </a:lnTo>
                  <a:lnTo>
                    <a:pt x="1" y="407"/>
                  </a:lnTo>
                  <a:lnTo>
                    <a:pt x="38" y="1110"/>
                  </a:lnTo>
                  <a:lnTo>
                    <a:pt x="592" y="1517"/>
                  </a:lnTo>
                  <a:lnTo>
                    <a:pt x="1036" y="1295"/>
                  </a:lnTo>
                  <a:lnTo>
                    <a:pt x="519" y="962"/>
                  </a:lnTo>
                  <a:lnTo>
                    <a:pt x="371" y="444"/>
                  </a:lnTo>
                  <a:lnTo>
                    <a:pt x="149" y="407"/>
                  </a:lnTo>
                  <a:lnTo>
                    <a:pt x="482" y="22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-2829954" y="3577613"/>
              <a:ext cx="25643" cy="43299"/>
            </a:xfrm>
            <a:custGeom>
              <a:avLst/>
              <a:gdLst/>
              <a:ahLst/>
              <a:cxnLst/>
              <a:rect l="l" t="t" r="r" b="b"/>
              <a:pathLst>
                <a:path w="777" h="1312" extrusionOk="0">
                  <a:moveTo>
                    <a:pt x="325" y="0"/>
                  </a:moveTo>
                  <a:cubicBezTo>
                    <a:pt x="166" y="0"/>
                    <a:pt x="27" y="132"/>
                    <a:pt x="0" y="396"/>
                  </a:cubicBezTo>
                  <a:cubicBezTo>
                    <a:pt x="0" y="803"/>
                    <a:pt x="185" y="1136"/>
                    <a:pt x="481" y="1284"/>
                  </a:cubicBezTo>
                  <a:cubicBezTo>
                    <a:pt x="536" y="1302"/>
                    <a:pt x="592" y="1311"/>
                    <a:pt x="642" y="1311"/>
                  </a:cubicBezTo>
                  <a:cubicBezTo>
                    <a:pt x="693" y="1311"/>
                    <a:pt x="740" y="1302"/>
                    <a:pt x="776" y="1284"/>
                  </a:cubicBezTo>
                  <a:lnTo>
                    <a:pt x="666" y="1025"/>
                  </a:lnTo>
                  <a:cubicBezTo>
                    <a:pt x="629" y="1062"/>
                    <a:pt x="601" y="1080"/>
                    <a:pt x="573" y="1080"/>
                  </a:cubicBezTo>
                  <a:cubicBezTo>
                    <a:pt x="545" y="1080"/>
                    <a:pt x="518" y="1062"/>
                    <a:pt x="481" y="1025"/>
                  </a:cubicBezTo>
                  <a:cubicBezTo>
                    <a:pt x="333" y="951"/>
                    <a:pt x="222" y="766"/>
                    <a:pt x="222" y="544"/>
                  </a:cubicBezTo>
                  <a:cubicBezTo>
                    <a:pt x="222" y="348"/>
                    <a:pt x="286" y="258"/>
                    <a:pt x="381" y="258"/>
                  </a:cubicBezTo>
                  <a:cubicBezTo>
                    <a:pt x="411" y="258"/>
                    <a:pt x="445" y="267"/>
                    <a:pt x="481" y="285"/>
                  </a:cubicBezTo>
                  <a:cubicBezTo>
                    <a:pt x="555" y="322"/>
                    <a:pt x="592" y="396"/>
                    <a:pt x="666" y="470"/>
                  </a:cubicBezTo>
                  <a:lnTo>
                    <a:pt x="776" y="396"/>
                  </a:lnTo>
                  <a:cubicBezTo>
                    <a:pt x="740" y="248"/>
                    <a:pt x="666" y="174"/>
                    <a:pt x="518" y="64"/>
                  </a:cubicBezTo>
                  <a:cubicBezTo>
                    <a:pt x="454" y="21"/>
                    <a:pt x="388" y="0"/>
                    <a:pt x="325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-2793354" y="3585798"/>
              <a:ext cx="35412" cy="56170"/>
            </a:xfrm>
            <a:custGeom>
              <a:avLst/>
              <a:gdLst/>
              <a:ahLst/>
              <a:cxnLst/>
              <a:rect l="l" t="t" r="r" b="b"/>
              <a:pathLst>
                <a:path w="1073" h="1702" extrusionOk="0">
                  <a:moveTo>
                    <a:pt x="481" y="0"/>
                  </a:moveTo>
                  <a:lnTo>
                    <a:pt x="111" y="222"/>
                  </a:lnTo>
                  <a:lnTo>
                    <a:pt x="0" y="1331"/>
                  </a:lnTo>
                  <a:lnTo>
                    <a:pt x="370" y="1110"/>
                  </a:lnTo>
                  <a:lnTo>
                    <a:pt x="407" y="888"/>
                  </a:lnTo>
                  <a:lnTo>
                    <a:pt x="703" y="1701"/>
                  </a:lnTo>
                  <a:lnTo>
                    <a:pt x="1072" y="1479"/>
                  </a:lnTo>
                  <a:lnTo>
                    <a:pt x="740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-2801902" y="3591903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444" y="296"/>
                  </a:moveTo>
                  <a:cubicBezTo>
                    <a:pt x="481" y="407"/>
                    <a:pt x="481" y="555"/>
                    <a:pt x="555" y="703"/>
                  </a:cubicBezTo>
                  <a:lnTo>
                    <a:pt x="555" y="851"/>
                  </a:lnTo>
                  <a:lnTo>
                    <a:pt x="296" y="703"/>
                  </a:lnTo>
                  <a:lnTo>
                    <a:pt x="370" y="592"/>
                  </a:lnTo>
                  <a:cubicBezTo>
                    <a:pt x="407" y="518"/>
                    <a:pt x="407" y="370"/>
                    <a:pt x="444" y="296"/>
                  </a:cubicBezTo>
                  <a:close/>
                  <a:moveTo>
                    <a:pt x="296" y="0"/>
                  </a:moveTo>
                  <a:lnTo>
                    <a:pt x="0" y="962"/>
                  </a:lnTo>
                  <a:lnTo>
                    <a:pt x="222" y="1109"/>
                  </a:lnTo>
                  <a:lnTo>
                    <a:pt x="259" y="888"/>
                  </a:lnTo>
                  <a:lnTo>
                    <a:pt x="592" y="1072"/>
                  </a:lnTo>
                  <a:lnTo>
                    <a:pt x="666" y="1331"/>
                  </a:lnTo>
                  <a:lnTo>
                    <a:pt x="925" y="1479"/>
                  </a:lnTo>
                  <a:lnTo>
                    <a:pt x="592" y="148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-2768965" y="3598009"/>
              <a:ext cx="40296" cy="61022"/>
            </a:xfrm>
            <a:custGeom>
              <a:avLst/>
              <a:gdLst/>
              <a:ahLst/>
              <a:cxnLst/>
              <a:rect l="l" t="t" r="r" b="b"/>
              <a:pathLst>
                <a:path w="1221" h="1849" extrusionOk="0">
                  <a:moveTo>
                    <a:pt x="370" y="0"/>
                  </a:moveTo>
                  <a:lnTo>
                    <a:pt x="1" y="222"/>
                  </a:lnTo>
                  <a:lnTo>
                    <a:pt x="222" y="1516"/>
                  </a:lnTo>
                  <a:lnTo>
                    <a:pt x="555" y="1331"/>
                  </a:lnTo>
                  <a:lnTo>
                    <a:pt x="851" y="1849"/>
                  </a:lnTo>
                  <a:lnTo>
                    <a:pt x="1221" y="1664"/>
                  </a:lnTo>
                  <a:lnTo>
                    <a:pt x="925" y="998"/>
                  </a:lnTo>
                  <a:cubicBezTo>
                    <a:pt x="1036" y="998"/>
                    <a:pt x="1110" y="961"/>
                    <a:pt x="1110" y="777"/>
                  </a:cubicBezTo>
                  <a:cubicBezTo>
                    <a:pt x="1110" y="518"/>
                    <a:pt x="962" y="333"/>
                    <a:pt x="740" y="185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-2768965" y="3605303"/>
              <a:ext cx="25676" cy="54949"/>
            </a:xfrm>
            <a:custGeom>
              <a:avLst/>
              <a:gdLst/>
              <a:ahLst/>
              <a:cxnLst/>
              <a:rect l="l" t="t" r="r" b="b"/>
              <a:pathLst>
                <a:path w="778" h="1665" extrusionOk="0">
                  <a:moveTo>
                    <a:pt x="222" y="371"/>
                  </a:moveTo>
                  <a:lnTo>
                    <a:pt x="370" y="408"/>
                  </a:lnTo>
                  <a:cubicBezTo>
                    <a:pt x="518" y="519"/>
                    <a:pt x="555" y="629"/>
                    <a:pt x="555" y="703"/>
                  </a:cubicBezTo>
                  <a:cubicBezTo>
                    <a:pt x="555" y="768"/>
                    <a:pt x="543" y="807"/>
                    <a:pt x="503" y="807"/>
                  </a:cubicBezTo>
                  <a:cubicBezTo>
                    <a:pt x="475" y="807"/>
                    <a:pt x="432" y="787"/>
                    <a:pt x="370" y="740"/>
                  </a:cubicBezTo>
                  <a:lnTo>
                    <a:pt x="222" y="703"/>
                  </a:lnTo>
                  <a:lnTo>
                    <a:pt x="222" y="371"/>
                  </a:lnTo>
                  <a:close/>
                  <a:moveTo>
                    <a:pt x="1" y="1"/>
                  </a:moveTo>
                  <a:lnTo>
                    <a:pt x="1" y="1184"/>
                  </a:lnTo>
                  <a:lnTo>
                    <a:pt x="222" y="1295"/>
                  </a:lnTo>
                  <a:lnTo>
                    <a:pt x="222" y="888"/>
                  </a:lnTo>
                  <a:lnTo>
                    <a:pt x="370" y="999"/>
                  </a:lnTo>
                  <a:lnTo>
                    <a:pt x="555" y="1480"/>
                  </a:lnTo>
                  <a:lnTo>
                    <a:pt x="777" y="1665"/>
                  </a:lnTo>
                  <a:lnTo>
                    <a:pt x="777" y="1665"/>
                  </a:lnTo>
                  <a:lnTo>
                    <a:pt x="555" y="1073"/>
                  </a:lnTo>
                  <a:cubicBezTo>
                    <a:pt x="629" y="1073"/>
                    <a:pt x="740" y="1036"/>
                    <a:pt x="740" y="851"/>
                  </a:cubicBezTo>
                  <a:cubicBezTo>
                    <a:pt x="740" y="556"/>
                    <a:pt x="592" y="371"/>
                    <a:pt x="370" y="2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-2722596" y="3628009"/>
              <a:ext cx="31748" cy="50560"/>
            </a:xfrm>
            <a:custGeom>
              <a:avLst/>
              <a:gdLst/>
              <a:ahLst/>
              <a:cxnLst/>
              <a:rect l="l" t="t" r="r" b="b"/>
              <a:pathLst>
                <a:path w="962" h="1532" extrusionOk="0">
                  <a:moveTo>
                    <a:pt x="400" y="0"/>
                  </a:moveTo>
                  <a:cubicBezTo>
                    <a:pt x="377" y="0"/>
                    <a:pt x="355" y="5"/>
                    <a:pt x="333" y="15"/>
                  </a:cubicBezTo>
                  <a:lnTo>
                    <a:pt x="1" y="237"/>
                  </a:lnTo>
                  <a:lnTo>
                    <a:pt x="111" y="607"/>
                  </a:lnTo>
                  <a:lnTo>
                    <a:pt x="259" y="866"/>
                  </a:lnTo>
                  <a:lnTo>
                    <a:pt x="1" y="977"/>
                  </a:lnTo>
                  <a:lnTo>
                    <a:pt x="37" y="1162"/>
                  </a:lnTo>
                  <a:lnTo>
                    <a:pt x="222" y="1309"/>
                  </a:lnTo>
                  <a:lnTo>
                    <a:pt x="444" y="1309"/>
                  </a:lnTo>
                  <a:lnTo>
                    <a:pt x="555" y="1531"/>
                  </a:lnTo>
                  <a:lnTo>
                    <a:pt x="925" y="1309"/>
                  </a:lnTo>
                  <a:lnTo>
                    <a:pt x="962" y="1309"/>
                  </a:lnTo>
                  <a:cubicBezTo>
                    <a:pt x="925" y="1235"/>
                    <a:pt x="962" y="1125"/>
                    <a:pt x="962" y="1088"/>
                  </a:cubicBezTo>
                  <a:cubicBezTo>
                    <a:pt x="962" y="903"/>
                    <a:pt x="851" y="755"/>
                    <a:pt x="777" y="681"/>
                  </a:cubicBezTo>
                  <a:lnTo>
                    <a:pt x="666" y="570"/>
                  </a:lnTo>
                  <a:lnTo>
                    <a:pt x="814" y="496"/>
                  </a:lnTo>
                  <a:lnTo>
                    <a:pt x="962" y="385"/>
                  </a:lnTo>
                  <a:cubicBezTo>
                    <a:pt x="851" y="237"/>
                    <a:pt x="777" y="126"/>
                    <a:pt x="629" y="52"/>
                  </a:cubicBezTo>
                  <a:cubicBezTo>
                    <a:pt x="524" y="26"/>
                    <a:pt x="457" y="0"/>
                    <a:pt x="40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-2728701" y="3634114"/>
              <a:ext cx="24455" cy="42507"/>
            </a:xfrm>
            <a:custGeom>
              <a:avLst/>
              <a:gdLst/>
              <a:ahLst/>
              <a:cxnLst/>
              <a:rect l="l" t="t" r="r" b="b"/>
              <a:pathLst>
                <a:path w="741" h="1288" extrusionOk="0">
                  <a:moveTo>
                    <a:pt x="219" y="0"/>
                  </a:moveTo>
                  <a:cubicBezTo>
                    <a:pt x="106" y="0"/>
                    <a:pt x="38" y="75"/>
                    <a:pt x="38" y="200"/>
                  </a:cubicBezTo>
                  <a:cubicBezTo>
                    <a:pt x="38" y="348"/>
                    <a:pt x="112" y="533"/>
                    <a:pt x="222" y="607"/>
                  </a:cubicBezTo>
                  <a:lnTo>
                    <a:pt x="370" y="755"/>
                  </a:lnTo>
                  <a:cubicBezTo>
                    <a:pt x="444" y="866"/>
                    <a:pt x="481" y="903"/>
                    <a:pt x="481" y="977"/>
                  </a:cubicBezTo>
                  <a:cubicBezTo>
                    <a:pt x="481" y="1047"/>
                    <a:pt x="466" y="1073"/>
                    <a:pt x="437" y="1073"/>
                  </a:cubicBezTo>
                  <a:cubicBezTo>
                    <a:pt x="420" y="1073"/>
                    <a:pt x="397" y="1064"/>
                    <a:pt x="370" y="1050"/>
                  </a:cubicBezTo>
                  <a:cubicBezTo>
                    <a:pt x="296" y="977"/>
                    <a:pt x="222" y="866"/>
                    <a:pt x="112" y="755"/>
                  </a:cubicBezTo>
                  <a:lnTo>
                    <a:pt x="1" y="866"/>
                  </a:lnTo>
                  <a:cubicBezTo>
                    <a:pt x="75" y="977"/>
                    <a:pt x="222" y="1124"/>
                    <a:pt x="370" y="1235"/>
                  </a:cubicBezTo>
                  <a:cubicBezTo>
                    <a:pt x="441" y="1271"/>
                    <a:pt x="505" y="1287"/>
                    <a:pt x="558" y="1287"/>
                  </a:cubicBezTo>
                  <a:cubicBezTo>
                    <a:pt x="672" y="1287"/>
                    <a:pt x="740" y="1213"/>
                    <a:pt x="740" y="1087"/>
                  </a:cubicBezTo>
                  <a:cubicBezTo>
                    <a:pt x="740" y="940"/>
                    <a:pt x="666" y="792"/>
                    <a:pt x="518" y="681"/>
                  </a:cubicBezTo>
                  <a:lnTo>
                    <a:pt x="407" y="533"/>
                  </a:lnTo>
                  <a:cubicBezTo>
                    <a:pt x="296" y="422"/>
                    <a:pt x="259" y="385"/>
                    <a:pt x="259" y="311"/>
                  </a:cubicBezTo>
                  <a:cubicBezTo>
                    <a:pt x="259" y="241"/>
                    <a:pt x="274" y="215"/>
                    <a:pt x="313" y="215"/>
                  </a:cubicBezTo>
                  <a:cubicBezTo>
                    <a:pt x="336" y="215"/>
                    <a:pt x="367" y="224"/>
                    <a:pt x="407" y="237"/>
                  </a:cubicBezTo>
                  <a:cubicBezTo>
                    <a:pt x="481" y="311"/>
                    <a:pt x="592" y="385"/>
                    <a:pt x="629" y="459"/>
                  </a:cubicBezTo>
                  <a:lnTo>
                    <a:pt x="740" y="385"/>
                  </a:lnTo>
                  <a:cubicBezTo>
                    <a:pt x="629" y="237"/>
                    <a:pt x="518" y="126"/>
                    <a:pt x="407" y="52"/>
                  </a:cubicBezTo>
                  <a:cubicBezTo>
                    <a:pt x="336" y="17"/>
                    <a:pt x="273" y="0"/>
                    <a:pt x="219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-2694543" y="3641936"/>
              <a:ext cx="35412" cy="57358"/>
            </a:xfrm>
            <a:custGeom>
              <a:avLst/>
              <a:gdLst/>
              <a:ahLst/>
              <a:cxnLst/>
              <a:rect l="l" t="t" r="r" b="b"/>
              <a:pathLst>
                <a:path w="1073" h="1738" extrusionOk="0">
                  <a:moveTo>
                    <a:pt x="481" y="0"/>
                  </a:moveTo>
                  <a:lnTo>
                    <a:pt x="112" y="259"/>
                  </a:lnTo>
                  <a:lnTo>
                    <a:pt x="1" y="1368"/>
                  </a:lnTo>
                  <a:lnTo>
                    <a:pt x="371" y="1109"/>
                  </a:lnTo>
                  <a:lnTo>
                    <a:pt x="445" y="887"/>
                  </a:lnTo>
                  <a:lnTo>
                    <a:pt x="703" y="1738"/>
                  </a:lnTo>
                  <a:lnTo>
                    <a:pt x="1073" y="1479"/>
                  </a:lnTo>
                  <a:lnTo>
                    <a:pt x="740" y="148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-2703058" y="3650451"/>
              <a:ext cx="30527" cy="48844"/>
            </a:xfrm>
            <a:custGeom>
              <a:avLst/>
              <a:gdLst/>
              <a:ahLst/>
              <a:cxnLst/>
              <a:rect l="l" t="t" r="r" b="b"/>
              <a:pathLst>
                <a:path w="925" h="1480" extrusionOk="0">
                  <a:moveTo>
                    <a:pt x="407" y="260"/>
                  </a:moveTo>
                  <a:cubicBezTo>
                    <a:pt x="444" y="408"/>
                    <a:pt x="444" y="555"/>
                    <a:pt x="518" y="666"/>
                  </a:cubicBezTo>
                  <a:lnTo>
                    <a:pt x="555" y="814"/>
                  </a:lnTo>
                  <a:lnTo>
                    <a:pt x="259" y="666"/>
                  </a:lnTo>
                  <a:lnTo>
                    <a:pt x="333" y="592"/>
                  </a:lnTo>
                  <a:cubicBezTo>
                    <a:pt x="370" y="482"/>
                    <a:pt x="370" y="371"/>
                    <a:pt x="407" y="260"/>
                  </a:cubicBezTo>
                  <a:close/>
                  <a:moveTo>
                    <a:pt x="333" y="1"/>
                  </a:moveTo>
                  <a:lnTo>
                    <a:pt x="0" y="962"/>
                  </a:lnTo>
                  <a:lnTo>
                    <a:pt x="222" y="1110"/>
                  </a:lnTo>
                  <a:lnTo>
                    <a:pt x="259" y="851"/>
                  </a:lnTo>
                  <a:lnTo>
                    <a:pt x="592" y="1036"/>
                  </a:lnTo>
                  <a:lnTo>
                    <a:pt x="703" y="1332"/>
                  </a:lnTo>
                  <a:lnTo>
                    <a:pt x="924" y="1480"/>
                  </a:lnTo>
                  <a:lnTo>
                    <a:pt x="592" y="112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-2667679" y="3656556"/>
              <a:ext cx="32969" cy="57391"/>
            </a:xfrm>
            <a:custGeom>
              <a:avLst/>
              <a:gdLst/>
              <a:ahLst/>
              <a:cxnLst/>
              <a:rect l="l" t="t" r="r" b="b"/>
              <a:pathLst>
                <a:path w="999" h="1739" extrusionOk="0">
                  <a:moveTo>
                    <a:pt x="370" y="1"/>
                  </a:moveTo>
                  <a:lnTo>
                    <a:pt x="0" y="223"/>
                  </a:lnTo>
                  <a:lnTo>
                    <a:pt x="111" y="1369"/>
                  </a:lnTo>
                  <a:lnTo>
                    <a:pt x="629" y="1738"/>
                  </a:lnTo>
                  <a:lnTo>
                    <a:pt x="998" y="1517"/>
                  </a:lnTo>
                  <a:lnTo>
                    <a:pt x="998" y="1295"/>
                  </a:lnTo>
                  <a:lnTo>
                    <a:pt x="592" y="1036"/>
                  </a:lnTo>
                  <a:lnTo>
                    <a:pt x="592" y="1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9"/>
            <p:cNvSpPr/>
            <p:nvPr/>
          </p:nvSpPr>
          <p:spPr>
            <a:xfrm>
              <a:off x="-2670121" y="3663883"/>
              <a:ext cx="21980" cy="50065"/>
            </a:xfrm>
            <a:custGeom>
              <a:avLst/>
              <a:gdLst/>
              <a:ahLst/>
              <a:cxnLst/>
              <a:rect l="l" t="t" r="r" b="b"/>
              <a:pathLst>
                <a:path w="666" h="1517" extrusionOk="0">
                  <a:moveTo>
                    <a:pt x="0" y="1"/>
                  </a:moveTo>
                  <a:lnTo>
                    <a:pt x="74" y="43"/>
                  </a:lnTo>
                  <a:lnTo>
                    <a:pt x="74" y="43"/>
                  </a:lnTo>
                  <a:lnTo>
                    <a:pt x="74" y="1"/>
                  </a:lnTo>
                  <a:close/>
                  <a:moveTo>
                    <a:pt x="74" y="43"/>
                  </a:moveTo>
                  <a:lnTo>
                    <a:pt x="74" y="1147"/>
                  </a:lnTo>
                  <a:lnTo>
                    <a:pt x="666" y="1516"/>
                  </a:lnTo>
                  <a:lnTo>
                    <a:pt x="666" y="1295"/>
                  </a:lnTo>
                  <a:lnTo>
                    <a:pt x="259" y="1073"/>
                  </a:lnTo>
                  <a:lnTo>
                    <a:pt x="259" y="148"/>
                  </a:lnTo>
                  <a:lnTo>
                    <a:pt x="74" y="4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9"/>
            <p:cNvSpPr/>
            <p:nvPr/>
          </p:nvSpPr>
          <p:spPr>
            <a:xfrm>
              <a:off x="-2643289" y="3671209"/>
              <a:ext cx="34191" cy="58579"/>
            </a:xfrm>
            <a:custGeom>
              <a:avLst/>
              <a:gdLst/>
              <a:ahLst/>
              <a:cxnLst/>
              <a:rect l="l" t="t" r="r" b="b"/>
              <a:pathLst>
                <a:path w="1036" h="1775" extrusionOk="0">
                  <a:moveTo>
                    <a:pt x="407" y="0"/>
                  </a:moveTo>
                  <a:lnTo>
                    <a:pt x="1" y="222"/>
                  </a:lnTo>
                  <a:lnTo>
                    <a:pt x="75" y="1331"/>
                  </a:lnTo>
                  <a:lnTo>
                    <a:pt x="629" y="1775"/>
                  </a:lnTo>
                  <a:lnTo>
                    <a:pt x="1036" y="1516"/>
                  </a:lnTo>
                  <a:lnTo>
                    <a:pt x="1036" y="1294"/>
                  </a:lnTo>
                  <a:lnTo>
                    <a:pt x="740" y="1110"/>
                  </a:lnTo>
                  <a:lnTo>
                    <a:pt x="962" y="1036"/>
                  </a:lnTo>
                  <a:lnTo>
                    <a:pt x="962" y="777"/>
                  </a:lnTo>
                  <a:lnTo>
                    <a:pt x="814" y="703"/>
                  </a:lnTo>
                  <a:lnTo>
                    <a:pt x="999" y="592"/>
                  </a:lnTo>
                  <a:lnTo>
                    <a:pt x="999" y="37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-2643289" y="3678536"/>
              <a:ext cx="20792" cy="52474"/>
            </a:xfrm>
            <a:custGeom>
              <a:avLst/>
              <a:gdLst/>
              <a:ahLst/>
              <a:cxnLst/>
              <a:rect l="l" t="t" r="r" b="b"/>
              <a:pathLst>
                <a:path w="630" h="1590" extrusionOk="0">
                  <a:moveTo>
                    <a:pt x="1" y="0"/>
                  </a:moveTo>
                  <a:lnTo>
                    <a:pt x="1" y="1220"/>
                  </a:lnTo>
                  <a:lnTo>
                    <a:pt x="629" y="1590"/>
                  </a:lnTo>
                  <a:lnTo>
                    <a:pt x="629" y="1368"/>
                  </a:lnTo>
                  <a:lnTo>
                    <a:pt x="222" y="1109"/>
                  </a:lnTo>
                  <a:lnTo>
                    <a:pt x="222" y="851"/>
                  </a:lnTo>
                  <a:lnTo>
                    <a:pt x="555" y="1035"/>
                  </a:lnTo>
                  <a:lnTo>
                    <a:pt x="555" y="814"/>
                  </a:lnTo>
                  <a:lnTo>
                    <a:pt x="222" y="629"/>
                  </a:lnTo>
                  <a:lnTo>
                    <a:pt x="222" y="370"/>
                  </a:lnTo>
                  <a:lnTo>
                    <a:pt x="629" y="629"/>
                  </a:lnTo>
                  <a:lnTo>
                    <a:pt x="629" y="3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-3463215" y="2678582"/>
              <a:ext cx="162306" cy="208543"/>
            </a:xfrm>
            <a:custGeom>
              <a:avLst/>
              <a:gdLst/>
              <a:ahLst/>
              <a:cxnLst/>
              <a:rect l="l" t="t" r="r" b="b"/>
              <a:pathLst>
                <a:path w="4918" h="6319" extrusionOk="0">
                  <a:moveTo>
                    <a:pt x="1380" y="0"/>
                  </a:moveTo>
                  <a:cubicBezTo>
                    <a:pt x="562" y="0"/>
                    <a:pt x="0" y="626"/>
                    <a:pt x="0" y="1758"/>
                  </a:cubicBezTo>
                  <a:cubicBezTo>
                    <a:pt x="0" y="3311"/>
                    <a:pt x="1109" y="5233"/>
                    <a:pt x="2477" y="6009"/>
                  </a:cubicBezTo>
                  <a:cubicBezTo>
                    <a:pt x="2854" y="6219"/>
                    <a:pt x="3214" y="6319"/>
                    <a:pt x="3535" y="6319"/>
                  </a:cubicBezTo>
                  <a:cubicBezTo>
                    <a:pt x="4348" y="6319"/>
                    <a:pt x="4917" y="5680"/>
                    <a:pt x="4917" y="4568"/>
                  </a:cubicBezTo>
                  <a:cubicBezTo>
                    <a:pt x="4917" y="3015"/>
                    <a:pt x="3808" y="1092"/>
                    <a:pt x="2477" y="316"/>
                  </a:cubicBezTo>
                  <a:cubicBezTo>
                    <a:pt x="2083" y="103"/>
                    <a:pt x="1710" y="0"/>
                    <a:pt x="13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-3440047" y="2635645"/>
              <a:ext cx="212338" cy="244945"/>
            </a:xfrm>
            <a:custGeom>
              <a:avLst/>
              <a:gdLst/>
              <a:ahLst/>
              <a:cxnLst/>
              <a:rect l="l" t="t" r="r" b="b"/>
              <a:pathLst>
                <a:path w="6434" h="7422" extrusionOk="0">
                  <a:moveTo>
                    <a:pt x="2892" y="1"/>
                  </a:moveTo>
                  <a:cubicBezTo>
                    <a:pt x="2664" y="1"/>
                    <a:pt x="2451" y="48"/>
                    <a:pt x="2256" y="138"/>
                  </a:cubicBezTo>
                  <a:lnTo>
                    <a:pt x="1" y="1432"/>
                  </a:lnTo>
                  <a:cubicBezTo>
                    <a:pt x="195" y="1342"/>
                    <a:pt x="408" y="1295"/>
                    <a:pt x="635" y="1295"/>
                  </a:cubicBezTo>
                  <a:cubicBezTo>
                    <a:pt x="967" y="1295"/>
                    <a:pt x="1328" y="1397"/>
                    <a:pt x="1701" y="1617"/>
                  </a:cubicBezTo>
                  <a:cubicBezTo>
                    <a:pt x="3069" y="2393"/>
                    <a:pt x="4178" y="4316"/>
                    <a:pt x="4178" y="5869"/>
                  </a:cubicBezTo>
                  <a:cubicBezTo>
                    <a:pt x="4178" y="6608"/>
                    <a:pt x="3920" y="7163"/>
                    <a:pt x="3513" y="7421"/>
                  </a:cubicBezTo>
                  <a:lnTo>
                    <a:pt x="5731" y="6127"/>
                  </a:lnTo>
                  <a:cubicBezTo>
                    <a:pt x="6212" y="5869"/>
                    <a:pt x="6434" y="5314"/>
                    <a:pt x="6434" y="4575"/>
                  </a:cubicBezTo>
                  <a:cubicBezTo>
                    <a:pt x="6434" y="3022"/>
                    <a:pt x="5325" y="1099"/>
                    <a:pt x="3994" y="323"/>
                  </a:cubicBezTo>
                  <a:cubicBezTo>
                    <a:pt x="3598" y="103"/>
                    <a:pt x="3228" y="1"/>
                    <a:pt x="2892" y="1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-3440047" y="2677130"/>
              <a:ext cx="141581" cy="203460"/>
            </a:xfrm>
            <a:custGeom>
              <a:avLst/>
              <a:gdLst/>
              <a:ahLst/>
              <a:cxnLst/>
              <a:rect l="l" t="t" r="r" b="b"/>
              <a:pathLst>
                <a:path w="4290" h="6165" extrusionOk="0">
                  <a:moveTo>
                    <a:pt x="307" y="72"/>
                  </a:moveTo>
                  <a:cubicBezTo>
                    <a:pt x="201" y="96"/>
                    <a:pt x="99" y="130"/>
                    <a:pt x="1" y="175"/>
                  </a:cubicBezTo>
                  <a:lnTo>
                    <a:pt x="149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7" y="1"/>
                  </a:moveTo>
                  <a:cubicBezTo>
                    <a:pt x="603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50"/>
                    <a:pt x="522" y="38"/>
                    <a:pt x="635" y="38"/>
                  </a:cubicBezTo>
                  <a:cubicBezTo>
                    <a:pt x="967" y="38"/>
                    <a:pt x="1328" y="140"/>
                    <a:pt x="1701" y="360"/>
                  </a:cubicBezTo>
                  <a:cubicBezTo>
                    <a:pt x="3069" y="1136"/>
                    <a:pt x="4178" y="3059"/>
                    <a:pt x="4178" y="4612"/>
                  </a:cubicBezTo>
                  <a:cubicBezTo>
                    <a:pt x="4178" y="5351"/>
                    <a:pt x="3920" y="5906"/>
                    <a:pt x="3513" y="6164"/>
                  </a:cubicBezTo>
                  <a:lnTo>
                    <a:pt x="3624" y="6127"/>
                  </a:lnTo>
                  <a:cubicBezTo>
                    <a:pt x="3661" y="6090"/>
                    <a:pt x="4289" y="5721"/>
                    <a:pt x="4289" y="4575"/>
                  </a:cubicBezTo>
                  <a:cubicBezTo>
                    <a:pt x="4289" y="2985"/>
                    <a:pt x="3180" y="1099"/>
                    <a:pt x="1849" y="323"/>
                  </a:cubicBezTo>
                  <a:cubicBezTo>
                    <a:pt x="1475" y="103"/>
                    <a:pt x="1102" y="1"/>
                    <a:pt x="767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-3415625" y="2663203"/>
              <a:ext cx="141548" cy="205177"/>
            </a:xfrm>
            <a:custGeom>
              <a:avLst/>
              <a:gdLst/>
              <a:ahLst/>
              <a:cxnLst/>
              <a:rect l="l" t="t" r="r" b="b"/>
              <a:pathLst>
                <a:path w="4289" h="6217" extrusionOk="0">
                  <a:moveTo>
                    <a:pt x="753" y="0"/>
                  </a:moveTo>
                  <a:cubicBezTo>
                    <a:pt x="530" y="0"/>
                    <a:pt x="324" y="51"/>
                    <a:pt x="148" y="153"/>
                  </a:cubicBezTo>
                  <a:lnTo>
                    <a:pt x="0" y="227"/>
                  </a:lnTo>
                  <a:cubicBezTo>
                    <a:pt x="195" y="138"/>
                    <a:pt x="408" y="90"/>
                    <a:pt x="634" y="90"/>
                  </a:cubicBezTo>
                  <a:cubicBezTo>
                    <a:pt x="966" y="90"/>
                    <a:pt x="1327" y="192"/>
                    <a:pt x="1701" y="412"/>
                  </a:cubicBezTo>
                  <a:cubicBezTo>
                    <a:pt x="3069" y="1189"/>
                    <a:pt x="4178" y="3111"/>
                    <a:pt x="4178" y="4664"/>
                  </a:cubicBezTo>
                  <a:cubicBezTo>
                    <a:pt x="4178" y="5403"/>
                    <a:pt x="3919" y="5958"/>
                    <a:pt x="3512" y="6217"/>
                  </a:cubicBezTo>
                  <a:lnTo>
                    <a:pt x="3623" y="6180"/>
                  </a:lnTo>
                  <a:cubicBezTo>
                    <a:pt x="3623" y="6106"/>
                    <a:pt x="4289" y="5736"/>
                    <a:pt x="4289" y="4590"/>
                  </a:cubicBezTo>
                  <a:cubicBezTo>
                    <a:pt x="4289" y="3000"/>
                    <a:pt x="3180" y="1115"/>
                    <a:pt x="1849" y="338"/>
                  </a:cubicBezTo>
                  <a:cubicBezTo>
                    <a:pt x="1470" y="116"/>
                    <a:pt x="1092" y="0"/>
                    <a:pt x="753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-3391236" y="2647856"/>
              <a:ext cx="141581" cy="204682"/>
            </a:xfrm>
            <a:custGeom>
              <a:avLst/>
              <a:gdLst/>
              <a:ahLst/>
              <a:cxnLst/>
              <a:rect l="l" t="t" r="r" b="b"/>
              <a:pathLst>
                <a:path w="4290" h="6202" extrusionOk="0">
                  <a:moveTo>
                    <a:pt x="307" y="72"/>
                  </a:moveTo>
                  <a:cubicBezTo>
                    <a:pt x="201" y="95"/>
                    <a:pt x="98" y="130"/>
                    <a:pt x="1" y="175"/>
                  </a:cubicBezTo>
                  <a:lnTo>
                    <a:pt x="148" y="138"/>
                  </a:lnTo>
                  <a:cubicBezTo>
                    <a:pt x="199" y="113"/>
                    <a:pt x="252" y="91"/>
                    <a:pt x="307" y="72"/>
                  </a:cubicBezTo>
                  <a:close/>
                  <a:moveTo>
                    <a:pt x="766" y="1"/>
                  </a:moveTo>
                  <a:cubicBezTo>
                    <a:pt x="602" y="1"/>
                    <a:pt x="448" y="25"/>
                    <a:pt x="307" y="72"/>
                  </a:cubicBezTo>
                  <a:lnTo>
                    <a:pt x="307" y="72"/>
                  </a:lnTo>
                  <a:cubicBezTo>
                    <a:pt x="413" y="49"/>
                    <a:pt x="522" y="38"/>
                    <a:pt x="634" y="38"/>
                  </a:cubicBezTo>
                  <a:cubicBezTo>
                    <a:pt x="967" y="38"/>
                    <a:pt x="1327" y="140"/>
                    <a:pt x="1701" y="360"/>
                  </a:cubicBezTo>
                  <a:cubicBezTo>
                    <a:pt x="3069" y="1173"/>
                    <a:pt x="4178" y="3059"/>
                    <a:pt x="4178" y="4611"/>
                  </a:cubicBezTo>
                  <a:cubicBezTo>
                    <a:pt x="4178" y="5351"/>
                    <a:pt x="3883" y="5905"/>
                    <a:pt x="3513" y="6201"/>
                  </a:cubicBezTo>
                  <a:lnTo>
                    <a:pt x="3624" y="6127"/>
                  </a:lnTo>
                  <a:cubicBezTo>
                    <a:pt x="3661" y="6127"/>
                    <a:pt x="4289" y="5720"/>
                    <a:pt x="4289" y="4574"/>
                  </a:cubicBezTo>
                  <a:cubicBezTo>
                    <a:pt x="4289" y="3022"/>
                    <a:pt x="3180" y="1099"/>
                    <a:pt x="1849" y="323"/>
                  </a:cubicBezTo>
                  <a:cubicBezTo>
                    <a:pt x="1475" y="103"/>
                    <a:pt x="1101" y="1"/>
                    <a:pt x="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-3433942" y="2670694"/>
              <a:ext cx="150095" cy="201348"/>
            </a:xfrm>
            <a:custGeom>
              <a:avLst/>
              <a:gdLst/>
              <a:ahLst/>
              <a:cxnLst/>
              <a:rect l="l" t="t" r="r" b="b"/>
              <a:pathLst>
                <a:path w="4548" h="6101" extrusionOk="0">
                  <a:moveTo>
                    <a:pt x="126" y="272"/>
                  </a:moveTo>
                  <a:cubicBezTo>
                    <a:pt x="91" y="293"/>
                    <a:pt x="49" y="317"/>
                    <a:pt x="1" y="333"/>
                  </a:cubicBezTo>
                  <a:lnTo>
                    <a:pt x="112" y="296"/>
                  </a:lnTo>
                  <a:cubicBezTo>
                    <a:pt x="116" y="288"/>
                    <a:pt x="120" y="280"/>
                    <a:pt x="126" y="272"/>
                  </a:cubicBezTo>
                  <a:close/>
                  <a:moveTo>
                    <a:pt x="1036" y="0"/>
                  </a:moveTo>
                  <a:cubicBezTo>
                    <a:pt x="1036" y="0"/>
                    <a:pt x="407" y="148"/>
                    <a:pt x="296" y="185"/>
                  </a:cubicBezTo>
                  <a:cubicBezTo>
                    <a:pt x="231" y="185"/>
                    <a:pt x="165" y="214"/>
                    <a:pt x="126" y="272"/>
                  </a:cubicBezTo>
                  <a:lnTo>
                    <a:pt x="126" y="272"/>
                  </a:lnTo>
                  <a:cubicBezTo>
                    <a:pt x="169" y="245"/>
                    <a:pt x="202" y="222"/>
                    <a:pt x="222" y="222"/>
                  </a:cubicBezTo>
                  <a:cubicBezTo>
                    <a:pt x="370" y="185"/>
                    <a:pt x="925" y="37"/>
                    <a:pt x="925" y="37"/>
                  </a:cubicBezTo>
                  <a:lnTo>
                    <a:pt x="1221" y="296"/>
                  </a:lnTo>
                  <a:lnTo>
                    <a:pt x="1997" y="370"/>
                  </a:lnTo>
                  <a:lnTo>
                    <a:pt x="2145" y="777"/>
                  </a:lnTo>
                  <a:lnTo>
                    <a:pt x="2773" y="888"/>
                  </a:lnTo>
                  <a:lnTo>
                    <a:pt x="2810" y="1479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3" y="2625"/>
                  </a:lnTo>
                  <a:lnTo>
                    <a:pt x="3883" y="3254"/>
                  </a:lnTo>
                  <a:lnTo>
                    <a:pt x="4363" y="3660"/>
                  </a:lnTo>
                  <a:lnTo>
                    <a:pt x="4400" y="3550"/>
                  </a:lnTo>
                  <a:lnTo>
                    <a:pt x="3919" y="3143"/>
                  </a:lnTo>
                  <a:lnTo>
                    <a:pt x="4030" y="2551"/>
                  </a:lnTo>
                  <a:lnTo>
                    <a:pt x="3476" y="2219"/>
                  </a:lnTo>
                  <a:lnTo>
                    <a:pt x="3513" y="1627"/>
                  </a:lnTo>
                  <a:lnTo>
                    <a:pt x="2884" y="1442"/>
                  </a:lnTo>
                  <a:lnTo>
                    <a:pt x="2810" y="851"/>
                  </a:lnTo>
                  <a:lnTo>
                    <a:pt x="2182" y="740"/>
                  </a:lnTo>
                  <a:lnTo>
                    <a:pt x="2034" y="333"/>
                  </a:lnTo>
                  <a:lnTo>
                    <a:pt x="1258" y="222"/>
                  </a:lnTo>
                  <a:lnTo>
                    <a:pt x="1036" y="0"/>
                  </a:lnTo>
                  <a:close/>
                  <a:moveTo>
                    <a:pt x="4215" y="4104"/>
                  </a:moveTo>
                  <a:lnTo>
                    <a:pt x="4178" y="4215"/>
                  </a:lnTo>
                  <a:lnTo>
                    <a:pt x="4474" y="4733"/>
                  </a:lnTo>
                  <a:lnTo>
                    <a:pt x="4178" y="5176"/>
                  </a:lnTo>
                  <a:lnTo>
                    <a:pt x="4289" y="5509"/>
                  </a:lnTo>
                  <a:lnTo>
                    <a:pt x="3883" y="5916"/>
                  </a:lnTo>
                  <a:lnTo>
                    <a:pt x="3846" y="6101"/>
                  </a:lnTo>
                  <a:lnTo>
                    <a:pt x="3919" y="6064"/>
                  </a:lnTo>
                  <a:lnTo>
                    <a:pt x="3993" y="5916"/>
                  </a:lnTo>
                  <a:lnTo>
                    <a:pt x="4400" y="5509"/>
                  </a:lnTo>
                  <a:lnTo>
                    <a:pt x="4252" y="5176"/>
                  </a:lnTo>
                  <a:lnTo>
                    <a:pt x="4548" y="4622"/>
                  </a:lnTo>
                  <a:lnTo>
                    <a:pt x="4215" y="410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-3408331" y="2653599"/>
              <a:ext cx="150128" cy="203790"/>
            </a:xfrm>
            <a:custGeom>
              <a:avLst/>
              <a:gdLst/>
              <a:ahLst/>
              <a:cxnLst/>
              <a:rect l="l" t="t" r="r" b="b"/>
              <a:pathLst>
                <a:path w="4549" h="6175" extrusionOk="0">
                  <a:moveTo>
                    <a:pt x="117" y="291"/>
                  </a:moveTo>
                  <a:cubicBezTo>
                    <a:pt x="85" y="304"/>
                    <a:pt x="46" y="319"/>
                    <a:pt x="1" y="334"/>
                  </a:cubicBezTo>
                  <a:lnTo>
                    <a:pt x="112" y="297"/>
                  </a:lnTo>
                  <a:cubicBezTo>
                    <a:pt x="114" y="295"/>
                    <a:pt x="115" y="293"/>
                    <a:pt x="117" y="291"/>
                  </a:cubicBezTo>
                  <a:close/>
                  <a:moveTo>
                    <a:pt x="1036" y="1"/>
                  </a:moveTo>
                  <a:cubicBezTo>
                    <a:pt x="1036" y="1"/>
                    <a:pt x="445" y="149"/>
                    <a:pt x="297" y="186"/>
                  </a:cubicBezTo>
                  <a:cubicBezTo>
                    <a:pt x="226" y="186"/>
                    <a:pt x="156" y="253"/>
                    <a:pt x="117" y="291"/>
                  </a:cubicBezTo>
                  <a:lnTo>
                    <a:pt x="117" y="291"/>
                  </a:lnTo>
                  <a:cubicBezTo>
                    <a:pt x="166" y="273"/>
                    <a:pt x="201" y="260"/>
                    <a:pt x="223" y="260"/>
                  </a:cubicBezTo>
                  <a:cubicBezTo>
                    <a:pt x="371" y="186"/>
                    <a:pt x="925" y="75"/>
                    <a:pt x="925" y="75"/>
                  </a:cubicBezTo>
                  <a:lnTo>
                    <a:pt x="1221" y="297"/>
                  </a:lnTo>
                  <a:lnTo>
                    <a:pt x="1997" y="371"/>
                  </a:lnTo>
                  <a:lnTo>
                    <a:pt x="2145" y="814"/>
                  </a:lnTo>
                  <a:lnTo>
                    <a:pt x="2774" y="888"/>
                  </a:lnTo>
                  <a:lnTo>
                    <a:pt x="2811" y="1480"/>
                  </a:lnTo>
                  <a:lnTo>
                    <a:pt x="3476" y="1664"/>
                  </a:lnTo>
                  <a:lnTo>
                    <a:pt x="3439" y="2330"/>
                  </a:lnTo>
                  <a:lnTo>
                    <a:pt x="3994" y="2663"/>
                  </a:lnTo>
                  <a:lnTo>
                    <a:pt x="3883" y="3254"/>
                  </a:lnTo>
                  <a:lnTo>
                    <a:pt x="4364" y="3661"/>
                  </a:lnTo>
                  <a:lnTo>
                    <a:pt x="4179" y="4215"/>
                  </a:lnTo>
                  <a:lnTo>
                    <a:pt x="4511" y="4733"/>
                  </a:lnTo>
                  <a:lnTo>
                    <a:pt x="4179" y="5177"/>
                  </a:lnTo>
                  <a:lnTo>
                    <a:pt x="4290" y="5509"/>
                  </a:lnTo>
                  <a:lnTo>
                    <a:pt x="3883" y="5916"/>
                  </a:lnTo>
                  <a:lnTo>
                    <a:pt x="3846" y="6175"/>
                  </a:lnTo>
                  <a:lnTo>
                    <a:pt x="3920" y="6101"/>
                  </a:lnTo>
                  <a:lnTo>
                    <a:pt x="3994" y="5953"/>
                  </a:lnTo>
                  <a:lnTo>
                    <a:pt x="4401" y="5546"/>
                  </a:lnTo>
                  <a:lnTo>
                    <a:pt x="4253" y="5251"/>
                  </a:lnTo>
                  <a:lnTo>
                    <a:pt x="4548" y="4696"/>
                  </a:lnTo>
                  <a:lnTo>
                    <a:pt x="4216" y="4178"/>
                  </a:lnTo>
                  <a:lnTo>
                    <a:pt x="4401" y="3624"/>
                  </a:lnTo>
                  <a:lnTo>
                    <a:pt x="3920" y="3217"/>
                  </a:lnTo>
                  <a:lnTo>
                    <a:pt x="4031" y="2589"/>
                  </a:lnTo>
                  <a:lnTo>
                    <a:pt x="3476" y="2293"/>
                  </a:lnTo>
                  <a:lnTo>
                    <a:pt x="3513" y="1628"/>
                  </a:lnTo>
                  <a:lnTo>
                    <a:pt x="2885" y="1443"/>
                  </a:lnTo>
                  <a:lnTo>
                    <a:pt x="2811" y="851"/>
                  </a:lnTo>
                  <a:lnTo>
                    <a:pt x="2182" y="740"/>
                  </a:lnTo>
                  <a:lnTo>
                    <a:pt x="2034" y="334"/>
                  </a:lnTo>
                  <a:lnTo>
                    <a:pt x="1258" y="260"/>
                  </a:lnTo>
                  <a:lnTo>
                    <a:pt x="10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-3381467" y="2640200"/>
              <a:ext cx="148874" cy="201348"/>
            </a:xfrm>
            <a:custGeom>
              <a:avLst/>
              <a:gdLst/>
              <a:ahLst/>
              <a:cxnLst/>
              <a:rect l="l" t="t" r="r" b="b"/>
              <a:pathLst>
                <a:path w="4511" h="6101" extrusionOk="0">
                  <a:moveTo>
                    <a:pt x="104" y="268"/>
                  </a:moveTo>
                  <a:lnTo>
                    <a:pt x="104" y="268"/>
                  </a:lnTo>
                  <a:cubicBezTo>
                    <a:pt x="69" y="290"/>
                    <a:pt x="35" y="316"/>
                    <a:pt x="0" y="333"/>
                  </a:cubicBezTo>
                  <a:lnTo>
                    <a:pt x="74" y="296"/>
                  </a:lnTo>
                  <a:cubicBezTo>
                    <a:pt x="84" y="286"/>
                    <a:pt x="94" y="277"/>
                    <a:pt x="104" y="268"/>
                  </a:cubicBezTo>
                  <a:close/>
                  <a:moveTo>
                    <a:pt x="999" y="0"/>
                  </a:moveTo>
                  <a:cubicBezTo>
                    <a:pt x="999" y="0"/>
                    <a:pt x="407" y="148"/>
                    <a:pt x="259" y="185"/>
                  </a:cubicBezTo>
                  <a:cubicBezTo>
                    <a:pt x="227" y="185"/>
                    <a:pt x="167" y="213"/>
                    <a:pt x="104" y="268"/>
                  </a:cubicBezTo>
                  <a:lnTo>
                    <a:pt x="104" y="268"/>
                  </a:lnTo>
                  <a:cubicBezTo>
                    <a:pt x="143" y="243"/>
                    <a:pt x="183" y="222"/>
                    <a:pt x="222" y="222"/>
                  </a:cubicBezTo>
                  <a:cubicBezTo>
                    <a:pt x="333" y="185"/>
                    <a:pt x="925" y="37"/>
                    <a:pt x="925" y="37"/>
                  </a:cubicBezTo>
                  <a:lnTo>
                    <a:pt x="1183" y="296"/>
                  </a:lnTo>
                  <a:lnTo>
                    <a:pt x="1960" y="370"/>
                  </a:lnTo>
                  <a:lnTo>
                    <a:pt x="2108" y="777"/>
                  </a:lnTo>
                  <a:lnTo>
                    <a:pt x="2773" y="887"/>
                  </a:lnTo>
                  <a:lnTo>
                    <a:pt x="2810" y="1479"/>
                  </a:lnTo>
                  <a:lnTo>
                    <a:pt x="3439" y="1664"/>
                  </a:lnTo>
                  <a:lnTo>
                    <a:pt x="3402" y="2329"/>
                  </a:lnTo>
                  <a:lnTo>
                    <a:pt x="3956" y="2625"/>
                  </a:lnTo>
                  <a:lnTo>
                    <a:pt x="3845" y="3254"/>
                  </a:lnTo>
                  <a:lnTo>
                    <a:pt x="4326" y="3660"/>
                  </a:lnTo>
                  <a:lnTo>
                    <a:pt x="4141" y="4215"/>
                  </a:lnTo>
                  <a:lnTo>
                    <a:pt x="4474" y="4732"/>
                  </a:lnTo>
                  <a:lnTo>
                    <a:pt x="4511" y="4658"/>
                  </a:lnTo>
                  <a:lnTo>
                    <a:pt x="4178" y="4141"/>
                  </a:lnTo>
                  <a:lnTo>
                    <a:pt x="4363" y="3586"/>
                  </a:lnTo>
                  <a:lnTo>
                    <a:pt x="3919" y="3180"/>
                  </a:lnTo>
                  <a:lnTo>
                    <a:pt x="3993" y="2588"/>
                  </a:lnTo>
                  <a:lnTo>
                    <a:pt x="3439" y="2255"/>
                  </a:lnTo>
                  <a:lnTo>
                    <a:pt x="3513" y="1627"/>
                  </a:lnTo>
                  <a:lnTo>
                    <a:pt x="2847" y="1442"/>
                  </a:lnTo>
                  <a:lnTo>
                    <a:pt x="2810" y="850"/>
                  </a:lnTo>
                  <a:lnTo>
                    <a:pt x="2145" y="740"/>
                  </a:lnTo>
                  <a:lnTo>
                    <a:pt x="2034" y="333"/>
                  </a:lnTo>
                  <a:lnTo>
                    <a:pt x="1220" y="222"/>
                  </a:lnTo>
                  <a:lnTo>
                    <a:pt x="999" y="0"/>
                  </a:lnTo>
                  <a:close/>
                  <a:moveTo>
                    <a:pt x="4474" y="4732"/>
                  </a:moveTo>
                  <a:lnTo>
                    <a:pt x="4141" y="5176"/>
                  </a:lnTo>
                  <a:lnTo>
                    <a:pt x="4289" y="5509"/>
                  </a:lnTo>
                  <a:lnTo>
                    <a:pt x="3845" y="5915"/>
                  </a:lnTo>
                  <a:lnTo>
                    <a:pt x="3808" y="6100"/>
                  </a:lnTo>
                  <a:lnTo>
                    <a:pt x="3808" y="6100"/>
                  </a:lnTo>
                  <a:lnTo>
                    <a:pt x="3919" y="6063"/>
                  </a:lnTo>
                  <a:lnTo>
                    <a:pt x="3956" y="5915"/>
                  </a:lnTo>
                  <a:lnTo>
                    <a:pt x="4363" y="5509"/>
                  </a:lnTo>
                  <a:lnTo>
                    <a:pt x="4252" y="5176"/>
                  </a:lnTo>
                  <a:lnTo>
                    <a:pt x="4474" y="473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-3441268" y="2709176"/>
              <a:ext cx="115938" cy="147554"/>
            </a:xfrm>
            <a:custGeom>
              <a:avLst/>
              <a:gdLst/>
              <a:ahLst/>
              <a:cxnLst/>
              <a:rect l="l" t="t" r="r" b="b"/>
              <a:pathLst>
                <a:path w="3513" h="4471" extrusionOk="0">
                  <a:moveTo>
                    <a:pt x="958" y="1"/>
                  </a:moveTo>
                  <a:cubicBezTo>
                    <a:pt x="390" y="1"/>
                    <a:pt x="1" y="452"/>
                    <a:pt x="1" y="1237"/>
                  </a:cubicBezTo>
                  <a:cubicBezTo>
                    <a:pt x="1" y="2347"/>
                    <a:pt x="777" y="3678"/>
                    <a:pt x="1738" y="4232"/>
                  </a:cubicBezTo>
                  <a:cubicBezTo>
                    <a:pt x="2030" y="4394"/>
                    <a:pt x="2302" y="4471"/>
                    <a:pt x="2542" y="4471"/>
                  </a:cubicBezTo>
                  <a:cubicBezTo>
                    <a:pt x="3124" y="4471"/>
                    <a:pt x="3513" y="4019"/>
                    <a:pt x="3513" y="3234"/>
                  </a:cubicBezTo>
                  <a:cubicBezTo>
                    <a:pt x="3513" y="2125"/>
                    <a:pt x="2774" y="794"/>
                    <a:pt x="1738" y="239"/>
                  </a:cubicBezTo>
                  <a:cubicBezTo>
                    <a:pt x="1458" y="77"/>
                    <a:pt x="1193" y="1"/>
                    <a:pt x="95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-3432721" y="2717492"/>
              <a:ext cx="101318" cy="128974"/>
            </a:xfrm>
            <a:custGeom>
              <a:avLst/>
              <a:gdLst/>
              <a:ahLst/>
              <a:cxnLst/>
              <a:rect l="l" t="t" r="r" b="b"/>
              <a:pathLst>
                <a:path w="3070" h="3908" extrusionOk="0">
                  <a:moveTo>
                    <a:pt x="856" y="0"/>
                  </a:moveTo>
                  <a:cubicBezTo>
                    <a:pt x="351" y="0"/>
                    <a:pt x="1" y="392"/>
                    <a:pt x="1" y="1096"/>
                  </a:cubicBezTo>
                  <a:cubicBezTo>
                    <a:pt x="1" y="2058"/>
                    <a:pt x="703" y="3241"/>
                    <a:pt x="1553" y="3721"/>
                  </a:cubicBezTo>
                  <a:cubicBezTo>
                    <a:pt x="1784" y="3847"/>
                    <a:pt x="2006" y="3908"/>
                    <a:pt x="2205" y="3908"/>
                  </a:cubicBezTo>
                  <a:cubicBezTo>
                    <a:pt x="2709" y="3908"/>
                    <a:pt x="3069" y="3523"/>
                    <a:pt x="3069" y="2834"/>
                  </a:cubicBezTo>
                  <a:cubicBezTo>
                    <a:pt x="3069" y="1873"/>
                    <a:pt x="2367" y="727"/>
                    <a:pt x="1553" y="209"/>
                  </a:cubicBezTo>
                  <a:cubicBezTo>
                    <a:pt x="1303" y="68"/>
                    <a:pt x="1066" y="0"/>
                    <a:pt x="856" y="0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-3402226" y="2760297"/>
              <a:ext cx="36633" cy="45312"/>
            </a:xfrm>
            <a:custGeom>
              <a:avLst/>
              <a:gdLst/>
              <a:ahLst/>
              <a:cxnLst/>
              <a:rect l="l" t="t" r="r" b="b"/>
              <a:pathLst>
                <a:path w="1110" h="1373" extrusionOk="0">
                  <a:moveTo>
                    <a:pt x="318" y="1"/>
                  </a:moveTo>
                  <a:cubicBezTo>
                    <a:pt x="121" y="1"/>
                    <a:pt x="1" y="146"/>
                    <a:pt x="1" y="391"/>
                  </a:cubicBezTo>
                  <a:cubicBezTo>
                    <a:pt x="1" y="724"/>
                    <a:pt x="297" y="1130"/>
                    <a:pt x="555" y="1315"/>
                  </a:cubicBezTo>
                  <a:cubicBezTo>
                    <a:pt x="643" y="1354"/>
                    <a:pt x="723" y="1373"/>
                    <a:pt x="793" y="1373"/>
                  </a:cubicBezTo>
                  <a:cubicBezTo>
                    <a:pt x="989" y="1373"/>
                    <a:pt x="1110" y="1228"/>
                    <a:pt x="1110" y="982"/>
                  </a:cubicBezTo>
                  <a:cubicBezTo>
                    <a:pt x="1110" y="650"/>
                    <a:pt x="888" y="243"/>
                    <a:pt x="555" y="58"/>
                  </a:cubicBezTo>
                  <a:cubicBezTo>
                    <a:pt x="468" y="19"/>
                    <a:pt x="388" y="1"/>
                    <a:pt x="318" y="1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-3386351" y="2777062"/>
              <a:ext cx="8581" cy="11815"/>
            </a:xfrm>
            <a:custGeom>
              <a:avLst/>
              <a:gdLst/>
              <a:ahLst/>
              <a:cxnLst/>
              <a:rect l="l" t="t" r="r" b="b"/>
              <a:pathLst>
                <a:path w="260" h="358" extrusionOk="0">
                  <a:moveTo>
                    <a:pt x="69" y="0"/>
                  </a:moveTo>
                  <a:cubicBezTo>
                    <a:pt x="19" y="0"/>
                    <a:pt x="0" y="52"/>
                    <a:pt x="0" y="105"/>
                  </a:cubicBezTo>
                  <a:cubicBezTo>
                    <a:pt x="0" y="216"/>
                    <a:pt x="37" y="290"/>
                    <a:pt x="148" y="327"/>
                  </a:cubicBezTo>
                  <a:cubicBezTo>
                    <a:pt x="170" y="348"/>
                    <a:pt x="188" y="357"/>
                    <a:pt x="204" y="357"/>
                  </a:cubicBezTo>
                  <a:cubicBezTo>
                    <a:pt x="241" y="357"/>
                    <a:pt x="259" y="305"/>
                    <a:pt x="259" y="253"/>
                  </a:cubicBezTo>
                  <a:cubicBezTo>
                    <a:pt x="259" y="142"/>
                    <a:pt x="222" y="68"/>
                    <a:pt x="148" y="31"/>
                  </a:cubicBezTo>
                  <a:cubicBezTo>
                    <a:pt x="116" y="9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-3379025" y="2773168"/>
              <a:ext cx="7360" cy="7888"/>
            </a:xfrm>
            <a:custGeom>
              <a:avLst/>
              <a:gdLst/>
              <a:ahLst/>
              <a:cxnLst/>
              <a:rect l="l" t="t" r="r" b="b"/>
              <a:pathLst>
                <a:path w="223" h="239" extrusionOk="0">
                  <a:moveTo>
                    <a:pt x="37" y="1"/>
                  </a:moveTo>
                  <a:cubicBezTo>
                    <a:pt x="0" y="38"/>
                    <a:pt x="0" y="112"/>
                    <a:pt x="37" y="186"/>
                  </a:cubicBezTo>
                  <a:cubicBezTo>
                    <a:pt x="90" y="212"/>
                    <a:pt x="142" y="238"/>
                    <a:pt x="181" y="238"/>
                  </a:cubicBezTo>
                  <a:cubicBezTo>
                    <a:pt x="197" y="238"/>
                    <a:pt x="211" y="234"/>
                    <a:pt x="222" y="223"/>
                  </a:cubicBezTo>
                  <a:cubicBezTo>
                    <a:pt x="185" y="223"/>
                    <a:pt x="148" y="223"/>
                    <a:pt x="148" y="149"/>
                  </a:cubicBezTo>
                  <a:cubicBezTo>
                    <a:pt x="111" y="75"/>
                    <a:pt x="111" y="38"/>
                    <a:pt x="111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-3376583" y="2773168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1"/>
                  </a:moveTo>
                  <a:cubicBezTo>
                    <a:pt x="0" y="38"/>
                    <a:pt x="0" y="75"/>
                    <a:pt x="74" y="149"/>
                  </a:cubicBezTo>
                  <a:cubicBezTo>
                    <a:pt x="74" y="186"/>
                    <a:pt x="111" y="223"/>
                    <a:pt x="148" y="223"/>
                  </a:cubicBezTo>
                  <a:cubicBezTo>
                    <a:pt x="148" y="223"/>
                    <a:pt x="148" y="186"/>
                    <a:pt x="111" y="75"/>
                  </a:cubicBezTo>
                  <a:cubicBezTo>
                    <a:pt x="111" y="38"/>
                    <a:pt x="74" y="1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-3379025" y="2791485"/>
              <a:ext cx="7360" cy="7855"/>
            </a:xfrm>
            <a:custGeom>
              <a:avLst/>
              <a:gdLst/>
              <a:ahLst/>
              <a:cxnLst/>
              <a:rect l="l" t="t" r="r" b="b"/>
              <a:pathLst>
                <a:path w="223" h="238" extrusionOk="0">
                  <a:moveTo>
                    <a:pt x="37" y="0"/>
                  </a:moveTo>
                  <a:cubicBezTo>
                    <a:pt x="0" y="37"/>
                    <a:pt x="0" y="111"/>
                    <a:pt x="37" y="185"/>
                  </a:cubicBezTo>
                  <a:cubicBezTo>
                    <a:pt x="90" y="211"/>
                    <a:pt x="142" y="238"/>
                    <a:pt x="181" y="238"/>
                  </a:cubicBezTo>
                  <a:cubicBezTo>
                    <a:pt x="197" y="238"/>
                    <a:pt x="211" y="233"/>
                    <a:pt x="222" y="222"/>
                  </a:cubicBezTo>
                  <a:cubicBezTo>
                    <a:pt x="185" y="222"/>
                    <a:pt x="148" y="185"/>
                    <a:pt x="148" y="148"/>
                  </a:cubicBezTo>
                  <a:cubicBezTo>
                    <a:pt x="111" y="74"/>
                    <a:pt x="111" y="37"/>
                    <a:pt x="11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-3376583" y="2791485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0" y="0"/>
                  </a:moveTo>
                  <a:cubicBezTo>
                    <a:pt x="0" y="37"/>
                    <a:pt x="0" y="74"/>
                    <a:pt x="74" y="148"/>
                  </a:cubicBezTo>
                  <a:cubicBezTo>
                    <a:pt x="74" y="185"/>
                    <a:pt x="111" y="222"/>
                    <a:pt x="148" y="222"/>
                  </a:cubicBezTo>
                  <a:cubicBezTo>
                    <a:pt x="148" y="185"/>
                    <a:pt x="148" y="148"/>
                    <a:pt x="111" y="74"/>
                  </a:cubicBezTo>
                  <a:cubicBezTo>
                    <a:pt x="111" y="37"/>
                    <a:pt x="74" y="0"/>
                    <a:pt x="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-3393678" y="2782937"/>
              <a:ext cx="7360" cy="7195"/>
            </a:xfrm>
            <a:custGeom>
              <a:avLst/>
              <a:gdLst/>
              <a:ahLst/>
              <a:cxnLst/>
              <a:rect l="l" t="t" r="r" b="b"/>
              <a:pathLst>
                <a:path w="223" h="218" extrusionOk="0">
                  <a:moveTo>
                    <a:pt x="38" y="1"/>
                  </a:moveTo>
                  <a:cubicBezTo>
                    <a:pt x="1" y="1"/>
                    <a:pt x="1" y="112"/>
                    <a:pt x="38" y="149"/>
                  </a:cubicBezTo>
                  <a:cubicBezTo>
                    <a:pt x="63" y="174"/>
                    <a:pt x="124" y="217"/>
                    <a:pt x="171" y="217"/>
                  </a:cubicBezTo>
                  <a:cubicBezTo>
                    <a:pt x="192" y="217"/>
                    <a:pt x="211" y="208"/>
                    <a:pt x="222" y="186"/>
                  </a:cubicBezTo>
                  <a:lnTo>
                    <a:pt x="222" y="186"/>
                  </a:lnTo>
                  <a:cubicBezTo>
                    <a:pt x="222" y="186"/>
                    <a:pt x="222" y="186"/>
                    <a:pt x="222" y="186"/>
                  </a:cubicBezTo>
                  <a:cubicBezTo>
                    <a:pt x="185" y="186"/>
                    <a:pt x="112" y="149"/>
                    <a:pt x="112" y="149"/>
                  </a:cubicBezTo>
                  <a:cubicBezTo>
                    <a:pt x="75" y="112"/>
                    <a:pt x="75" y="75"/>
                    <a:pt x="7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-3391236" y="2781716"/>
              <a:ext cx="4917" cy="7360"/>
            </a:xfrm>
            <a:custGeom>
              <a:avLst/>
              <a:gdLst/>
              <a:ahLst/>
              <a:cxnLst/>
              <a:rect l="l" t="t" r="r" b="b"/>
              <a:pathLst>
                <a:path w="149" h="223" extrusionOk="0">
                  <a:moveTo>
                    <a:pt x="1" y="1"/>
                  </a:moveTo>
                  <a:cubicBezTo>
                    <a:pt x="1" y="75"/>
                    <a:pt x="1" y="112"/>
                    <a:pt x="38" y="149"/>
                  </a:cubicBezTo>
                  <a:cubicBezTo>
                    <a:pt x="38" y="186"/>
                    <a:pt x="111" y="223"/>
                    <a:pt x="148" y="223"/>
                  </a:cubicBezTo>
                  <a:cubicBezTo>
                    <a:pt x="148" y="186"/>
                    <a:pt x="148" y="149"/>
                    <a:pt x="111" y="112"/>
                  </a:cubicBezTo>
                  <a:cubicBezTo>
                    <a:pt x="111" y="75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-3393678" y="2763432"/>
              <a:ext cx="7360" cy="9472"/>
            </a:xfrm>
            <a:custGeom>
              <a:avLst/>
              <a:gdLst/>
              <a:ahLst/>
              <a:cxnLst/>
              <a:rect l="l" t="t" r="r" b="b"/>
              <a:pathLst>
                <a:path w="223" h="287" extrusionOk="0">
                  <a:moveTo>
                    <a:pt x="38" y="0"/>
                  </a:moveTo>
                  <a:cubicBezTo>
                    <a:pt x="1" y="37"/>
                    <a:pt x="1" y="148"/>
                    <a:pt x="38" y="185"/>
                  </a:cubicBezTo>
                  <a:cubicBezTo>
                    <a:pt x="65" y="239"/>
                    <a:pt x="131" y="273"/>
                    <a:pt x="180" y="273"/>
                  </a:cubicBezTo>
                  <a:cubicBezTo>
                    <a:pt x="197" y="273"/>
                    <a:pt x="213" y="269"/>
                    <a:pt x="222" y="259"/>
                  </a:cubicBezTo>
                  <a:lnTo>
                    <a:pt x="222" y="259"/>
                  </a:lnTo>
                  <a:cubicBezTo>
                    <a:pt x="204" y="277"/>
                    <a:pt x="204" y="287"/>
                    <a:pt x="209" y="287"/>
                  </a:cubicBezTo>
                  <a:cubicBezTo>
                    <a:pt x="213" y="287"/>
                    <a:pt x="222" y="277"/>
                    <a:pt x="222" y="259"/>
                  </a:cubicBezTo>
                  <a:cubicBezTo>
                    <a:pt x="185" y="259"/>
                    <a:pt x="112" y="185"/>
                    <a:pt x="112" y="148"/>
                  </a:cubicBezTo>
                  <a:cubicBezTo>
                    <a:pt x="75" y="111"/>
                    <a:pt x="75" y="74"/>
                    <a:pt x="7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-3391236" y="2763432"/>
              <a:ext cx="4917" cy="8548"/>
            </a:xfrm>
            <a:custGeom>
              <a:avLst/>
              <a:gdLst/>
              <a:ahLst/>
              <a:cxnLst/>
              <a:rect l="l" t="t" r="r" b="b"/>
              <a:pathLst>
                <a:path w="149" h="259" extrusionOk="0">
                  <a:moveTo>
                    <a:pt x="1" y="0"/>
                  </a:moveTo>
                  <a:cubicBezTo>
                    <a:pt x="1" y="74"/>
                    <a:pt x="1" y="111"/>
                    <a:pt x="38" y="148"/>
                  </a:cubicBezTo>
                  <a:cubicBezTo>
                    <a:pt x="38" y="185"/>
                    <a:pt x="111" y="259"/>
                    <a:pt x="148" y="259"/>
                  </a:cubicBezTo>
                  <a:cubicBezTo>
                    <a:pt x="148" y="185"/>
                    <a:pt x="148" y="148"/>
                    <a:pt x="111" y="111"/>
                  </a:cubicBezTo>
                  <a:cubicBezTo>
                    <a:pt x="111" y="74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-3399784" y="2718284"/>
              <a:ext cx="32969" cy="29471"/>
            </a:xfrm>
            <a:custGeom>
              <a:avLst/>
              <a:gdLst/>
              <a:ahLst/>
              <a:cxnLst/>
              <a:rect l="l" t="t" r="r" b="b"/>
              <a:pathLst>
                <a:path w="999" h="893" extrusionOk="0">
                  <a:moveTo>
                    <a:pt x="1" y="0"/>
                  </a:moveTo>
                  <a:cubicBezTo>
                    <a:pt x="38" y="296"/>
                    <a:pt x="260" y="703"/>
                    <a:pt x="555" y="814"/>
                  </a:cubicBezTo>
                  <a:cubicBezTo>
                    <a:pt x="641" y="865"/>
                    <a:pt x="727" y="893"/>
                    <a:pt x="802" y="893"/>
                  </a:cubicBezTo>
                  <a:cubicBezTo>
                    <a:pt x="888" y="893"/>
                    <a:pt x="959" y="856"/>
                    <a:pt x="999" y="777"/>
                  </a:cubicBezTo>
                  <a:lnTo>
                    <a:pt x="999" y="777"/>
                  </a:lnTo>
                  <a:cubicBezTo>
                    <a:pt x="977" y="787"/>
                    <a:pt x="949" y="792"/>
                    <a:pt x="917" y="792"/>
                  </a:cubicBezTo>
                  <a:cubicBezTo>
                    <a:pt x="838" y="792"/>
                    <a:pt x="734" y="766"/>
                    <a:pt x="629" y="740"/>
                  </a:cubicBezTo>
                  <a:cubicBezTo>
                    <a:pt x="407" y="592"/>
                    <a:pt x="223" y="333"/>
                    <a:pt x="112" y="37"/>
                  </a:cubicBezTo>
                  <a:cubicBezTo>
                    <a:pt x="75" y="0"/>
                    <a:pt x="38" y="0"/>
                    <a:pt x="1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-3396120" y="2720727"/>
              <a:ext cx="30527" cy="25478"/>
            </a:xfrm>
            <a:custGeom>
              <a:avLst/>
              <a:gdLst/>
              <a:ahLst/>
              <a:cxnLst/>
              <a:rect l="l" t="t" r="r" b="b"/>
              <a:pathLst>
                <a:path w="925" h="772" extrusionOk="0">
                  <a:moveTo>
                    <a:pt x="1" y="0"/>
                  </a:moveTo>
                  <a:cubicBezTo>
                    <a:pt x="112" y="296"/>
                    <a:pt x="296" y="555"/>
                    <a:pt x="518" y="703"/>
                  </a:cubicBezTo>
                  <a:cubicBezTo>
                    <a:pt x="620" y="728"/>
                    <a:pt x="687" y="771"/>
                    <a:pt x="755" y="771"/>
                  </a:cubicBezTo>
                  <a:cubicBezTo>
                    <a:pt x="786" y="771"/>
                    <a:pt x="817" y="763"/>
                    <a:pt x="851" y="740"/>
                  </a:cubicBezTo>
                  <a:cubicBezTo>
                    <a:pt x="888" y="703"/>
                    <a:pt x="925" y="666"/>
                    <a:pt x="925" y="555"/>
                  </a:cubicBezTo>
                  <a:cubicBezTo>
                    <a:pt x="814" y="370"/>
                    <a:pt x="629" y="222"/>
                    <a:pt x="370" y="148"/>
                  </a:cubicBezTo>
                  <a:cubicBezTo>
                    <a:pt x="223" y="111"/>
                    <a:pt x="149" y="74"/>
                    <a:pt x="1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-3368035" y="2826864"/>
              <a:ext cx="25643" cy="21089"/>
            </a:xfrm>
            <a:custGeom>
              <a:avLst/>
              <a:gdLst/>
              <a:ahLst/>
              <a:cxnLst/>
              <a:rect l="l" t="t" r="r" b="b"/>
              <a:pathLst>
                <a:path w="777" h="639" extrusionOk="0">
                  <a:moveTo>
                    <a:pt x="222" y="1"/>
                  </a:moveTo>
                  <a:lnTo>
                    <a:pt x="222" y="1"/>
                  </a:lnTo>
                  <a:cubicBezTo>
                    <a:pt x="37" y="38"/>
                    <a:pt x="0" y="296"/>
                    <a:pt x="74" y="629"/>
                  </a:cubicBezTo>
                  <a:cubicBezTo>
                    <a:pt x="125" y="635"/>
                    <a:pt x="173" y="639"/>
                    <a:pt x="220" y="639"/>
                  </a:cubicBezTo>
                  <a:cubicBezTo>
                    <a:pt x="445" y="639"/>
                    <a:pt x="623" y="567"/>
                    <a:pt x="776" y="444"/>
                  </a:cubicBezTo>
                  <a:lnTo>
                    <a:pt x="776" y="444"/>
                  </a:lnTo>
                  <a:cubicBezTo>
                    <a:pt x="592" y="555"/>
                    <a:pt x="407" y="555"/>
                    <a:pt x="185" y="592"/>
                  </a:cubicBezTo>
                  <a:cubicBezTo>
                    <a:pt x="111" y="296"/>
                    <a:pt x="111" y="112"/>
                    <a:pt x="222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-3364404" y="2823894"/>
              <a:ext cx="25676" cy="21320"/>
            </a:xfrm>
            <a:custGeom>
              <a:avLst/>
              <a:gdLst/>
              <a:ahLst/>
              <a:cxnLst/>
              <a:rect l="l" t="t" r="r" b="b"/>
              <a:pathLst>
                <a:path w="778" h="646" extrusionOk="0">
                  <a:moveTo>
                    <a:pt x="225" y="0"/>
                  </a:moveTo>
                  <a:cubicBezTo>
                    <a:pt x="197" y="0"/>
                    <a:pt x="171" y="6"/>
                    <a:pt x="149" y="17"/>
                  </a:cubicBezTo>
                  <a:cubicBezTo>
                    <a:pt x="75" y="165"/>
                    <a:pt x="1" y="386"/>
                    <a:pt x="112" y="645"/>
                  </a:cubicBezTo>
                  <a:cubicBezTo>
                    <a:pt x="297" y="645"/>
                    <a:pt x="519" y="645"/>
                    <a:pt x="666" y="534"/>
                  </a:cubicBezTo>
                  <a:cubicBezTo>
                    <a:pt x="666" y="497"/>
                    <a:pt x="703" y="460"/>
                    <a:pt x="777" y="386"/>
                  </a:cubicBezTo>
                  <a:cubicBezTo>
                    <a:pt x="620" y="167"/>
                    <a:pt x="383" y="0"/>
                    <a:pt x="225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-3353414" y="2769538"/>
              <a:ext cx="23234" cy="45147"/>
            </a:xfrm>
            <a:custGeom>
              <a:avLst/>
              <a:gdLst/>
              <a:ahLst/>
              <a:cxnLst/>
              <a:rect l="l" t="t" r="r" b="b"/>
              <a:pathLst>
                <a:path w="704" h="1368" extrusionOk="0">
                  <a:moveTo>
                    <a:pt x="296" y="0"/>
                  </a:moveTo>
                  <a:cubicBezTo>
                    <a:pt x="112" y="111"/>
                    <a:pt x="1" y="296"/>
                    <a:pt x="112" y="592"/>
                  </a:cubicBezTo>
                  <a:cubicBezTo>
                    <a:pt x="149" y="924"/>
                    <a:pt x="444" y="1257"/>
                    <a:pt x="666" y="1368"/>
                  </a:cubicBezTo>
                  <a:lnTo>
                    <a:pt x="666" y="1257"/>
                  </a:lnTo>
                  <a:cubicBezTo>
                    <a:pt x="666" y="1257"/>
                    <a:pt x="666" y="1220"/>
                    <a:pt x="703" y="1220"/>
                  </a:cubicBezTo>
                  <a:cubicBezTo>
                    <a:pt x="481" y="1072"/>
                    <a:pt x="296" y="813"/>
                    <a:pt x="222" y="518"/>
                  </a:cubicBezTo>
                  <a:cubicBezTo>
                    <a:pt x="186" y="296"/>
                    <a:pt x="186" y="111"/>
                    <a:pt x="296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-3348530" y="2768317"/>
              <a:ext cx="17128" cy="40296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111" y="0"/>
                  </a:moveTo>
                  <a:cubicBezTo>
                    <a:pt x="1" y="148"/>
                    <a:pt x="1" y="296"/>
                    <a:pt x="38" y="518"/>
                  </a:cubicBezTo>
                  <a:cubicBezTo>
                    <a:pt x="148" y="776"/>
                    <a:pt x="333" y="1072"/>
                    <a:pt x="518" y="1220"/>
                  </a:cubicBezTo>
                  <a:cubicBezTo>
                    <a:pt x="481" y="850"/>
                    <a:pt x="370" y="407"/>
                    <a:pt x="148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-3424173" y="2787821"/>
              <a:ext cx="28085" cy="41517"/>
            </a:xfrm>
            <a:custGeom>
              <a:avLst/>
              <a:gdLst/>
              <a:ahLst/>
              <a:cxnLst/>
              <a:rect l="l" t="t" r="r" b="b"/>
              <a:pathLst>
                <a:path w="851" h="1258" extrusionOk="0">
                  <a:moveTo>
                    <a:pt x="0" y="1"/>
                  </a:moveTo>
                  <a:cubicBezTo>
                    <a:pt x="185" y="481"/>
                    <a:pt x="444" y="925"/>
                    <a:pt x="814" y="1258"/>
                  </a:cubicBezTo>
                  <a:cubicBezTo>
                    <a:pt x="814" y="1221"/>
                    <a:pt x="851" y="1110"/>
                    <a:pt x="851" y="1073"/>
                  </a:cubicBezTo>
                  <a:cubicBezTo>
                    <a:pt x="555" y="740"/>
                    <a:pt x="296" y="370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-3418067" y="2787821"/>
              <a:ext cx="21980" cy="35412"/>
            </a:xfrm>
            <a:custGeom>
              <a:avLst/>
              <a:gdLst/>
              <a:ahLst/>
              <a:cxnLst/>
              <a:rect l="l" t="t" r="r" b="b"/>
              <a:pathLst>
                <a:path w="666" h="1073" extrusionOk="0">
                  <a:moveTo>
                    <a:pt x="0" y="1"/>
                  </a:moveTo>
                  <a:lnTo>
                    <a:pt x="0" y="1"/>
                  </a:lnTo>
                  <a:cubicBezTo>
                    <a:pt x="111" y="370"/>
                    <a:pt x="407" y="740"/>
                    <a:pt x="666" y="1073"/>
                  </a:cubicBezTo>
                  <a:cubicBezTo>
                    <a:pt x="666" y="851"/>
                    <a:pt x="629" y="629"/>
                    <a:pt x="481" y="444"/>
                  </a:cubicBezTo>
                  <a:cubicBezTo>
                    <a:pt x="333" y="185"/>
                    <a:pt x="185" y="75"/>
                    <a:pt x="0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-3432721" y="2724390"/>
              <a:ext cx="18349" cy="35412"/>
            </a:xfrm>
            <a:custGeom>
              <a:avLst/>
              <a:gdLst/>
              <a:ahLst/>
              <a:cxnLst/>
              <a:rect l="l" t="t" r="r" b="b"/>
              <a:pathLst>
                <a:path w="556" h="1073" extrusionOk="0">
                  <a:moveTo>
                    <a:pt x="333" y="0"/>
                  </a:moveTo>
                  <a:cubicBezTo>
                    <a:pt x="148" y="111"/>
                    <a:pt x="1" y="444"/>
                    <a:pt x="1" y="887"/>
                  </a:cubicBezTo>
                  <a:lnTo>
                    <a:pt x="1" y="961"/>
                  </a:lnTo>
                  <a:cubicBezTo>
                    <a:pt x="130" y="1035"/>
                    <a:pt x="250" y="1072"/>
                    <a:pt x="347" y="1072"/>
                  </a:cubicBezTo>
                  <a:cubicBezTo>
                    <a:pt x="444" y="1072"/>
                    <a:pt x="518" y="1035"/>
                    <a:pt x="555" y="961"/>
                  </a:cubicBezTo>
                  <a:lnTo>
                    <a:pt x="555" y="961"/>
                  </a:lnTo>
                  <a:cubicBezTo>
                    <a:pt x="523" y="972"/>
                    <a:pt x="487" y="977"/>
                    <a:pt x="448" y="977"/>
                  </a:cubicBezTo>
                  <a:cubicBezTo>
                    <a:pt x="354" y="977"/>
                    <a:pt x="242" y="951"/>
                    <a:pt x="111" y="924"/>
                  </a:cubicBezTo>
                  <a:lnTo>
                    <a:pt x="111" y="813"/>
                  </a:lnTo>
                  <a:cubicBezTo>
                    <a:pt x="111" y="518"/>
                    <a:pt x="185" y="222"/>
                    <a:pt x="333" y="37"/>
                  </a:cubicBezTo>
                  <a:lnTo>
                    <a:pt x="333" y="0"/>
                  </a:ln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-3427836" y="2724390"/>
              <a:ext cx="18349" cy="32210"/>
            </a:xfrm>
            <a:custGeom>
              <a:avLst/>
              <a:gdLst/>
              <a:ahLst/>
              <a:cxnLst/>
              <a:rect l="l" t="t" r="r" b="b"/>
              <a:pathLst>
                <a:path w="556" h="976" extrusionOk="0">
                  <a:moveTo>
                    <a:pt x="222" y="0"/>
                  </a:moveTo>
                  <a:cubicBezTo>
                    <a:pt x="111" y="185"/>
                    <a:pt x="0" y="444"/>
                    <a:pt x="0" y="776"/>
                  </a:cubicBezTo>
                  <a:lnTo>
                    <a:pt x="0" y="887"/>
                  </a:lnTo>
                  <a:cubicBezTo>
                    <a:pt x="109" y="942"/>
                    <a:pt x="237" y="976"/>
                    <a:pt x="327" y="976"/>
                  </a:cubicBezTo>
                  <a:cubicBezTo>
                    <a:pt x="360" y="976"/>
                    <a:pt x="387" y="971"/>
                    <a:pt x="407" y="961"/>
                  </a:cubicBezTo>
                  <a:cubicBezTo>
                    <a:pt x="407" y="961"/>
                    <a:pt x="481" y="924"/>
                    <a:pt x="481" y="887"/>
                  </a:cubicBezTo>
                  <a:cubicBezTo>
                    <a:pt x="555" y="629"/>
                    <a:pt x="407" y="259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-3280214" y="2847623"/>
              <a:ext cx="85443" cy="80559"/>
            </a:xfrm>
            <a:custGeom>
              <a:avLst/>
              <a:gdLst/>
              <a:ahLst/>
              <a:cxnLst/>
              <a:rect l="l" t="t" r="r" b="b"/>
              <a:pathLst>
                <a:path w="2589" h="2441" extrusionOk="0">
                  <a:moveTo>
                    <a:pt x="666" y="0"/>
                  </a:moveTo>
                  <a:lnTo>
                    <a:pt x="666" y="0"/>
                  </a:lnTo>
                  <a:cubicBezTo>
                    <a:pt x="364" y="168"/>
                    <a:pt x="1" y="2440"/>
                    <a:pt x="1931" y="2440"/>
                  </a:cubicBezTo>
                  <a:cubicBezTo>
                    <a:pt x="2126" y="2440"/>
                    <a:pt x="2345" y="2417"/>
                    <a:pt x="2589" y="2366"/>
                  </a:cubicBezTo>
                  <a:lnTo>
                    <a:pt x="2293" y="1775"/>
                  </a:lnTo>
                  <a:cubicBezTo>
                    <a:pt x="2219" y="1812"/>
                    <a:pt x="2145" y="1830"/>
                    <a:pt x="2067" y="1830"/>
                  </a:cubicBezTo>
                  <a:cubicBezTo>
                    <a:pt x="1988" y="1830"/>
                    <a:pt x="1905" y="1812"/>
                    <a:pt x="1812" y="1775"/>
                  </a:cubicBezTo>
                  <a:cubicBezTo>
                    <a:pt x="1443" y="1516"/>
                    <a:pt x="1221" y="1072"/>
                    <a:pt x="1221" y="481"/>
                  </a:cubicBezTo>
                  <a:cubicBezTo>
                    <a:pt x="1221" y="333"/>
                    <a:pt x="1221" y="222"/>
                    <a:pt x="1258" y="185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-3268003" y="2820626"/>
              <a:ext cx="72011" cy="44091"/>
            </a:xfrm>
            <a:custGeom>
              <a:avLst/>
              <a:gdLst/>
              <a:ahLst/>
              <a:cxnLst/>
              <a:rect l="l" t="t" r="r" b="b"/>
              <a:pathLst>
                <a:path w="2182" h="1336" extrusionOk="0">
                  <a:moveTo>
                    <a:pt x="890" y="0"/>
                  </a:moveTo>
                  <a:cubicBezTo>
                    <a:pt x="797" y="0"/>
                    <a:pt x="711" y="24"/>
                    <a:pt x="629" y="79"/>
                  </a:cubicBezTo>
                  <a:lnTo>
                    <a:pt x="1" y="448"/>
                  </a:lnTo>
                  <a:lnTo>
                    <a:pt x="75" y="744"/>
                  </a:lnTo>
                  <a:lnTo>
                    <a:pt x="444" y="596"/>
                  </a:lnTo>
                  <a:lnTo>
                    <a:pt x="925" y="818"/>
                  </a:lnTo>
                  <a:cubicBezTo>
                    <a:pt x="941" y="791"/>
                    <a:pt x="964" y="779"/>
                    <a:pt x="992" y="779"/>
                  </a:cubicBezTo>
                  <a:cubicBezTo>
                    <a:pt x="1150" y="779"/>
                    <a:pt x="1464" y="1178"/>
                    <a:pt x="1590" y="1336"/>
                  </a:cubicBezTo>
                  <a:lnTo>
                    <a:pt x="2182" y="966"/>
                  </a:lnTo>
                  <a:cubicBezTo>
                    <a:pt x="1997" y="633"/>
                    <a:pt x="1775" y="301"/>
                    <a:pt x="1442" y="190"/>
                  </a:cubicBezTo>
                  <a:cubicBezTo>
                    <a:pt x="1232" y="73"/>
                    <a:pt x="1051" y="0"/>
                    <a:pt x="890" y="0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-3277772" y="2831220"/>
              <a:ext cx="63497" cy="105344"/>
            </a:xfrm>
            <a:custGeom>
              <a:avLst/>
              <a:gdLst/>
              <a:ahLst/>
              <a:cxnLst/>
              <a:rect l="l" t="t" r="r" b="b"/>
              <a:pathLst>
                <a:path w="1924" h="3192" extrusionOk="0">
                  <a:moveTo>
                    <a:pt x="611" y="0"/>
                  </a:moveTo>
                  <a:cubicBezTo>
                    <a:pt x="239" y="0"/>
                    <a:pt x="1" y="306"/>
                    <a:pt x="1" y="904"/>
                  </a:cubicBezTo>
                  <a:cubicBezTo>
                    <a:pt x="1" y="1865"/>
                    <a:pt x="481" y="2678"/>
                    <a:pt x="1147" y="3048"/>
                  </a:cubicBezTo>
                  <a:cubicBezTo>
                    <a:pt x="1323" y="3146"/>
                    <a:pt x="1478" y="3192"/>
                    <a:pt x="1612" y="3192"/>
                  </a:cubicBezTo>
                  <a:cubicBezTo>
                    <a:pt x="1732" y="3192"/>
                    <a:pt x="1836" y="3155"/>
                    <a:pt x="1923" y="3085"/>
                  </a:cubicBezTo>
                  <a:lnTo>
                    <a:pt x="1591" y="2531"/>
                  </a:lnTo>
                  <a:cubicBezTo>
                    <a:pt x="1548" y="2573"/>
                    <a:pt x="1468" y="2616"/>
                    <a:pt x="1373" y="2616"/>
                  </a:cubicBezTo>
                  <a:cubicBezTo>
                    <a:pt x="1303" y="2616"/>
                    <a:pt x="1225" y="2593"/>
                    <a:pt x="1147" y="2531"/>
                  </a:cubicBezTo>
                  <a:cubicBezTo>
                    <a:pt x="777" y="2346"/>
                    <a:pt x="555" y="1902"/>
                    <a:pt x="555" y="1274"/>
                  </a:cubicBezTo>
                  <a:cubicBezTo>
                    <a:pt x="555" y="858"/>
                    <a:pt x="701" y="650"/>
                    <a:pt x="914" y="650"/>
                  </a:cubicBezTo>
                  <a:cubicBezTo>
                    <a:pt x="985" y="650"/>
                    <a:pt x="1064" y="673"/>
                    <a:pt x="1147" y="719"/>
                  </a:cubicBezTo>
                  <a:cubicBezTo>
                    <a:pt x="1332" y="830"/>
                    <a:pt x="1406" y="1015"/>
                    <a:pt x="1554" y="1200"/>
                  </a:cubicBezTo>
                  <a:lnTo>
                    <a:pt x="1886" y="978"/>
                  </a:lnTo>
                  <a:cubicBezTo>
                    <a:pt x="1702" y="682"/>
                    <a:pt x="1480" y="349"/>
                    <a:pt x="1147" y="164"/>
                  </a:cubicBezTo>
                  <a:cubicBezTo>
                    <a:pt x="949" y="55"/>
                    <a:pt x="768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-3225297" y="2906170"/>
              <a:ext cx="30527" cy="30527"/>
            </a:xfrm>
            <a:custGeom>
              <a:avLst/>
              <a:gdLst/>
              <a:ahLst/>
              <a:cxnLst/>
              <a:rect l="l" t="t" r="r" b="b"/>
              <a:pathLst>
                <a:path w="925" h="925" extrusionOk="0">
                  <a:moveTo>
                    <a:pt x="629" y="1"/>
                  </a:moveTo>
                  <a:lnTo>
                    <a:pt x="1" y="297"/>
                  </a:lnTo>
                  <a:lnTo>
                    <a:pt x="333" y="925"/>
                  </a:lnTo>
                  <a:lnTo>
                    <a:pt x="925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-3226518" y="2852507"/>
              <a:ext cx="30527" cy="18316"/>
            </a:xfrm>
            <a:custGeom>
              <a:avLst/>
              <a:gdLst/>
              <a:ahLst/>
              <a:cxnLst/>
              <a:rect l="l" t="t" r="r" b="b"/>
              <a:pathLst>
                <a:path w="925" h="555" extrusionOk="0">
                  <a:moveTo>
                    <a:pt x="925" y="0"/>
                  </a:moveTo>
                  <a:lnTo>
                    <a:pt x="333" y="333"/>
                  </a:lnTo>
                  <a:lnTo>
                    <a:pt x="1" y="555"/>
                  </a:lnTo>
                  <a:lnTo>
                    <a:pt x="592" y="22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-3165496" y="2870791"/>
              <a:ext cx="46402" cy="120822"/>
            </a:xfrm>
            <a:custGeom>
              <a:avLst/>
              <a:gdLst/>
              <a:ahLst/>
              <a:cxnLst/>
              <a:rect l="l" t="t" r="r" b="b"/>
              <a:pathLst>
                <a:path w="1406" h="3661" extrusionOk="0">
                  <a:moveTo>
                    <a:pt x="592" y="1"/>
                  </a:moveTo>
                  <a:lnTo>
                    <a:pt x="0" y="370"/>
                  </a:lnTo>
                  <a:lnTo>
                    <a:pt x="777" y="3661"/>
                  </a:lnTo>
                  <a:lnTo>
                    <a:pt x="1405" y="3291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-3194802" y="2936697"/>
              <a:ext cx="23234" cy="21980"/>
            </a:xfrm>
            <a:custGeom>
              <a:avLst/>
              <a:gdLst/>
              <a:ahLst/>
              <a:cxnLst/>
              <a:rect l="l" t="t" r="r" b="b"/>
              <a:pathLst>
                <a:path w="704" h="666" extrusionOk="0">
                  <a:moveTo>
                    <a:pt x="703" y="0"/>
                  </a:moveTo>
                  <a:lnTo>
                    <a:pt x="186" y="111"/>
                  </a:lnTo>
                  <a:lnTo>
                    <a:pt x="1" y="665"/>
                  </a:lnTo>
                  <a:lnTo>
                    <a:pt x="1" y="665"/>
                  </a:lnTo>
                  <a:lnTo>
                    <a:pt x="629" y="370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-3210644" y="2870791"/>
              <a:ext cx="73233" cy="120822"/>
            </a:xfrm>
            <a:custGeom>
              <a:avLst/>
              <a:gdLst/>
              <a:ahLst/>
              <a:cxnLst/>
              <a:rect l="l" t="t" r="r" b="b"/>
              <a:pathLst>
                <a:path w="2219" h="3661" extrusionOk="0">
                  <a:moveTo>
                    <a:pt x="1035" y="703"/>
                  </a:moveTo>
                  <a:cubicBezTo>
                    <a:pt x="1109" y="999"/>
                    <a:pt x="1183" y="1369"/>
                    <a:pt x="1220" y="1701"/>
                  </a:cubicBezTo>
                  <a:lnTo>
                    <a:pt x="1294" y="1997"/>
                  </a:lnTo>
                  <a:lnTo>
                    <a:pt x="814" y="1701"/>
                  </a:lnTo>
                  <a:lnTo>
                    <a:pt x="851" y="1479"/>
                  </a:lnTo>
                  <a:cubicBezTo>
                    <a:pt x="925" y="1221"/>
                    <a:pt x="998" y="962"/>
                    <a:pt x="1035" y="703"/>
                  </a:cubicBezTo>
                  <a:close/>
                  <a:moveTo>
                    <a:pt x="777" y="1"/>
                  </a:moveTo>
                  <a:lnTo>
                    <a:pt x="0" y="2404"/>
                  </a:lnTo>
                  <a:lnTo>
                    <a:pt x="555" y="2736"/>
                  </a:lnTo>
                  <a:lnTo>
                    <a:pt x="666" y="2108"/>
                  </a:lnTo>
                  <a:lnTo>
                    <a:pt x="1405" y="2552"/>
                  </a:lnTo>
                  <a:lnTo>
                    <a:pt x="1590" y="3328"/>
                  </a:lnTo>
                  <a:lnTo>
                    <a:pt x="2218" y="3661"/>
                  </a:lnTo>
                  <a:lnTo>
                    <a:pt x="1405" y="370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-3186254" y="2858580"/>
              <a:ext cx="40296" cy="24455"/>
            </a:xfrm>
            <a:custGeom>
              <a:avLst/>
              <a:gdLst/>
              <a:ahLst/>
              <a:cxnLst/>
              <a:rect l="l" t="t" r="r" b="b"/>
              <a:pathLst>
                <a:path w="1221" h="741" extrusionOk="0">
                  <a:moveTo>
                    <a:pt x="555" y="1"/>
                  </a:moveTo>
                  <a:lnTo>
                    <a:pt x="1" y="334"/>
                  </a:lnTo>
                  <a:lnTo>
                    <a:pt x="629" y="740"/>
                  </a:lnTo>
                  <a:lnTo>
                    <a:pt x="1221" y="371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-3185033" y="2918381"/>
              <a:ext cx="17128" cy="18316"/>
            </a:xfrm>
            <a:custGeom>
              <a:avLst/>
              <a:gdLst/>
              <a:ahLst/>
              <a:cxnLst/>
              <a:rect l="l" t="t" r="r" b="b"/>
              <a:pathLst>
                <a:path w="519" h="555" extrusionOk="0">
                  <a:moveTo>
                    <a:pt x="407" y="0"/>
                  </a:moveTo>
                  <a:lnTo>
                    <a:pt x="1" y="222"/>
                  </a:lnTo>
                  <a:lnTo>
                    <a:pt x="518" y="555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-3185033" y="2891549"/>
              <a:ext cx="13465" cy="34191"/>
            </a:xfrm>
            <a:custGeom>
              <a:avLst/>
              <a:gdLst/>
              <a:ahLst/>
              <a:cxnLst/>
              <a:rect l="l" t="t" r="r" b="b"/>
              <a:pathLst>
                <a:path w="408" h="1036" extrusionOk="0">
                  <a:moveTo>
                    <a:pt x="259" y="0"/>
                  </a:moveTo>
                  <a:lnTo>
                    <a:pt x="1" y="1035"/>
                  </a:lnTo>
                  <a:lnTo>
                    <a:pt x="407" y="81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-3113054" y="2943991"/>
              <a:ext cx="28118" cy="20792"/>
            </a:xfrm>
            <a:custGeom>
              <a:avLst/>
              <a:gdLst/>
              <a:ahLst/>
              <a:cxnLst/>
              <a:rect l="l" t="t" r="r" b="b"/>
              <a:pathLst>
                <a:path w="852" h="630" extrusionOk="0">
                  <a:moveTo>
                    <a:pt x="629" y="1"/>
                  </a:moveTo>
                  <a:lnTo>
                    <a:pt x="1" y="334"/>
                  </a:lnTo>
                  <a:cubicBezTo>
                    <a:pt x="1" y="334"/>
                    <a:pt x="297" y="629"/>
                    <a:pt x="592" y="629"/>
                  </a:cubicBezTo>
                  <a:cubicBezTo>
                    <a:pt x="851" y="629"/>
                    <a:pt x="814" y="444"/>
                    <a:pt x="814" y="371"/>
                  </a:cubicBezTo>
                  <a:cubicBezTo>
                    <a:pt x="814" y="149"/>
                    <a:pt x="666" y="38"/>
                    <a:pt x="666" y="38"/>
                  </a:cubicBez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-3111833" y="2930592"/>
              <a:ext cx="19570" cy="25643"/>
            </a:xfrm>
            <a:custGeom>
              <a:avLst/>
              <a:gdLst/>
              <a:ahLst/>
              <a:cxnLst/>
              <a:rect l="l" t="t" r="r" b="b"/>
              <a:pathLst>
                <a:path w="593" h="777" extrusionOk="0">
                  <a:moveTo>
                    <a:pt x="1" y="0"/>
                  </a:moveTo>
                  <a:lnTo>
                    <a:pt x="1" y="777"/>
                  </a:lnTo>
                  <a:lnTo>
                    <a:pt x="592" y="407"/>
                  </a:lnTo>
                  <a:lnTo>
                    <a:pt x="592" y="1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-3111833" y="2968413"/>
              <a:ext cx="19570" cy="37854"/>
            </a:xfrm>
            <a:custGeom>
              <a:avLst/>
              <a:gdLst/>
              <a:ahLst/>
              <a:cxnLst/>
              <a:rect l="l" t="t" r="r" b="b"/>
              <a:pathLst>
                <a:path w="593" h="1147" extrusionOk="0">
                  <a:moveTo>
                    <a:pt x="592" y="0"/>
                  </a:moveTo>
                  <a:lnTo>
                    <a:pt x="1" y="111"/>
                  </a:lnTo>
                  <a:lnTo>
                    <a:pt x="1" y="1146"/>
                  </a:lnTo>
                  <a:lnTo>
                    <a:pt x="592" y="814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-3084968" y="2974519"/>
              <a:ext cx="39075" cy="59801"/>
            </a:xfrm>
            <a:custGeom>
              <a:avLst/>
              <a:gdLst/>
              <a:ahLst/>
              <a:cxnLst/>
              <a:rect l="l" t="t" r="r" b="b"/>
              <a:pathLst>
                <a:path w="1184" h="1812" extrusionOk="0">
                  <a:moveTo>
                    <a:pt x="629" y="0"/>
                  </a:moveTo>
                  <a:lnTo>
                    <a:pt x="0" y="333"/>
                  </a:lnTo>
                  <a:lnTo>
                    <a:pt x="555" y="1812"/>
                  </a:lnTo>
                  <a:lnTo>
                    <a:pt x="1183" y="1442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-3131337" y="2890328"/>
              <a:ext cx="80559" cy="95179"/>
            </a:xfrm>
            <a:custGeom>
              <a:avLst/>
              <a:gdLst/>
              <a:ahLst/>
              <a:cxnLst/>
              <a:rect l="l" t="t" r="r" b="b"/>
              <a:pathLst>
                <a:path w="2441" h="2884" extrusionOk="0">
                  <a:moveTo>
                    <a:pt x="592" y="0"/>
                  </a:moveTo>
                  <a:lnTo>
                    <a:pt x="0" y="370"/>
                  </a:lnTo>
                  <a:cubicBezTo>
                    <a:pt x="0" y="370"/>
                    <a:pt x="1146" y="1072"/>
                    <a:pt x="1516" y="1553"/>
                  </a:cubicBezTo>
                  <a:cubicBezTo>
                    <a:pt x="1960" y="2329"/>
                    <a:pt x="1664" y="2884"/>
                    <a:pt x="1664" y="2884"/>
                  </a:cubicBezTo>
                  <a:lnTo>
                    <a:pt x="2219" y="2551"/>
                  </a:lnTo>
                  <a:cubicBezTo>
                    <a:pt x="2403" y="2403"/>
                    <a:pt x="2440" y="2218"/>
                    <a:pt x="2440" y="1960"/>
                  </a:cubicBezTo>
                  <a:cubicBezTo>
                    <a:pt x="2440" y="1257"/>
                    <a:pt x="2034" y="777"/>
                    <a:pt x="1479" y="518"/>
                  </a:cubicBez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-3130116" y="2901285"/>
              <a:ext cx="64685" cy="130591"/>
            </a:xfrm>
            <a:custGeom>
              <a:avLst/>
              <a:gdLst/>
              <a:ahLst/>
              <a:cxnLst/>
              <a:rect l="l" t="t" r="r" b="b"/>
              <a:pathLst>
                <a:path w="1960" h="3957" extrusionOk="0">
                  <a:moveTo>
                    <a:pt x="555" y="814"/>
                  </a:moveTo>
                  <a:lnTo>
                    <a:pt x="814" y="999"/>
                  </a:lnTo>
                  <a:cubicBezTo>
                    <a:pt x="1146" y="1184"/>
                    <a:pt x="1294" y="1369"/>
                    <a:pt x="1294" y="1665"/>
                  </a:cubicBezTo>
                  <a:cubicBezTo>
                    <a:pt x="1294" y="1867"/>
                    <a:pt x="1226" y="1960"/>
                    <a:pt x="1105" y="1960"/>
                  </a:cubicBezTo>
                  <a:cubicBezTo>
                    <a:pt x="1028" y="1960"/>
                    <a:pt x="929" y="1922"/>
                    <a:pt x="814" y="1849"/>
                  </a:cubicBezTo>
                  <a:lnTo>
                    <a:pt x="555" y="1665"/>
                  </a:lnTo>
                  <a:lnTo>
                    <a:pt x="555" y="814"/>
                  </a:lnTo>
                  <a:close/>
                  <a:moveTo>
                    <a:pt x="0" y="1"/>
                  </a:moveTo>
                  <a:lnTo>
                    <a:pt x="0" y="2848"/>
                  </a:lnTo>
                  <a:lnTo>
                    <a:pt x="555" y="3180"/>
                  </a:lnTo>
                  <a:lnTo>
                    <a:pt x="555" y="2182"/>
                  </a:lnTo>
                  <a:lnTo>
                    <a:pt x="851" y="2367"/>
                  </a:lnTo>
                  <a:lnTo>
                    <a:pt x="1331" y="3661"/>
                  </a:lnTo>
                  <a:lnTo>
                    <a:pt x="1960" y="3957"/>
                  </a:lnTo>
                  <a:lnTo>
                    <a:pt x="1405" y="2478"/>
                  </a:lnTo>
                  <a:lnTo>
                    <a:pt x="1405" y="2478"/>
                  </a:lnTo>
                  <a:cubicBezTo>
                    <a:pt x="1442" y="2488"/>
                    <a:pt x="1478" y="2494"/>
                    <a:pt x="1511" y="2494"/>
                  </a:cubicBezTo>
                  <a:cubicBezTo>
                    <a:pt x="1713" y="2494"/>
                    <a:pt x="1849" y="2304"/>
                    <a:pt x="1849" y="1923"/>
                  </a:cubicBezTo>
                  <a:cubicBezTo>
                    <a:pt x="1849" y="1258"/>
                    <a:pt x="1368" y="777"/>
                    <a:pt x="851" y="5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-3021537" y="3024518"/>
              <a:ext cx="30527" cy="31913"/>
            </a:xfrm>
            <a:custGeom>
              <a:avLst/>
              <a:gdLst/>
              <a:ahLst/>
              <a:cxnLst/>
              <a:rect l="l" t="t" r="r" b="b"/>
              <a:pathLst>
                <a:path w="925" h="967" extrusionOk="0">
                  <a:moveTo>
                    <a:pt x="333" y="1"/>
                  </a:moveTo>
                  <a:lnTo>
                    <a:pt x="1" y="223"/>
                  </a:lnTo>
                  <a:cubicBezTo>
                    <a:pt x="186" y="518"/>
                    <a:pt x="407" y="740"/>
                    <a:pt x="592" y="888"/>
                  </a:cubicBezTo>
                  <a:cubicBezTo>
                    <a:pt x="674" y="942"/>
                    <a:pt x="740" y="967"/>
                    <a:pt x="792" y="967"/>
                  </a:cubicBezTo>
                  <a:cubicBezTo>
                    <a:pt x="881" y="967"/>
                    <a:pt x="925" y="894"/>
                    <a:pt x="925" y="777"/>
                  </a:cubicBezTo>
                  <a:cubicBezTo>
                    <a:pt x="925" y="592"/>
                    <a:pt x="777" y="482"/>
                    <a:pt x="555" y="223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-3020315" y="2958941"/>
              <a:ext cx="68381" cy="115641"/>
            </a:xfrm>
            <a:custGeom>
              <a:avLst/>
              <a:gdLst/>
              <a:ahLst/>
              <a:cxnLst/>
              <a:rect l="l" t="t" r="r" b="b"/>
              <a:pathLst>
                <a:path w="2072" h="3504" extrusionOk="0">
                  <a:moveTo>
                    <a:pt x="30" y="346"/>
                  </a:moveTo>
                  <a:cubicBezTo>
                    <a:pt x="19" y="350"/>
                    <a:pt x="9" y="355"/>
                    <a:pt x="1" y="361"/>
                  </a:cubicBezTo>
                  <a:lnTo>
                    <a:pt x="30" y="346"/>
                  </a:lnTo>
                  <a:close/>
                  <a:moveTo>
                    <a:pt x="762" y="1"/>
                  </a:moveTo>
                  <a:cubicBezTo>
                    <a:pt x="683" y="1"/>
                    <a:pt x="614" y="22"/>
                    <a:pt x="555" y="65"/>
                  </a:cubicBezTo>
                  <a:lnTo>
                    <a:pt x="30" y="346"/>
                  </a:lnTo>
                  <a:lnTo>
                    <a:pt x="30" y="346"/>
                  </a:lnTo>
                  <a:cubicBezTo>
                    <a:pt x="64" y="331"/>
                    <a:pt x="106" y="324"/>
                    <a:pt x="155" y="324"/>
                  </a:cubicBezTo>
                  <a:cubicBezTo>
                    <a:pt x="284" y="324"/>
                    <a:pt x="457" y="374"/>
                    <a:pt x="629" y="472"/>
                  </a:cubicBezTo>
                  <a:cubicBezTo>
                    <a:pt x="925" y="657"/>
                    <a:pt x="1221" y="916"/>
                    <a:pt x="1443" y="1285"/>
                  </a:cubicBezTo>
                  <a:lnTo>
                    <a:pt x="1147" y="1544"/>
                  </a:lnTo>
                  <a:cubicBezTo>
                    <a:pt x="962" y="1285"/>
                    <a:pt x="814" y="1101"/>
                    <a:pt x="629" y="1027"/>
                  </a:cubicBezTo>
                  <a:cubicBezTo>
                    <a:pt x="548" y="978"/>
                    <a:pt x="482" y="951"/>
                    <a:pt x="432" y="951"/>
                  </a:cubicBezTo>
                  <a:cubicBezTo>
                    <a:pt x="369" y="951"/>
                    <a:pt x="333" y="996"/>
                    <a:pt x="333" y="1101"/>
                  </a:cubicBezTo>
                  <a:cubicBezTo>
                    <a:pt x="333" y="1285"/>
                    <a:pt x="518" y="1433"/>
                    <a:pt x="703" y="1655"/>
                  </a:cubicBezTo>
                  <a:lnTo>
                    <a:pt x="999" y="1988"/>
                  </a:lnTo>
                  <a:cubicBezTo>
                    <a:pt x="1295" y="2321"/>
                    <a:pt x="1516" y="2616"/>
                    <a:pt x="1516" y="3060"/>
                  </a:cubicBezTo>
                  <a:cubicBezTo>
                    <a:pt x="1516" y="3240"/>
                    <a:pt x="1482" y="3419"/>
                    <a:pt x="1344" y="3497"/>
                  </a:cubicBezTo>
                  <a:lnTo>
                    <a:pt x="1344" y="3497"/>
                  </a:lnTo>
                  <a:lnTo>
                    <a:pt x="1886" y="3208"/>
                  </a:lnTo>
                  <a:cubicBezTo>
                    <a:pt x="2034" y="3097"/>
                    <a:pt x="2071" y="2949"/>
                    <a:pt x="2071" y="2727"/>
                  </a:cubicBezTo>
                  <a:cubicBezTo>
                    <a:pt x="2034" y="2321"/>
                    <a:pt x="1849" y="1988"/>
                    <a:pt x="1553" y="1655"/>
                  </a:cubicBezTo>
                  <a:lnTo>
                    <a:pt x="1332" y="1433"/>
                  </a:lnTo>
                  <a:lnTo>
                    <a:pt x="1997" y="990"/>
                  </a:lnTo>
                  <a:cubicBezTo>
                    <a:pt x="1738" y="620"/>
                    <a:pt x="1480" y="287"/>
                    <a:pt x="1184" y="139"/>
                  </a:cubicBezTo>
                  <a:cubicBezTo>
                    <a:pt x="1027" y="50"/>
                    <a:pt x="884" y="1"/>
                    <a:pt x="762" y="1"/>
                  </a:cubicBezTo>
                  <a:close/>
                  <a:moveTo>
                    <a:pt x="1344" y="3497"/>
                  </a:moveTo>
                  <a:lnTo>
                    <a:pt x="1332" y="3504"/>
                  </a:lnTo>
                  <a:cubicBezTo>
                    <a:pt x="1336" y="3502"/>
                    <a:pt x="1340" y="3499"/>
                    <a:pt x="1344" y="3497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-2983715" y="2991581"/>
              <a:ext cx="29339" cy="19570"/>
            </a:xfrm>
            <a:custGeom>
              <a:avLst/>
              <a:gdLst/>
              <a:ahLst/>
              <a:cxnLst/>
              <a:rect l="l" t="t" r="r" b="b"/>
              <a:pathLst>
                <a:path w="889" h="593" extrusionOk="0">
                  <a:moveTo>
                    <a:pt x="888" y="1"/>
                  </a:moveTo>
                  <a:lnTo>
                    <a:pt x="260" y="370"/>
                  </a:lnTo>
                  <a:lnTo>
                    <a:pt x="1" y="592"/>
                  </a:lnTo>
                  <a:lnTo>
                    <a:pt x="1" y="592"/>
                  </a:lnTo>
                  <a:lnTo>
                    <a:pt x="592" y="223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-3033748" y="2970162"/>
              <a:ext cx="61055" cy="108083"/>
            </a:xfrm>
            <a:custGeom>
              <a:avLst/>
              <a:gdLst/>
              <a:ahLst/>
              <a:cxnLst/>
              <a:rect l="l" t="t" r="r" b="b"/>
              <a:pathLst>
                <a:path w="1850" h="3275" extrusionOk="0">
                  <a:moveTo>
                    <a:pt x="486" y="0"/>
                  </a:moveTo>
                  <a:cubicBezTo>
                    <a:pt x="232" y="0"/>
                    <a:pt x="75" y="188"/>
                    <a:pt x="75" y="502"/>
                  </a:cubicBezTo>
                  <a:cubicBezTo>
                    <a:pt x="75" y="908"/>
                    <a:pt x="371" y="1278"/>
                    <a:pt x="593" y="1574"/>
                  </a:cubicBezTo>
                  <a:lnTo>
                    <a:pt x="925" y="1870"/>
                  </a:lnTo>
                  <a:cubicBezTo>
                    <a:pt x="1147" y="2129"/>
                    <a:pt x="1295" y="2239"/>
                    <a:pt x="1295" y="2424"/>
                  </a:cubicBezTo>
                  <a:cubicBezTo>
                    <a:pt x="1295" y="2541"/>
                    <a:pt x="1251" y="2614"/>
                    <a:pt x="1162" y="2614"/>
                  </a:cubicBezTo>
                  <a:cubicBezTo>
                    <a:pt x="1110" y="2614"/>
                    <a:pt x="1044" y="2589"/>
                    <a:pt x="962" y="2535"/>
                  </a:cubicBezTo>
                  <a:cubicBezTo>
                    <a:pt x="777" y="2387"/>
                    <a:pt x="556" y="2165"/>
                    <a:pt x="371" y="1870"/>
                  </a:cubicBezTo>
                  <a:lnTo>
                    <a:pt x="1" y="2165"/>
                  </a:lnTo>
                  <a:cubicBezTo>
                    <a:pt x="260" y="2572"/>
                    <a:pt x="593" y="2905"/>
                    <a:pt x="925" y="3090"/>
                  </a:cubicBezTo>
                  <a:cubicBezTo>
                    <a:pt x="1130" y="3218"/>
                    <a:pt x="1304" y="3275"/>
                    <a:pt x="1444" y="3275"/>
                  </a:cubicBezTo>
                  <a:cubicBezTo>
                    <a:pt x="1707" y="3275"/>
                    <a:pt x="1850" y="3071"/>
                    <a:pt x="1850" y="2757"/>
                  </a:cubicBezTo>
                  <a:cubicBezTo>
                    <a:pt x="1850" y="2350"/>
                    <a:pt x="1591" y="2018"/>
                    <a:pt x="1332" y="1685"/>
                  </a:cubicBezTo>
                  <a:lnTo>
                    <a:pt x="999" y="1389"/>
                  </a:lnTo>
                  <a:cubicBezTo>
                    <a:pt x="814" y="1130"/>
                    <a:pt x="629" y="1019"/>
                    <a:pt x="629" y="835"/>
                  </a:cubicBezTo>
                  <a:cubicBezTo>
                    <a:pt x="629" y="721"/>
                    <a:pt x="685" y="677"/>
                    <a:pt x="770" y="677"/>
                  </a:cubicBezTo>
                  <a:cubicBezTo>
                    <a:pt x="825" y="677"/>
                    <a:pt x="891" y="695"/>
                    <a:pt x="962" y="724"/>
                  </a:cubicBezTo>
                  <a:cubicBezTo>
                    <a:pt x="1147" y="835"/>
                    <a:pt x="1295" y="1019"/>
                    <a:pt x="1480" y="1241"/>
                  </a:cubicBezTo>
                  <a:lnTo>
                    <a:pt x="1739" y="1019"/>
                  </a:lnTo>
                  <a:cubicBezTo>
                    <a:pt x="1554" y="650"/>
                    <a:pt x="1221" y="354"/>
                    <a:pt x="962" y="169"/>
                  </a:cubicBezTo>
                  <a:cubicBezTo>
                    <a:pt x="782" y="54"/>
                    <a:pt x="621" y="0"/>
                    <a:pt x="4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-2958072" y="3001350"/>
              <a:ext cx="52474" cy="126928"/>
            </a:xfrm>
            <a:custGeom>
              <a:avLst/>
              <a:gdLst/>
              <a:ahLst/>
              <a:cxnLst/>
              <a:rect l="l" t="t" r="r" b="b"/>
              <a:pathLst>
                <a:path w="1590" h="3846" extrusionOk="0">
                  <a:moveTo>
                    <a:pt x="0" y="0"/>
                  </a:moveTo>
                  <a:lnTo>
                    <a:pt x="0" y="2921"/>
                  </a:lnTo>
                  <a:lnTo>
                    <a:pt x="1590" y="3845"/>
                  </a:lnTo>
                  <a:lnTo>
                    <a:pt x="1590" y="3291"/>
                  </a:lnTo>
                  <a:lnTo>
                    <a:pt x="555" y="2699"/>
                  </a:lnTo>
                  <a:lnTo>
                    <a:pt x="555" y="2034"/>
                  </a:lnTo>
                  <a:lnTo>
                    <a:pt x="1405" y="2514"/>
                  </a:lnTo>
                  <a:lnTo>
                    <a:pt x="1405" y="1960"/>
                  </a:lnTo>
                  <a:lnTo>
                    <a:pt x="555" y="1442"/>
                  </a:lnTo>
                  <a:lnTo>
                    <a:pt x="555" y="888"/>
                  </a:lnTo>
                  <a:lnTo>
                    <a:pt x="1516" y="1442"/>
                  </a:lnTo>
                  <a:lnTo>
                    <a:pt x="1516" y="8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-2908072" y="3019667"/>
              <a:ext cx="19570" cy="29306"/>
            </a:xfrm>
            <a:custGeom>
              <a:avLst/>
              <a:gdLst/>
              <a:ahLst/>
              <a:cxnLst/>
              <a:rect l="l" t="t" r="r" b="b"/>
              <a:pathLst>
                <a:path w="593" h="888" extrusionOk="0">
                  <a:moveTo>
                    <a:pt x="593" y="0"/>
                  </a:moveTo>
                  <a:lnTo>
                    <a:pt x="1" y="333"/>
                  </a:lnTo>
                  <a:lnTo>
                    <a:pt x="1" y="887"/>
                  </a:lnTo>
                  <a:lnTo>
                    <a:pt x="593" y="518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-2911703" y="3053825"/>
              <a:ext cx="19537" cy="29306"/>
            </a:xfrm>
            <a:custGeom>
              <a:avLst/>
              <a:gdLst/>
              <a:ahLst/>
              <a:cxnLst/>
              <a:rect l="l" t="t" r="r" b="b"/>
              <a:pathLst>
                <a:path w="592" h="888" extrusionOk="0">
                  <a:moveTo>
                    <a:pt x="592" y="0"/>
                  </a:moveTo>
                  <a:lnTo>
                    <a:pt x="0" y="333"/>
                  </a:lnTo>
                  <a:lnTo>
                    <a:pt x="0" y="887"/>
                  </a:lnTo>
                  <a:lnTo>
                    <a:pt x="592" y="55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-2905630" y="3096530"/>
              <a:ext cx="19570" cy="29306"/>
            </a:xfrm>
            <a:custGeom>
              <a:avLst/>
              <a:gdLst/>
              <a:ahLst/>
              <a:cxnLst/>
              <a:rect l="l" t="t" r="r" b="b"/>
              <a:pathLst>
                <a:path w="593" h="888" extrusionOk="0">
                  <a:moveTo>
                    <a:pt x="592" y="0"/>
                  </a:moveTo>
                  <a:lnTo>
                    <a:pt x="1" y="333"/>
                  </a:lnTo>
                  <a:lnTo>
                    <a:pt x="1" y="887"/>
                  </a:lnTo>
                  <a:lnTo>
                    <a:pt x="592" y="55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-2958072" y="2989139"/>
              <a:ext cx="69569" cy="41517"/>
            </a:xfrm>
            <a:custGeom>
              <a:avLst/>
              <a:gdLst/>
              <a:ahLst/>
              <a:cxnLst/>
              <a:rect l="l" t="t" r="r" b="b"/>
              <a:pathLst>
                <a:path w="2108" h="1258" extrusionOk="0">
                  <a:moveTo>
                    <a:pt x="555" y="1"/>
                  </a:moveTo>
                  <a:lnTo>
                    <a:pt x="0" y="370"/>
                  </a:lnTo>
                  <a:lnTo>
                    <a:pt x="1516" y="1258"/>
                  </a:lnTo>
                  <a:lnTo>
                    <a:pt x="2108" y="92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-2939788" y="3040392"/>
              <a:ext cx="47623" cy="24422"/>
            </a:xfrm>
            <a:custGeom>
              <a:avLst/>
              <a:gdLst/>
              <a:ahLst/>
              <a:cxnLst/>
              <a:rect l="l" t="t" r="r" b="b"/>
              <a:pathLst>
                <a:path w="1443" h="740" extrusionOk="0">
                  <a:moveTo>
                    <a:pt x="481" y="1"/>
                  </a:moveTo>
                  <a:lnTo>
                    <a:pt x="1" y="259"/>
                  </a:lnTo>
                  <a:lnTo>
                    <a:pt x="851" y="740"/>
                  </a:lnTo>
                  <a:lnTo>
                    <a:pt x="1443" y="407"/>
                  </a:lnTo>
                  <a:lnTo>
                    <a:pt x="1073" y="222"/>
                  </a:lnTo>
                  <a:lnTo>
                    <a:pt x="962" y="259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-2939788" y="3076993"/>
              <a:ext cx="53728" cy="30527"/>
            </a:xfrm>
            <a:custGeom>
              <a:avLst/>
              <a:gdLst/>
              <a:ahLst/>
              <a:cxnLst/>
              <a:rect l="l" t="t" r="r" b="b"/>
              <a:pathLst>
                <a:path w="1628" h="925" extrusionOk="0">
                  <a:moveTo>
                    <a:pt x="555" y="1"/>
                  </a:moveTo>
                  <a:lnTo>
                    <a:pt x="1" y="370"/>
                  </a:lnTo>
                  <a:lnTo>
                    <a:pt x="1036" y="925"/>
                  </a:lnTo>
                  <a:lnTo>
                    <a:pt x="1627" y="592"/>
                  </a:lnTo>
                  <a:lnTo>
                    <a:pt x="888" y="185"/>
                  </a:lnTo>
                  <a:lnTo>
                    <a:pt x="851" y="185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-2939788" y="3029402"/>
              <a:ext cx="15907" cy="19570"/>
            </a:xfrm>
            <a:custGeom>
              <a:avLst/>
              <a:gdLst/>
              <a:ahLst/>
              <a:cxnLst/>
              <a:rect l="l" t="t" r="r" b="b"/>
              <a:pathLst>
                <a:path w="482" h="593" extrusionOk="0">
                  <a:moveTo>
                    <a:pt x="1" y="1"/>
                  </a:moveTo>
                  <a:lnTo>
                    <a:pt x="1" y="592"/>
                  </a:lnTo>
                  <a:lnTo>
                    <a:pt x="481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-2939788" y="3066003"/>
              <a:ext cx="18349" cy="23234"/>
            </a:xfrm>
            <a:custGeom>
              <a:avLst/>
              <a:gdLst/>
              <a:ahLst/>
              <a:cxnLst/>
              <a:rect l="l" t="t" r="r" b="b"/>
              <a:pathLst>
                <a:path w="556" h="704" extrusionOk="0">
                  <a:moveTo>
                    <a:pt x="1" y="1"/>
                  </a:moveTo>
                  <a:lnTo>
                    <a:pt x="1" y="703"/>
                  </a:lnTo>
                  <a:lnTo>
                    <a:pt x="555" y="3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-2873881" y="3083098"/>
              <a:ext cx="29306" cy="20759"/>
            </a:xfrm>
            <a:custGeom>
              <a:avLst/>
              <a:gdLst/>
              <a:ahLst/>
              <a:cxnLst/>
              <a:rect l="l" t="t" r="r" b="b"/>
              <a:pathLst>
                <a:path w="888" h="629" extrusionOk="0">
                  <a:moveTo>
                    <a:pt x="629" y="0"/>
                  </a:moveTo>
                  <a:lnTo>
                    <a:pt x="0" y="296"/>
                  </a:lnTo>
                  <a:cubicBezTo>
                    <a:pt x="0" y="296"/>
                    <a:pt x="333" y="629"/>
                    <a:pt x="592" y="629"/>
                  </a:cubicBezTo>
                  <a:cubicBezTo>
                    <a:pt x="887" y="629"/>
                    <a:pt x="814" y="444"/>
                    <a:pt x="814" y="370"/>
                  </a:cubicBezTo>
                  <a:cubicBezTo>
                    <a:pt x="814" y="111"/>
                    <a:pt x="703" y="37"/>
                    <a:pt x="703" y="37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-2871439" y="3068445"/>
              <a:ext cx="18316" cy="26897"/>
            </a:xfrm>
            <a:custGeom>
              <a:avLst/>
              <a:gdLst/>
              <a:ahLst/>
              <a:cxnLst/>
              <a:rect l="l" t="t" r="r" b="b"/>
              <a:pathLst>
                <a:path w="555" h="815" extrusionOk="0">
                  <a:moveTo>
                    <a:pt x="0" y="1"/>
                  </a:moveTo>
                  <a:lnTo>
                    <a:pt x="0" y="814"/>
                  </a:lnTo>
                  <a:lnTo>
                    <a:pt x="555" y="444"/>
                  </a:lnTo>
                  <a:lnTo>
                    <a:pt x="555" y="1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-2871439" y="3107487"/>
              <a:ext cx="18316" cy="37854"/>
            </a:xfrm>
            <a:custGeom>
              <a:avLst/>
              <a:gdLst/>
              <a:ahLst/>
              <a:cxnLst/>
              <a:rect l="l" t="t" r="r" b="b"/>
              <a:pathLst>
                <a:path w="555" h="1147" extrusionOk="0">
                  <a:moveTo>
                    <a:pt x="555" y="1"/>
                  </a:moveTo>
                  <a:lnTo>
                    <a:pt x="0" y="112"/>
                  </a:lnTo>
                  <a:lnTo>
                    <a:pt x="0" y="1147"/>
                  </a:lnTo>
                  <a:lnTo>
                    <a:pt x="555" y="814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-2843386" y="3113593"/>
              <a:ext cx="37854" cy="58612"/>
            </a:xfrm>
            <a:custGeom>
              <a:avLst/>
              <a:gdLst/>
              <a:ahLst/>
              <a:cxnLst/>
              <a:rect l="l" t="t" r="r" b="b"/>
              <a:pathLst>
                <a:path w="1147" h="1776" extrusionOk="0">
                  <a:moveTo>
                    <a:pt x="555" y="1"/>
                  </a:moveTo>
                  <a:lnTo>
                    <a:pt x="0" y="297"/>
                  </a:lnTo>
                  <a:lnTo>
                    <a:pt x="555" y="1775"/>
                  </a:lnTo>
                  <a:lnTo>
                    <a:pt x="1147" y="1406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-2890977" y="3029402"/>
              <a:ext cx="80559" cy="93991"/>
            </a:xfrm>
            <a:custGeom>
              <a:avLst/>
              <a:gdLst/>
              <a:ahLst/>
              <a:cxnLst/>
              <a:rect l="l" t="t" r="r" b="b"/>
              <a:pathLst>
                <a:path w="2441" h="2848" extrusionOk="0">
                  <a:moveTo>
                    <a:pt x="592" y="1"/>
                  </a:moveTo>
                  <a:lnTo>
                    <a:pt x="1" y="370"/>
                  </a:lnTo>
                  <a:cubicBezTo>
                    <a:pt x="1" y="370"/>
                    <a:pt x="1147" y="1073"/>
                    <a:pt x="1516" y="1554"/>
                  </a:cubicBezTo>
                  <a:cubicBezTo>
                    <a:pt x="1997" y="2293"/>
                    <a:pt x="1664" y="2848"/>
                    <a:pt x="1664" y="2848"/>
                  </a:cubicBezTo>
                  <a:lnTo>
                    <a:pt x="2219" y="2552"/>
                  </a:lnTo>
                  <a:cubicBezTo>
                    <a:pt x="2367" y="2404"/>
                    <a:pt x="2441" y="2219"/>
                    <a:pt x="2441" y="1923"/>
                  </a:cubicBezTo>
                  <a:cubicBezTo>
                    <a:pt x="2441" y="1258"/>
                    <a:pt x="2034" y="777"/>
                    <a:pt x="1479" y="518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-2890977" y="3040392"/>
              <a:ext cx="65906" cy="130591"/>
            </a:xfrm>
            <a:custGeom>
              <a:avLst/>
              <a:gdLst/>
              <a:ahLst/>
              <a:cxnLst/>
              <a:rect l="l" t="t" r="r" b="b"/>
              <a:pathLst>
                <a:path w="1997" h="3957" extrusionOk="0">
                  <a:moveTo>
                    <a:pt x="592" y="814"/>
                  </a:moveTo>
                  <a:lnTo>
                    <a:pt x="888" y="999"/>
                  </a:lnTo>
                  <a:cubicBezTo>
                    <a:pt x="1221" y="1184"/>
                    <a:pt x="1332" y="1368"/>
                    <a:pt x="1332" y="1664"/>
                  </a:cubicBezTo>
                  <a:cubicBezTo>
                    <a:pt x="1332" y="1841"/>
                    <a:pt x="1266" y="1925"/>
                    <a:pt x="1158" y="1925"/>
                  </a:cubicBezTo>
                  <a:cubicBezTo>
                    <a:pt x="1085" y="1925"/>
                    <a:pt x="992" y="1887"/>
                    <a:pt x="888" y="1812"/>
                  </a:cubicBezTo>
                  <a:lnTo>
                    <a:pt x="592" y="1664"/>
                  </a:lnTo>
                  <a:lnTo>
                    <a:pt x="592" y="814"/>
                  </a:lnTo>
                  <a:close/>
                  <a:moveTo>
                    <a:pt x="1" y="1"/>
                  </a:moveTo>
                  <a:lnTo>
                    <a:pt x="1" y="2847"/>
                  </a:lnTo>
                  <a:lnTo>
                    <a:pt x="555" y="3180"/>
                  </a:lnTo>
                  <a:lnTo>
                    <a:pt x="555" y="2145"/>
                  </a:lnTo>
                  <a:lnTo>
                    <a:pt x="888" y="2330"/>
                  </a:lnTo>
                  <a:lnTo>
                    <a:pt x="1332" y="3624"/>
                  </a:lnTo>
                  <a:lnTo>
                    <a:pt x="1997" y="3956"/>
                  </a:lnTo>
                  <a:lnTo>
                    <a:pt x="1997" y="3956"/>
                  </a:lnTo>
                  <a:lnTo>
                    <a:pt x="1442" y="2478"/>
                  </a:lnTo>
                  <a:lnTo>
                    <a:pt x="1442" y="2478"/>
                  </a:lnTo>
                  <a:cubicBezTo>
                    <a:pt x="1461" y="2481"/>
                    <a:pt x="1479" y="2482"/>
                    <a:pt x="1497" y="2482"/>
                  </a:cubicBezTo>
                  <a:cubicBezTo>
                    <a:pt x="1694" y="2482"/>
                    <a:pt x="1849" y="2296"/>
                    <a:pt x="1849" y="1923"/>
                  </a:cubicBezTo>
                  <a:cubicBezTo>
                    <a:pt x="1849" y="1221"/>
                    <a:pt x="1405" y="814"/>
                    <a:pt x="888" y="4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-2806786" y="3078214"/>
              <a:ext cx="29306" cy="93991"/>
            </a:xfrm>
            <a:custGeom>
              <a:avLst/>
              <a:gdLst/>
              <a:ahLst/>
              <a:cxnLst/>
              <a:rect l="l" t="t" r="r" b="b"/>
              <a:pathLst>
                <a:path w="888" h="2848" extrusionOk="0">
                  <a:moveTo>
                    <a:pt x="592" y="1"/>
                  </a:moveTo>
                  <a:lnTo>
                    <a:pt x="1" y="333"/>
                  </a:lnTo>
                  <a:lnTo>
                    <a:pt x="518" y="2847"/>
                  </a:lnTo>
                  <a:lnTo>
                    <a:pt x="888" y="1442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-2779955" y="3107487"/>
              <a:ext cx="45180" cy="91549"/>
            </a:xfrm>
            <a:custGeom>
              <a:avLst/>
              <a:gdLst/>
              <a:ahLst/>
              <a:cxnLst/>
              <a:rect l="l" t="t" r="r" b="b"/>
              <a:pathLst>
                <a:path w="1369" h="2774" extrusionOk="0">
                  <a:moveTo>
                    <a:pt x="1369" y="1"/>
                  </a:moveTo>
                  <a:lnTo>
                    <a:pt x="740" y="371"/>
                  </a:lnTo>
                  <a:lnTo>
                    <a:pt x="1" y="2774"/>
                  </a:lnTo>
                  <a:lnTo>
                    <a:pt x="629" y="2441"/>
                  </a:lnTo>
                  <a:lnTo>
                    <a:pt x="136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-2825103" y="3078214"/>
              <a:ext cx="68381" cy="118380"/>
            </a:xfrm>
            <a:custGeom>
              <a:avLst/>
              <a:gdLst/>
              <a:ahLst/>
              <a:cxnLst/>
              <a:rect l="l" t="t" r="r" b="b"/>
              <a:pathLst>
                <a:path w="2072" h="3587" extrusionOk="0">
                  <a:moveTo>
                    <a:pt x="1" y="1"/>
                  </a:moveTo>
                  <a:lnTo>
                    <a:pt x="703" y="3217"/>
                  </a:lnTo>
                  <a:lnTo>
                    <a:pt x="1332" y="3587"/>
                  </a:lnTo>
                  <a:lnTo>
                    <a:pt x="2071" y="1184"/>
                  </a:lnTo>
                  <a:lnTo>
                    <a:pt x="1517" y="888"/>
                  </a:lnTo>
                  <a:lnTo>
                    <a:pt x="1258" y="2034"/>
                  </a:lnTo>
                  <a:cubicBezTo>
                    <a:pt x="1184" y="2293"/>
                    <a:pt x="1147" y="2515"/>
                    <a:pt x="1073" y="2810"/>
                  </a:cubicBezTo>
                  <a:cubicBezTo>
                    <a:pt x="999" y="2441"/>
                    <a:pt x="962" y="2182"/>
                    <a:pt x="888" y="1812"/>
                  </a:cubicBezTo>
                  <a:lnTo>
                    <a:pt x="593" y="3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-2773849" y="3096530"/>
              <a:ext cx="39075" cy="23201"/>
            </a:xfrm>
            <a:custGeom>
              <a:avLst/>
              <a:gdLst/>
              <a:ahLst/>
              <a:cxnLst/>
              <a:rect l="l" t="t" r="r" b="b"/>
              <a:pathLst>
                <a:path w="1184" h="703" extrusionOk="0">
                  <a:moveTo>
                    <a:pt x="629" y="0"/>
                  </a:moveTo>
                  <a:lnTo>
                    <a:pt x="1" y="370"/>
                  </a:lnTo>
                  <a:lnTo>
                    <a:pt x="555" y="703"/>
                  </a:lnTo>
                  <a:lnTo>
                    <a:pt x="1184" y="333"/>
                  </a:lnTo>
                  <a:lnTo>
                    <a:pt x="629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-2825103" y="3066003"/>
              <a:ext cx="37887" cy="23234"/>
            </a:xfrm>
            <a:custGeom>
              <a:avLst/>
              <a:gdLst/>
              <a:ahLst/>
              <a:cxnLst/>
              <a:rect l="l" t="t" r="r" b="b"/>
              <a:pathLst>
                <a:path w="1148" h="704" extrusionOk="0">
                  <a:moveTo>
                    <a:pt x="556" y="1"/>
                  </a:moveTo>
                  <a:lnTo>
                    <a:pt x="1" y="371"/>
                  </a:lnTo>
                  <a:lnTo>
                    <a:pt x="556" y="703"/>
                  </a:lnTo>
                  <a:lnTo>
                    <a:pt x="1147" y="371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-2745764" y="3113593"/>
              <a:ext cx="37854" cy="22013"/>
            </a:xfrm>
            <a:custGeom>
              <a:avLst/>
              <a:gdLst/>
              <a:ahLst/>
              <a:cxnLst/>
              <a:rect l="l" t="t" r="r" b="b"/>
              <a:pathLst>
                <a:path w="1147" h="667" extrusionOk="0">
                  <a:moveTo>
                    <a:pt x="592" y="1"/>
                  </a:moveTo>
                  <a:lnTo>
                    <a:pt x="0" y="370"/>
                  </a:lnTo>
                  <a:lnTo>
                    <a:pt x="555" y="666"/>
                  </a:lnTo>
                  <a:lnTo>
                    <a:pt x="1146" y="29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-2745764" y="3123362"/>
              <a:ext cx="18316" cy="106169"/>
            </a:xfrm>
            <a:custGeom>
              <a:avLst/>
              <a:gdLst/>
              <a:ahLst/>
              <a:cxnLst/>
              <a:rect l="l" t="t" r="r" b="b"/>
              <a:pathLst>
                <a:path w="555" h="3217" extrusionOk="0">
                  <a:moveTo>
                    <a:pt x="0" y="1"/>
                  </a:moveTo>
                  <a:lnTo>
                    <a:pt x="0" y="2884"/>
                  </a:lnTo>
                  <a:lnTo>
                    <a:pt x="555" y="3217"/>
                  </a:lnTo>
                  <a:lnTo>
                    <a:pt x="555" y="3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-2727480" y="3123362"/>
              <a:ext cx="19570" cy="106169"/>
            </a:xfrm>
            <a:custGeom>
              <a:avLst/>
              <a:gdLst/>
              <a:ahLst/>
              <a:cxnLst/>
              <a:rect l="l" t="t" r="r" b="b"/>
              <a:pathLst>
                <a:path w="593" h="3217" extrusionOk="0">
                  <a:moveTo>
                    <a:pt x="592" y="1"/>
                  </a:moveTo>
                  <a:lnTo>
                    <a:pt x="1" y="333"/>
                  </a:lnTo>
                  <a:lnTo>
                    <a:pt x="1" y="3217"/>
                  </a:lnTo>
                  <a:lnTo>
                    <a:pt x="592" y="2847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-2714048" y="3174615"/>
              <a:ext cx="85443" cy="79338"/>
            </a:xfrm>
            <a:custGeom>
              <a:avLst/>
              <a:gdLst/>
              <a:ahLst/>
              <a:cxnLst/>
              <a:rect l="l" t="t" r="r" b="b"/>
              <a:pathLst>
                <a:path w="2589" h="2404" extrusionOk="0">
                  <a:moveTo>
                    <a:pt x="666" y="0"/>
                  </a:moveTo>
                  <a:lnTo>
                    <a:pt x="666" y="0"/>
                  </a:lnTo>
                  <a:cubicBezTo>
                    <a:pt x="364" y="135"/>
                    <a:pt x="0" y="2404"/>
                    <a:pt x="1930" y="2404"/>
                  </a:cubicBezTo>
                  <a:cubicBezTo>
                    <a:pt x="2125" y="2404"/>
                    <a:pt x="2344" y="2380"/>
                    <a:pt x="2588" y="2329"/>
                  </a:cubicBezTo>
                  <a:lnTo>
                    <a:pt x="2256" y="1738"/>
                  </a:lnTo>
                  <a:cubicBezTo>
                    <a:pt x="2200" y="1793"/>
                    <a:pt x="2135" y="1821"/>
                    <a:pt x="2061" y="1821"/>
                  </a:cubicBezTo>
                  <a:cubicBezTo>
                    <a:pt x="1987" y="1821"/>
                    <a:pt x="1904" y="1793"/>
                    <a:pt x="1812" y="1738"/>
                  </a:cubicBezTo>
                  <a:cubicBezTo>
                    <a:pt x="1442" y="1516"/>
                    <a:pt x="1220" y="1035"/>
                    <a:pt x="1220" y="444"/>
                  </a:cubicBezTo>
                  <a:cubicBezTo>
                    <a:pt x="1220" y="370"/>
                    <a:pt x="1220" y="222"/>
                    <a:pt x="1257" y="148"/>
                  </a:cubicBezTo>
                  <a:lnTo>
                    <a:pt x="666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-2701837" y="3147190"/>
              <a:ext cx="72011" cy="43299"/>
            </a:xfrm>
            <a:custGeom>
              <a:avLst/>
              <a:gdLst/>
              <a:ahLst/>
              <a:cxnLst/>
              <a:rect l="l" t="t" r="r" b="b"/>
              <a:pathLst>
                <a:path w="2182" h="1312" extrusionOk="0">
                  <a:moveTo>
                    <a:pt x="921" y="1"/>
                  </a:moveTo>
                  <a:cubicBezTo>
                    <a:pt x="808" y="1"/>
                    <a:pt x="700" y="30"/>
                    <a:pt x="592" y="92"/>
                  </a:cubicBezTo>
                  <a:lnTo>
                    <a:pt x="0" y="462"/>
                  </a:lnTo>
                  <a:lnTo>
                    <a:pt x="37" y="720"/>
                  </a:lnTo>
                  <a:lnTo>
                    <a:pt x="407" y="573"/>
                  </a:lnTo>
                  <a:lnTo>
                    <a:pt x="924" y="831"/>
                  </a:lnTo>
                  <a:cubicBezTo>
                    <a:pt x="942" y="802"/>
                    <a:pt x="966" y="790"/>
                    <a:pt x="996" y="790"/>
                  </a:cubicBezTo>
                  <a:cubicBezTo>
                    <a:pt x="1156" y="790"/>
                    <a:pt x="1465" y="1156"/>
                    <a:pt x="1590" y="1312"/>
                  </a:cubicBezTo>
                  <a:lnTo>
                    <a:pt x="2181" y="942"/>
                  </a:lnTo>
                  <a:cubicBezTo>
                    <a:pt x="1996" y="683"/>
                    <a:pt x="1775" y="351"/>
                    <a:pt x="1442" y="166"/>
                  </a:cubicBezTo>
                  <a:cubicBezTo>
                    <a:pt x="1248" y="58"/>
                    <a:pt x="1079" y="1"/>
                    <a:pt x="921" y="1"/>
                  </a:cubicBez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-2712827" y="3158774"/>
              <a:ext cx="64685" cy="105905"/>
            </a:xfrm>
            <a:custGeom>
              <a:avLst/>
              <a:gdLst/>
              <a:ahLst/>
              <a:cxnLst/>
              <a:rect l="l" t="t" r="r" b="b"/>
              <a:pathLst>
                <a:path w="1960" h="3209" extrusionOk="0">
                  <a:moveTo>
                    <a:pt x="664" y="1"/>
                  </a:moveTo>
                  <a:cubicBezTo>
                    <a:pt x="279" y="1"/>
                    <a:pt x="0" y="295"/>
                    <a:pt x="0" y="924"/>
                  </a:cubicBezTo>
                  <a:cubicBezTo>
                    <a:pt x="0" y="1885"/>
                    <a:pt x="518" y="2662"/>
                    <a:pt x="1146" y="3031"/>
                  </a:cubicBezTo>
                  <a:cubicBezTo>
                    <a:pt x="1330" y="3153"/>
                    <a:pt x="1502" y="3208"/>
                    <a:pt x="1650" y="3208"/>
                  </a:cubicBezTo>
                  <a:cubicBezTo>
                    <a:pt x="1771" y="3208"/>
                    <a:pt x="1877" y="3172"/>
                    <a:pt x="1960" y="3105"/>
                  </a:cubicBezTo>
                  <a:lnTo>
                    <a:pt x="1627" y="2551"/>
                  </a:lnTo>
                  <a:cubicBezTo>
                    <a:pt x="1553" y="2588"/>
                    <a:pt x="1479" y="2606"/>
                    <a:pt x="1401" y="2606"/>
                  </a:cubicBezTo>
                  <a:cubicBezTo>
                    <a:pt x="1322" y="2606"/>
                    <a:pt x="1239" y="2588"/>
                    <a:pt x="1146" y="2551"/>
                  </a:cubicBezTo>
                  <a:cubicBezTo>
                    <a:pt x="777" y="2329"/>
                    <a:pt x="555" y="1848"/>
                    <a:pt x="555" y="1257"/>
                  </a:cubicBezTo>
                  <a:cubicBezTo>
                    <a:pt x="555" y="841"/>
                    <a:pt x="721" y="633"/>
                    <a:pt x="929" y="633"/>
                  </a:cubicBezTo>
                  <a:cubicBezTo>
                    <a:pt x="999" y="633"/>
                    <a:pt x="1072" y="656"/>
                    <a:pt x="1146" y="702"/>
                  </a:cubicBezTo>
                  <a:cubicBezTo>
                    <a:pt x="1331" y="776"/>
                    <a:pt x="1442" y="961"/>
                    <a:pt x="1590" y="1146"/>
                  </a:cubicBezTo>
                  <a:lnTo>
                    <a:pt x="1886" y="924"/>
                  </a:lnTo>
                  <a:cubicBezTo>
                    <a:pt x="1738" y="665"/>
                    <a:pt x="1479" y="332"/>
                    <a:pt x="1183" y="148"/>
                  </a:cubicBezTo>
                  <a:cubicBezTo>
                    <a:pt x="1000" y="51"/>
                    <a:pt x="823" y="1"/>
                    <a:pt x="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-2659131" y="3231941"/>
              <a:ext cx="30527" cy="3056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592" y="1"/>
                  </a:moveTo>
                  <a:lnTo>
                    <a:pt x="0" y="371"/>
                  </a:lnTo>
                  <a:lnTo>
                    <a:pt x="333" y="925"/>
                  </a:lnTo>
                  <a:lnTo>
                    <a:pt x="924" y="555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-2659131" y="3178278"/>
              <a:ext cx="29306" cy="18316"/>
            </a:xfrm>
            <a:custGeom>
              <a:avLst/>
              <a:gdLst/>
              <a:ahLst/>
              <a:cxnLst/>
              <a:rect l="l" t="t" r="r" b="b"/>
              <a:pathLst>
                <a:path w="888" h="555" extrusionOk="0">
                  <a:moveTo>
                    <a:pt x="887" y="0"/>
                  </a:moveTo>
                  <a:lnTo>
                    <a:pt x="296" y="370"/>
                  </a:lnTo>
                  <a:lnTo>
                    <a:pt x="0" y="555"/>
                  </a:lnTo>
                  <a:lnTo>
                    <a:pt x="0" y="555"/>
                  </a:lnTo>
                  <a:lnTo>
                    <a:pt x="555" y="259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-2635963" y="3188014"/>
              <a:ext cx="51286" cy="124485"/>
            </a:xfrm>
            <a:custGeom>
              <a:avLst/>
              <a:gdLst/>
              <a:ahLst/>
              <a:cxnLst/>
              <a:rect l="l" t="t" r="r" b="b"/>
              <a:pathLst>
                <a:path w="1554" h="3772" extrusionOk="0">
                  <a:moveTo>
                    <a:pt x="0" y="1"/>
                  </a:moveTo>
                  <a:lnTo>
                    <a:pt x="0" y="2848"/>
                  </a:lnTo>
                  <a:lnTo>
                    <a:pt x="1553" y="3772"/>
                  </a:lnTo>
                  <a:lnTo>
                    <a:pt x="1553" y="3217"/>
                  </a:lnTo>
                  <a:lnTo>
                    <a:pt x="555" y="2626"/>
                  </a:lnTo>
                  <a:lnTo>
                    <a:pt x="555" y="1960"/>
                  </a:lnTo>
                  <a:lnTo>
                    <a:pt x="1368" y="2441"/>
                  </a:lnTo>
                  <a:lnTo>
                    <a:pt x="1368" y="1886"/>
                  </a:lnTo>
                  <a:lnTo>
                    <a:pt x="555" y="1443"/>
                  </a:lnTo>
                  <a:lnTo>
                    <a:pt x="555" y="888"/>
                  </a:lnTo>
                  <a:lnTo>
                    <a:pt x="1516" y="1443"/>
                  </a:lnTo>
                  <a:lnTo>
                    <a:pt x="1516" y="8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-2584709" y="3206331"/>
              <a:ext cx="18316" cy="29306"/>
            </a:xfrm>
            <a:custGeom>
              <a:avLst/>
              <a:gdLst/>
              <a:ahLst/>
              <a:cxnLst/>
              <a:rect l="l" t="t" r="r" b="b"/>
              <a:pathLst>
                <a:path w="555" h="888" extrusionOk="0">
                  <a:moveTo>
                    <a:pt x="555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555" y="518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-2590815" y="3239268"/>
              <a:ext cx="20759" cy="29339"/>
            </a:xfrm>
            <a:custGeom>
              <a:avLst/>
              <a:gdLst/>
              <a:ahLst/>
              <a:cxnLst/>
              <a:rect l="l" t="t" r="r" b="b"/>
              <a:pathLst>
                <a:path w="629" h="889" extrusionOk="0">
                  <a:moveTo>
                    <a:pt x="629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629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-2584709" y="3281973"/>
              <a:ext cx="20759" cy="29339"/>
            </a:xfrm>
            <a:custGeom>
              <a:avLst/>
              <a:gdLst/>
              <a:ahLst/>
              <a:cxnLst/>
              <a:rect l="l" t="t" r="r" b="b"/>
              <a:pathLst>
                <a:path w="629" h="889" extrusionOk="0">
                  <a:moveTo>
                    <a:pt x="629" y="1"/>
                  </a:moveTo>
                  <a:lnTo>
                    <a:pt x="0" y="333"/>
                  </a:lnTo>
                  <a:lnTo>
                    <a:pt x="0" y="888"/>
                  </a:lnTo>
                  <a:lnTo>
                    <a:pt x="629" y="555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-2635963" y="3175836"/>
              <a:ext cx="69569" cy="41517"/>
            </a:xfrm>
            <a:custGeom>
              <a:avLst/>
              <a:gdLst/>
              <a:ahLst/>
              <a:cxnLst/>
              <a:rect l="l" t="t" r="r" b="b"/>
              <a:pathLst>
                <a:path w="2108" h="1258" extrusionOk="0">
                  <a:moveTo>
                    <a:pt x="592" y="0"/>
                  </a:moveTo>
                  <a:lnTo>
                    <a:pt x="0" y="370"/>
                  </a:lnTo>
                  <a:lnTo>
                    <a:pt x="1553" y="1257"/>
                  </a:lnTo>
                  <a:lnTo>
                    <a:pt x="2108" y="925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-2617646" y="3225869"/>
              <a:ext cx="47590" cy="24422"/>
            </a:xfrm>
            <a:custGeom>
              <a:avLst/>
              <a:gdLst/>
              <a:ahLst/>
              <a:cxnLst/>
              <a:rect l="l" t="t" r="r" b="b"/>
              <a:pathLst>
                <a:path w="1442" h="740" extrusionOk="0">
                  <a:moveTo>
                    <a:pt x="518" y="0"/>
                  </a:moveTo>
                  <a:lnTo>
                    <a:pt x="0" y="296"/>
                  </a:lnTo>
                  <a:lnTo>
                    <a:pt x="813" y="739"/>
                  </a:lnTo>
                  <a:lnTo>
                    <a:pt x="1442" y="407"/>
                  </a:lnTo>
                  <a:lnTo>
                    <a:pt x="1109" y="222"/>
                  </a:lnTo>
                  <a:lnTo>
                    <a:pt x="998" y="296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-2617646" y="3263690"/>
              <a:ext cx="53695" cy="29306"/>
            </a:xfrm>
            <a:custGeom>
              <a:avLst/>
              <a:gdLst/>
              <a:ahLst/>
              <a:cxnLst/>
              <a:rect l="l" t="t" r="r" b="b"/>
              <a:pathLst>
                <a:path w="1627" h="888" extrusionOk="0">
                  <a:moveTo>
                    <a:pt x="555" y="0"/>
                  </a:moveTo>
                  <a:lnTo>
                    <a:pt x="0" y="333"/>
                  </a:lnTo>
                  <a:lnTo>
                    <a:pt x="998" y="887"/>
                  </a:lnTo>
                  <a:lnTo>
                    <a:pt x="1627" y="555"/>
                  </a:lnTo>
                  <a:lnTo>
                    <a:pt x="887" y="148"/>
                  </a:lnTo>
                  <a:lnTo>
                    <a:pt x="813" y="148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-2617646" y="3214879"/>
              <a:ext cx="17095" cy="20759"/>
            </a:xfrm>
            <a:custGeom>
              <a:avLst/>
              <a:gdLst/>
              <a:ahLst/>
              <a:cxnLst/>
              <a:rect l="l" t="t" r="r" b="b"/>
              <a:pathLst>
                <a:path w="518" h="629" extrusionOk="0">
                  <a:moveTo>
                    <a:pt x="0" y="0"/>
                  </a:moveTo>
                  <a:lnTo>
                    <a:pt x="0" y="629"/>
                  </a:lnTo>
                  <a:lnTo>
                    <a:pt x="518" y="3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-2617646" y="3253921"/>
              <a:ext cx="18316" cy="20759"/>
            </a:xfrm>
            <a:custGeom>
              <a:avLst/>
              <a:gdLst/>
              <a:ahLst/>
              <a:cxnLst/>
              <a:rect l="l" t="t" r="r" b="b"/>
              <a:pathLst>
                <a:path w="555" h="629" extrusionOk="0">
                  <a:moveTo>
                    <a:pt x="0" y="0"/>
                  </a:moveTo>
                  <a:lnTo>
                    <a:pt x="0" y="629"/>
                  </a:lnTo>
                  <a:lnTo>
                    <a:pt x="555" y="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-3575492" y="3658998"/>
              <a:ext cx="7360" cy="6138"/>
            </a:xfrm>
            <a:custGeom>
              <a:avLst/>
              <a:gdLst/>
              <a:ahLst/>
              <a:cxnLst/>
              <a:rect l="l" t="t" r="r" b="b"/>
              <a:pathLst>
                <a:path w="223" h="186" extrusionOk="0">
                  <a:moveTo>
                    <a:pt x="223" y="1"/>
                  </a:moveTo>
                  <a:lnTo>
                    <a:pt x="1" y="149"/>
                  </a:lnTo>
                  <a:lnTo>
                    <a:pt x="1" y="186"/>
                  </a:lnTo>
                  <a:lnTo>
                    <a:pt x="223" y="38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BA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772;p34">
            <a:extLst>
              <a:ext uri="{FF2B5EF4-FFF2-40B4-BE49-F238E27FC236}">
                <a16:creationId xmlns:a16="http://schemas.microsoft.com/office/drawing/2014/main" id="{CF25CEC7-20BE-41F4-34A0-6F283852F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238" y="413193"/>
            <a:ext cx="4705486" cy="8115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Análise do projeto</a:t>
            </a: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E147CF-EA4A-29EC-5224-9666C82D937F}"/>
              </a:ext>
            </a:extLst>
          </p:cNvPr>
          <p:cNvSpPr txBox="1"/>
          <p:nvPr/>
        </p:nvSpPr>
        <p:spPr>
          <a:xfrm>
            <a:off x="770523" y="1396166"/>
            <a:ext cx="33821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</a:rPr>
              <a:t>Produto: Sistema para uma oficina</a:t>
            </a:r>
          </a:p>
          <a:p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</a:rPr>
              <a:t>Objetivo: Automatizar o processo de registo e execução de serviços de manutenção automóvel.</a:t>
            </a:r>
          </a:p>
          <a:p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</a:rPr>
              <a:t>Estrutura da Oficina: possui múltiplos postos de trabalho, cada um especializado num tipo específico de serviço automóvel.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>
                <a:solidFill>
                  <a:schemeClr val="tx1"/>
                </a:solidFill>
              </a:rPr>
              <a:t>Posto escolhido: serviços para carros a gasóleo.</a:t>
            </a:r>
          </a:p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2772;p34">
            <a:extLst>
              <a:ext uri="{FF2B5EF4-FFF2-40B4-BE49-F238E27FC236}">
                <a16:creationId xmlns:a16="http://schemas.microsoft.com/office/drawing/2014/main" id="{CF25CEC7-20BE-41F4-34A0-6F283852F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238" y="413193"/>
            <a:ext cx="5135016" cy="8115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</a:t>
            </a:r>
            <a:r>
              <a:rPr lang="en"/>
              <a:t> dos </a:t>
            </a:r>
            <a:r>
              <a:rPr lang="pt-PT"/>
              <a:t>Utilizadores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6E147CF-EA4A-29EC-5224-9666C82D937F}"/>
              </a:ext>
            </a:extLst>
          </p:cNvPr>
          <p:cNvSpPr txBox="1"/>
          <p:nvPr/>
        </p:nvSpPr>
        <p:spPr>
          <a:xfrm>
            <a:off x="3678238" y="1933827"/>
            <a:ext cx="393636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Todos os utilizadores são mecânicos</a:t>
            </a:r>
            <a:endParaRPr lang="pt-PT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Podem ser generalizados em dois perfis: experientes e inexperientes.</a:t>
            </a:r>
          </a:p>
          <a:p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1012D9-C12F-A6E3-F694-C7368C66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268" y="1697355"/>
            <a:ext cx="1748790" cy="174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2;p34">
            <a:extLst>
              <a:ext uri="{FF2B5EF4-FFF2-40B4-BE49-F238E27FC236}">
                <a16:creationId xmlns:a16="http://schemas.microsoft.com/office/drawing/2014/main" id="{D27F636C-0DF9-35D5-F342-44DFC1568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4034" y="478793"/>
            <a:ext cx="5135016" cy="8115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>
                <a:solidFill>
                  <a:schemeClr val="accent4"/>
                </a:solidFill>
              </a:rPr>
              <a:t>Análise</a:t>
            </a:r>
            <a:r>
              <a:rPr lang="en" sz="4500">
                <a:solidFill>
                  <a:schemeClr val="accent4"/>
                </a:solidFill>
              </a:rPr>
              <a:t> dos </a:t>
            </a:r>
            <a:r>
              <a:rPr lang="pt-PT" sz="4500">
                <a:solidFill>
                  <a:schemeClr val="accent4"/>
                </a:solidFill>
              </a:rPr>
              <a:t>Utilizadores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35BF50-EAE2-4F8D-7678-EF55AAD5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18" y="1444206"/>
            <a:ext cx="2113154" cy="211315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315CA8-A7ED-FAF7-E6C4-9EA9FE1D94A5}"/>
              </a:ext>
            </a:extLst>
          </p:cNvPr>
          <p:cNvSpPr txBox="1"/>
          <p:nvPr/>
        </p:nvSpPr>
        <p:spPr>
          <a:xfrm>
            <a:off x="1828854" y="979013"/>
            <a:ext cx="31248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>
              <a:solidFill>
                <a:schemeClr val="tx1"/>
              </a:solidFill>
            </a:endParaRPr>
          </a:p>
          <a:p>
            <a:pPr algn="ctr"/>
            <a:r>
              <a:rPr lang="pt-PT" u="sng">
                <a:solidFill>
                  <a:schemeClr val="tx1"/>
                </a:solidFill>
              </a:rPr>
              <a:t>Diana</a:t>
            </a:r>
            <a:endParaRPr lang="pt-PT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pt-PT">
                <a:solidFill>
                  <a:schemeClr val="tx1"/>
                </a:solidFill>
              </a:rPr>
              <a:t>Competências para carros elétricos, </a:t>
            </a:r>
            <a:r>
              <a:rPr lang="pt-PT">
                <a:solidFill>
                  <a:srgbClr val="FFFFFF"/>
                </a:solidFill>
              </a:rPr>
              <a:t>híbridos,  a gasolina e a gasóleo;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pt-PT">
                <a:solidFill>
                  <a:srgbClr val="FFFFFF"/>
                </a:solidFill>
              </a:rPr>
              <a:t>Maior facilidade na adaptação a novas tecnologias.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PT">
              <a:solidFill>
                <a:srgbClr val="FFFFFF"/>
              </a:solidFill>
            </a:endParaRPr>
          </a:p>
          <a:p>
            <a:pPr algn="just"/>
            <a:endParaRPr lang="pt-PT">
              <a:solidFill>
                <a:srgbClr val="FFFFFF"/>
              </a:solidFill>
            </a:endParaRPr>
          </a:p>
          <a:p>
            <a:pPr algn="just"/>
            <a:endParaRPr lang="pt-PT"/>
          </a:p>
          <a:p>
            <a:pPr algn="just"/>
            <a:endParaRPr lang="pt-PT">
              <a:solidFill>
                <a:schemeClr val="tx1"/>
              </a:solidFill>
            </a:endParaRPr>
          </a:p>
          <a:p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04A8A8-F4BF-5E4B-AA61-CBE2EF62543A}"/>
              </a:ext>
            </a:extLst>
          </p:cNvPr>
          <p:cNvSpPr txBox="1"/>
          <p:nvPr/>
        </p:nvSpPr>
        <p:spPr>
          <a:xfrm>
            <a:off x="5790159" y="2760059"/>
            <a:ext cx="28883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u="sng">
                <a:solidFill>
                  <a:schemeClr val="tx1"/>
                </a:solidFill>
              </a:rPr>
              <a:t>Diogo</a:t>
            </a:r>
            <a:endParaRPr lang="pt-PT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pt-PT">
                <a:solidFill>
                  <a:schemeClr val="tx1"/>
                </a:solidFill>
              </a:rPr>
              <a:t>Competências para carros elétricos;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pt-PT">
                <a:solidFill>
                  <a:schemeClr val="tx1"/>
                </a:solidFill>
              </a:rPr>
              <a:t>Dificuldades em adaptar-se às novas tecnologias, evitar erros e reclamações.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F67878-FA12-DEAF-8748-79AB66F83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287" y="2232759"/>
            <a:ext cx="2278063" cy="227806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4E0AC8A-5652-8D93-8CB8-EFAE55C7AEED}"/>
              </a:ext>
            </a:extLst>
          </p:cNvPr>
          <p:cNvSpPr txBox="1"/>
          <p:nvPr/>
        </p:nvSpPr>
        <p:spPr>
          <a:xfrm>
            <a:off x="465498" y="3395059"/>
            <a:ext cx="1782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err="1">
                <a:solidFill>
                  <a:schemeClr val="tx1"/>
                </a:solidFill>
              </a:rPr>
              <a:t>User</a:t>
            </a:r>
            <a:r>
              <a:rPr lang="pt-PT">
                <a:solidFill>
                  <a:schemeClr val="tx1"/>
                </a:solidFill>
              </a:rPr>
              <a:t> Experiente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22CB77-0D32-307E-BDEE-EB18533F4BA2}"/>
              </a:ext>
            </a:extLst>
          </p:cNvPr>
          <p:cNvSpPr txBox="1"/>
          <p:nvPr/>
        </p:nvSpPr>
        <p:spPr>
          <a:xfrm>
            <a:off x="3697082" y="4356930"/>
            <a:ext cx="381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</a:rPr>
              <a:t>	</a:t>
            </a:r>
            <a:r>
              <a:rPr lang="pt-PT" err="1">
                <a:solidFill>
                  <a:schemeClr val="tx1"/>
                </a:solidFill>
              </a:rPr>
              <a:t>User</a:t>
            </a:r>
            <a:r>
              <a:rPr lang="pt-PT">
                <a:solidFill>
                  <a:schemeClr val="tx1"/>
                </a:solidFill>
              </a:rPr>
              <a:t> Inexperiente</a:t>
            </a:r>
          </a:p>
        </p:txBody>
      </p:sp>
    </p:spTree>
    <p:extLst>
      <p:ext uri="{BB962C8B-B14F-4D97-AF65-F5344CB8AC3E}">
        <p14:creationId xmlns:p14="http://schemas.microsoft.com/office/powerpoint/2010/main" val="17856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72;p34">
            <a:extLst>
              <a:ext uri="{FF2B5EF4-FFF2-40B4-BE49-F238E27FC236}">
                <a16:creationId xmlns:a16="http://schemas.microsoft.com/office/drawing/2014/main" id="{D15AE36A-7B57-23C9-0145-9A44D2527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238" y="413193"/>
            <a:ext cx="6196100" cy="8115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500">
                <a:solidFill>
                  <a:schemeClr val="accent4"/>
                </a:solidFill>
              </a:rPr>
              <a:t>Necessidades dos utilizadores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352832-0732-153C-C0C2-4C7594275D3C}"/>
              </a:ext>
            </a:extLst>
          </p:cNvPr>
          <p:cNvSpPr txBox="1"/>
          <p:nvPr/>
        </p:nvSpPr>
        <p:spPr>
          <a:xfrm>
            <a:off x="1290904" y="1983443"/>
            <a:ext cx="668644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Possibilidade de cancelar um serviço no sistema;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Fácil utilização;</a:t>
            </a:r>
          </a:p>
          <a:p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Automatizar ao máximo o processo de realização um serviço;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pt-PT">
                <a:solidFill>
                  <a:schemeClr val="tx1"/>
                </a:solidFill>
              </a:rPr>
              <a:t>Poder consultar com facilidade todos os serviços a realizar naquele dia.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6ECD77-8562-AC16-D894-F9D3EE1E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5480"/>
            <a:ext cx="949155" cy="94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7E76054-5135-D4FB-2AF6-42C22C23F25A}"/>
              </a:ext>
            </a:extLst>
          </p:cNvPr>
          <p:cNvSpPr txBox="1"/>
          <p:nvPr/>
        </p:nvSpPr>
        <p:spPr>
          <a:xfrm>
            <a:off x="964617" y="1708873"/>
            <a:ext cx="6632118" cy="3247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Iniciar sessão (Login);</a:t>
            </a:r>
            <a:endParaRPr lang="pt-PT"/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Página com serviços com marcação e sem marcação (separados e ordenados por hora de marcação e duração de serviço);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Página do serviço (informações especificas sobre o serviço);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Iniciar serviço;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Finalizar serviço e indicar, caso necessário,  serviços recomendados;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Suspender serviço de modo a poder voltar a ele mais tarde;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Cancelar serviço, indicando o motivo do cancelamento;</a:t>
            </a:r>
          </a:p>
          <a:p>
            <a:pPr marL="285750" indent="-285750" algn="just">
              <a:buClr>
                <a:schemeClr val="accent4"/>
              </a:buClr>
              <a:buFont typeface="Calibri"/>
              <a:buChar char="-"/>
            </a:pPr>
            <a:r>
              <a:rPr lang="pt-PT" sz="1500">
                <a:solidFill>
                  <a:schemeClr val="tx1"/>
                </a:solidFill>
              </a:rPr>
              <a:t>Terminar Sessão (</a:t>
            </a:r>
            <a:r>
              <a:rPr lang="pt-PT" sz="1500" err="1">
                <a:solidFill>
                  <a:schemeClr val="tx1"/>
                </a:solidFill>
              </a:rPr>
              <a:t>Logout</a:t>
            </a:r>
            <a:r>
              <a:rPr lang="pt-PT" sz="1500">
                <a:solidFill>
                  <a:schemeClr val="tx1"/>
                </a:solidFill>
              </a:rPr>
              <a:t>)</a:t>
            </a:r>
            <a:endParaRPr lang="pt-PT">
              <a:solidFill>
                <a:schemeClr val="tx1"/>
              </a:solidFill>
            </a:endParaRPr>
          </a:p>
          <a:p>
            <a:pPr marL="285750" indent="-285750" algn="just">
              <a:buFont typeface="Calibri"/>
              <a:buChar char="-"/>
            </a:pPr>
            <a:endParaRPr lang="pt-PT">
              <a:solidFill>
                <a:srgbClr val="FFFFFF"/>
              </a:solidFill>
            </a:endParaRPr>
          </a:p>
          <a:p>
            <a:pPr marL="285750" indent="-285750"/>
            <a:endParaRPr lang="pt-PT">
              <a:solidFill>
                <a:srgbClr val="FFFFFF"/>
              </a:solidFill>
            </a:endParaRPr>
          </a:p>
          <a:p>
            <a:pPr marL="285750" indent="-285750"/>
            <a:endParaRPr lang="pt-PT">
              <a:solidFill>
                <a:srgbClr val="FFFFFF"/>
              </a:solidFill>
            </a:endParaRPr>
          </a:p>
          <a:p>
            <a:pPr marL="285750" indent="-285750"/>
            <a:endParaRPr lang="pt-PT">
              <a:solidFill>
                <a:srgbClr val="FFFFFF"/>
              </a:solidFill>
            </a:endParaRPr>
          </a:p>
          <a:p>
            <a:pPr marL="285750" indent="-285750"/>
            <a:endParaRPr lang="pt-PT"/>
          </a:p>
        </p:txBody>
      </p:sp>
      <p:sp>
        <p:nvSpPr>
          <p:cNvPr id="9" name="Google Shape;2772;p34">
            <a:extLst>
              <a:ext uri="{FF2B5EF4-FFF2-40B4-BE49-F238E27FC236}">
                <a16:creationId xmlns:a16="http://schemas.microsoft.com/office/drawing/2014/main" id="{83AF1617-54B6-F61A-30C3-D359ABDA2422}"/>
              </a:ext>
            </a:extLst>
          </p:cNvPr>
          <p:cNvSpPr txBox="1">
            <a:spLocks/>
          </p:cNvSpPr>
          <p:nvPr/>
        </p:nvSpPr>
        <p:spPr>
          <a:xfrm>
            <a:off x="510416" y="650419"/>
            <a:ext cx="8112920" cy="822311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4500" b="1">
                <a:solidFill>
                  <a:srgbClr val="FF3F4A"/>
                </a:solidFill>
                <a:latin typeface="Big Shoulders Text"/>
              </a:rPr>
              <a:t>Funcionalidades principais a implementar</a:t>
            </a:r>
          </a:p>
        </p:txBody>
      </p:sp>
      <p:grpSp>
        <p:nvGrpSpPr>
          <p:cNvPr id="60" name="Google Shape;3810;p48">
            <a:extLst>
              <a:ext uri="{FF2B5EF4-FFF2-40B4-BE49-F238E27FC236}">
                <a16:creationId xmlns:a16="http://schemas.microsoft.com/office/drawing/2014/main" id="{EB5A98FD-85B9-43BF-0641-32D329C9DF98}"/>
              </a:ext>
            </a:extLst>
          </p:cNvPr>
          <p:cNvGrpSpPr/>
          <p:nvPr/>
        </p:nvGrpSpPr>
        <p:grpSpPr>
          <a:xfrm>
            <a:off x="7481584" y="3441105"/>
            <a:ext cx="1544053" cy="1616545"/>
            <a:chOff x="5691800" y="1503325"/>
            <a:chExt cx="405775" cy="424825"/>
          </a:xfrm>
        </p:grpSpPr>
        <p:sp>
          <p:nvSpPr>
            <p:cNvPr id="11" name="Google Shape;3811;p48">
              <a:extLst>
                <a:ext uri="{FF2B5EF4-FFF2-40B4-BE49-F238E27FC236}">
                  <a16:creationId xmlns:a16="http://schemas.microsoft.com/office/drawing/2014/main" id="{7668E61E-FF08-3FB6-8AD9-16D660EAB39C}"/>
                </a:ext>
              </a:extLst>
            </p:cNvPr>
            <p:cNvSpPr/>
            <p:nvPr/>
          </p:nvSpPr>
          <p:spPr>
            <a:xfrm>
              <a:off x="5839675" y="1745425"/>
              <a:ext cx="257900" cy="100175"/>
            </a:xfrm>
            <a:custGeom>
              <a:avLst/>
              <a:gdLst/>
              <a:ahLst/>
              <a:cxnLst/>
              <a:rect l="l" t="t" r="r" b="b"/>
              <a:pathLst>
                <a:path w="10316" h="4007" extrusionOk="0">
                  <a:moveTo>
                    <a:pt x="8191" y="1"/>
                  </a:moveTo>
                  <a:cubicBezTo>
                    <a:pt x="7256" y="1"/>
                    <a:pt x="6058" y="177"/>
                    <a:pt x="4770" y="525"/>
                  </a:cubicBezTo>
                  <a:cubicBezTo>
                    <a:pt x="2034" y="1264"/>
                    <a:pt x="1" y="2521"/>
                    <a:pt x="223" y="3335"/>
                  </a:cubicBezTo>
                  <a:cubicBezTo>
                    <a:pt x="359" y="3784"/>
                    <a:pt x="1076" y="4007"/>
                    <a:pt x="2126" y="4007"/>
                  </a:cubicBezTo>
                  <a:cubicBezTo>
                    <a:pt x="3060" y="4007"/>
                    <a:pt x="4258" y="3831"/>
                    <a:pt x="5546" y="3482"/>
                  </a:cubicBezTo>
                  <a:cubicBezTo>
                    <a:pt x="8282" y="2743"/>
                    <a:pt x="10316" y="1486"/>
                    <a:pt x="10094" y="673"/>
                  </a:cubicBezTo>
                  <a:cubicBezTo>
                    <a:pt x="9957" y="223"/>
                    <a:pt x="9240" y="1"/>
                    <a:pt x="8191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12;p48">
              <a:extLst>
                <a:ext uri="{FF2B5EF4-FFF2-40B4-BE49-F238E27FC236}">
                  <a16:creationId xmlns:a16="http://schemas.microsoft.com/office/drawing/2014/main" id="{C73FE41F-09C8-FF81-465E-64EF57B5AD0C}"/>
                </a:ext>
              </a:extLst>
            </p:cNvPr>
            <p:cNvSpPr/>
            <p:nvPr/>
          </p:nvSpPr>
          <p:spPr>
            <a:xfrm>
              <a:off x="5773125" y="1695525"/>
              <a:ext cx="44025" cy="43700"/>
            </a:xfrm>
            <a:custGeom>
              <a:avLst/>
              <a:gdLst/>
              <a:ahLst/>
              <a:cxnLst/>
              <a:rect l="l" t="t" r="r" b="b"/>
              <a:pathLst>
                <a:path w="1761" h="1748" extrusionOk="0">
                  <a:moveTo>
                    <a:pt x="1393" y="1"/>
                  </a:moveTo>
                  <a:cubicBezTo>
                    <a:pt x="1339" y="1"/>
                    <a:pt x="1281" y="14"/>
                    <a:pt x="1221" y="44"/>
                  </a:cubicBezTo>
                  <a:cubicBezTo>
                    <a:pt x="1184" y="81"/>
                    <a:pt x="407" y="524"/>
                    <a:pt x="186" y="783"/>
                  </a:cubicBezTo>
                  <a:cubicBezTo>
                    <a:pt x="75" y="931"/>
                    <a:pt x="1" y="1449"/>
                    <a:pt x="38" y="1597"/>
                  </a:cubicBezTo>
                  <a:cubicBezTo>
                    <a:pt x="64" y="1729"/>
                    <a:pt x="241" y="1747"/>
                    <a:pt x="408" y="1747"/>
                  </a:cubicBezTo>
                  <a:cubicBezTo>
                    <a:pt x="475" y="1747"/>
                    <a:pt x="540" y="1744"/>
                    <a:pt x="592" y="1744"/>
                  </a:cubicBezTo>
                  <a:cubicBezTo>
                    <a:pt x="777" y="1744"/>
                    <a:pt x="1036" y="1375"/>
                    <a:pt x="1110" y="1264"/>
                  </a:cubicBezTo>
                  <a:cubicBezTo>
                    <a:pt x="1480" y="931"/>
                    <a:pt x="1664" y="524"/>
                    <a:pt x="1701" y="413"/>
                  </a:cubicBezTo>
                  <a:cubicBezTo>
                    <a:pt x="1760" y="207"/>
                    <a:pt x="1608" y="1"/>
                    <a:pt x="1393" y="1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13;p48">
              <a:extLst>
                <a:ext uri="{FF2B5EF4-FFF2-40B4-BE49-F238E27FC236}">
                  <a16:creationId xmlns:a16="http://schemas.microsoft.com/office/drawing/2014/main" id="{1B5125C9-BDE0-33E7-EA4A-1B5024F7F1FB}"/>
                </a:ext>
              </a:extLst>
            </p:cNvPr>
            <p:cNvSpPr/>
            <p:nvPr/>
          </p:nvSpPr>
          <p:spPr>
            <a:xfrm>
              <a:off x="5805475" y="1598675"/>
              <a:ext cx="37925" cy="105350"/>
            </a:xfrm>
            <a:custGeom>
              <a:avLst/>
              <a:gdLst/>
              <a:ahLst/>
              <a:cxnLst/>
              <a:rect l="l" t="t" r="r" b="b"/>
              <a:pathLst>
                <a:path w="1517" h="4214" extrusionOk="0">
                  <a:moveTo>
                    <a:pt x="1370" y="0"/>
                  </a:moveTo>
                  <a:cubicBezTo>
                    <a:pt x="1276" y="0"/>
                    <a:pt x="1122" y="239"/>
                    <a:pt x="866" y="239"/>
                  </a:cubicBezTo>
                  <a:cubicBezTo>
                    <a:pt x="827" y="239"/>
                    <a:pt x="785" y="234"/>
                    <a:pt x="740" y="221"/>
                  </a:cubicBezTo>
                  <a:cubicBezTo>
                    <a:pt x="669" y="244"/>
                    <a:pt x="608" y="246"/>
                    <a:pt x="557" y="246"/>
                  </a:cubicBezTo>
                  <a:cubicBezTo>
                    <a:pt x="549" y="246"/>
                    <a:pt x="541" y="246"/>
                    <a:pt x="533" y="246"/>
                  </a:cubicBezTo>
                  <a:cubicBezTo>
                    <a:pt x="368" y="246"/>
                    <a:pt x="334" y="267"/>
                    <a:pt x="444" y="1182"/>
                  </a:cubicBezTo>
                  <a:cubicBezTo>
                    <a:pt x="75" y="1995"/>
                    <a:pt x="112" y="3400"/>
                    <a:pt x="1" y="3844"/>
                  </a:cubicBezTo>
                  <a:cubicBezTo>
                    <a:pt x="223" y="3918"/>
                    <a:pt x="370" y="4103"/>
                    <a:pt x="444" y="4214"/>
                  </a:cubicBezTo>
                  <a:cubicBezTo>
                    <a:pt x="740" y="3733"/>
                    <a:pt x="1517" y="2291"/>
                    <a:pt x="1517" y="1256"/>
                  </a:cubicBezTo>
                  <a:cubicBezTo>
                    <a:pt x="1499" y="249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14;p48">
              <a:extLst>
                <a:ext uri="{FF2B5EF4-FFF2-40B4-BE49-F238E27FC236}">
                  <a16:creationId xmlns:a16="http://schemas.microsoft.com/office/drawing/2014/main" id="{16FC2C61-540F-B17A-DDFC-2C4DF84C84CD}"/>
                </a:ext>
              </a:extLst>
            </p:cNvPr>
            <p:cNvSpPr/>
            <p:nvPr/>
          </p:nvSpPr>
          <p:spPr>
            <a:xfrm>
              <a:off x="5796250" y="1527350"/>
              <a:ext cx="50675" cy="92350"/>
            </a:xfrm>
            <a:custGeom>
              <a:avLst/>
              <a:gdLst/>
              <a:ahLst/>
              <a:cxnLst/>
              <a:rect l="l" t="t" r="r" b="b"/>
              <a:pathLst>
                <a:path w="2027" h="3694" extrusionOk="0">
                  <a:moveTo>
                    <a:pt x="688" y="0"/>
                  </a:moveTo>
                  <a:cubicBezTo>
                    <a:pt x="657" y="0"/>
                    <a:pt x="625" y="2"/>
                    <a:pt x="592" y="5"/>
                  </a:cubicBezTo>
                  <a:cubicBezTo>
                    <a:pt x="74" y="42"/>
                    <a:pt x="0" y="597"/>
                    <a:pt x="148" y="1669"/>
                  </a:cubicBezTo>
                  <a:cubicBezTo>
                    <a:pt x="296" y="2519"/>
                    <a:pt x="370" y="2630"/>
                    <a:pt x="518" y="3517"/>
                  </a:cubicBezTo>
                  <a:cubicBezTo>
                    <a:pt x="592" y="3641"/>
                    <a:pt x="785" y="3694"/>
                    <a:pt x="1006" y="3694"/>
                  </a:cubicBezTo>
                  <a:cubicBezTo>
                    <a:pt x="1450" y="3694"/>
                    <a:pt x="2009" y="3480"/>
                    <a:pt x="1960" y="3185"/>
                  </a:cubicBezTo>
                  <a:cubicBezTo>
                    <a:pt x="1887" y="3004"/>
                    <a:pt x="2027" y="0"/>
                    <a:pt x="688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15;p48">
              <a:extLst>
                <a:ext uri="{FF2B5EF4-FFF2-40B4-BE49-F238E27FC236}">
                  <a16:creationId xmlns:a16="http://schemas.microsoft.com/office/drawing/2014/main" id="{D8D0C166-7FA1-BE10-AD73-D9BF646A362D}"/>
                </a:ext>
              </a:extLst>
            </p:cNvPr>
            <p:cNvSpPr/>
            <p:nvPr/>
          </p:nvSpPr>
          <p:spPr>
            <a:xfrm>
              <a:off x="5830425" y="1794575"/>
              <a:ext cx="67500" cy="51100"/>
            </a:xfrm>
            <a:custGeom>
              <a:avLst/>
              <a:gdLst/>
              <a:ahLst/>
              <a:cxnLst/>
              <a:rect l="l" t="t" r="r" b="b"/>
              <a:pathLst>
                <a:path w="2700" h="2044" extrusionOk="0">
                  <a:moveTo>
                    <a:pt x="2441" y="1"/>
                  </a:moveTo>
                  <a:cubicBezTo>
                    <a:pt x="2441" y="1"/>
                    <a:pt x="1332" y="223"/>
                    <a:pt x="1258" y="370"/>
                  </a:cubicBezTo>
                  <a:cubicBezTo>
                    <a:pt x="925" y="814"/>
                    <a:pt x="334" y="925"/>
                    <a:pt x="149" y="1480"/>
                  </a:cubicBezTo>
                  <a:cubicBezTo>
                    <a:pt x="1" y="1738"/>
                    <a:pt x="38" y="1923"/>
                    <a:pt x="223" y="2034"/>
                  </a:cubicBezTo>
                  <a:cubicBezTo>
                    <a:pt x="252" y="2040"/>
                    <a:pt x="283" y="2043"/>
                    <a:pt x="314" y="2043"/>
                  </a:cubicBezTo>
                  <a:cubicBezTo>
                    <a:pt x="838" y="2043"/>
                    <a:pt x="1628" y="1221"/>
                    <a:pt x="1628" y="1221"/>
                  </a:cubicBezTo>
                  <a:cubicBezTo>
                    <a:pt x="1628" y="1221"/>
                    <a:pt x="2441" y="1036"/>
                    <a:pt x="2589" y="740"/>
                  </a:cubicBezTo>
                  <a:cubicBezTo>
                    <a:pt x="2700" y="555"/>
                    <a:pt x="2441" y="1"/>
                    <a:pt x="2441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16;p48">
              <a:extLst>
                <a:ext uri="{FF2B5EF4-FFF2-40B4-BE49-F238E27FC236}">
                  <a16:creationId xmlns:a16="http://schemas.microsoft.com/office/drawing/2014/main" id="{9ABEFC04-B93F-F5C7-86E6-DAF5A6EE7A28}"/>
                </a:ext>
              </a:extLst>
            </p:cNvPr>
            <p:cNvSpPr/>
            <p:nvPr/>
          </p:nvSpPr>
          <p:spPr>
            <a:xfrm>
              <a:off x="6029150" y="1731725"/>
              <a:ext cx="49950" cy="69150"/>
            </a:xfrm>
            <a:custGeom>
              <a:avLst/>
              <a:gdLst/>
              <a:ahLst/>
              <a:cxnLst/>
              <a:rect l="l" t="t" r="r" b="b"/>
              <a:pathLst>
                <a:path w="1998" h="2766" extrusionOk="0">
                  <a:moveTo>
                    <a:pt x="1258" y="1"/>
                  </a:moveTo>
                  <a:cubicBezTo>
                    <a:pt x="1258" y="1"/>
                    <a:pt x="555" y="1073"/>
                    <a:pt x="592" y="1221"/>
                  </a:cubicBezTo>
                  <a:cubicBezTo>
                    <a:pt x="703" y="1590"/>
                    <a:pt x="1" y="2145"/>
                    <a:pt x="186" y="2515"/>
                  </a:cubicBezTo>
                  <a:cubicBezTo>
                    <a:pt x="278" y="2676"/>
                    <a:pt x="527" y="2765"/>
                    <a:pt x="747" y="2765"/>
                  </a:cubicBezTo>
                  <a:cubicBezTo>
                    <a:pt x="881" y="2765"/>
                    <a:pt x="1003" y="2732"/>
                    <a:pt x="1073" y="2663"/>
                  </a:cubicBezTo>
                  <a:cubicBezTo>
                    <a:pt x="1516" y="2293"/>
                    <a:pt x="1701" y="1369"/>
                    <a:pt x="1701" y="1369"/>
                  </a:cubicBezTo>
                  <a:cubicBezTo>
                    <a:pt x="1701" y="1369"/>
                    <a:pt x="1997" y="518"/>
                    <a:pt x="1812" y="186"/>
                  </a:cubicBezTo>
                  <a:cubicBezTo>
                    <a:pt x="1701" y="1"/>
                    <a:pt x="1258" y="1"/>
                    <a:pt x="125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17;p48">
              <a:extLst>
                <a:ext uri="{FF2B5EF4-FFF2-40B4-BE49-F238E27FC236}">
                  <a16:creationId xmlns:a16="http://schemas.microsoft.com/office/drawing/2014/main" id="{6D60DF84-5723-5615-5F7D-E625BA95CB2B}"/>
                </a:ext>
              </a:extLst>
            </p:cNvPr>
            <p:cNvSpPr/>
            <p:nvPr/>
          </p:nvSpPr>
          <p:spPr>
            <a:xfrm>
              <a:off x="5826750" y="1603750"/>
              <a:ext cx="94000" cy="205000"/>
            </a:xfrm>
            <a:custGeom>
              <a:avLst/>
              <a:gdLst/>
              <a:ahLst/>
              <a:cxnLst/>
              <a:rect l="l" t="t" r="r" b="b"/>
              <a:pathLst>
                <a:path w="3760" h="8200" extrusionOk="0">
                  <a:moveTo>
                    <a:pt x="1538" y="1"/>
                  </a:moveTo>
                  <a:cubicBezTo>
                    <a:pt x="1437" y="1"/>
                    <a:pt x="1374" y="28"/>
                    <a:pt x="1368" y="92"/>
                  </a:cubicBezTo>
                  <a:cubicBezTo>
                    <a:pt x="850" y="1016"/>
                    <a:pt x="0" y="4380"/>
                    <a:pt x="111" y="4824"/>
                  </a:cubicBezTo>
                  <a:cubicBezTo>
                    <a:pt x="296" y="6340"/>
                    <a:pt x="998" y="7301"/>
                    <a:pt x="1220" y="7892"/>
                  </a:cubicBezTo>
                  <a:cubicBezTo>
                    <a:pt x="1220" y="8082"/>
                    <a:pt x="1517" y="8199"/>
                    <a:pt x="1854" y="8199"/>
                  </a:cubicBezTo>
                  <a:cubicBezTo>
                    <a:pt x="2238" y="8199"/>
                    <a:pt x="2674" y="8046"/>
                    <a:pt x="2773" y="7671"/>
                  </a:cubicBezTo>
                  <a:cubicBezTo>
                    <a:pt x="2588" y="6857"/>
                    <a:pt x="1997" y="5785"/>
                    <a:pt x="1775" y="4824"/>
                  </a:cubicBezTo>
                  <a:cubicBezTo>
                    <a:pt x="1849" y="4713"/>
                    <a:pt x="2884" y="1423"/>
                    <a:pt x="3697" y="1016"/>
                  </a:cubicBezTo>
                  <a:cubicBezTo>
                    <a:pt x="3760" y="798"/>
                    <a:pt x="2086" y="1"/>
                    <a:pt x="1538" y="1"/>
                  </a:cubicBezTo>
                  <a:close/>
                </a:path>
              </a:pathLst>
            </a:custGeom>
            <a:solidFill>
              <a:srgbClr val="0F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18;p48">
              <a:extLst>
                <a:ext uri="{FF2B5EF4-FFF2-40B4-BE49-F238E27FC236}">
                  <a16:creationId xmlns:a16="http://schemas.microsoft.com/office/drawing/2014/main" id="{EB14B076-62B4-7028-57A7-EC50A8CAD2C3}"/>
                </a:ext>
              </a:extLst>
            </p:cNvPr>
            <p:cNvSpPr/>
            <p:nvPr/>
          </p:nvSpPr>
          <p:spPr>
            <a:xfrm>
              <a:off x="5799000" y="1533000"/>
              <a:ext cx="45325" cy="52725"/>
            </a:xfrm>
            <a:custGeom>
              <a:avLst/>
              <a:gdLst/>
              <a:ahLst/>
              <a:cxnLst/>
              <a:rect l="l" t="t" r="r" b="b"/>
              <a:pathLst>
                <a:path w="1813" h="2109" extrusionOk="0">
                  <a:moveTo>
                    <a:pt x="703" y="1"/>
                  </a:moveTo>
                  <a:lnTo>
                    <a:pt x="1" y="925"/>
                  </a:lnTo>
                  <a:cubicBezTo>
                    <a:pt x="1" y="925"/>
                    <a:pt x="260" y="1739"/>
                    <a:pt x="334" y="1813"/>
                  </a:cubicBezTo>
                  <a:cubicBezTo>
                    <a:pt x="445" y="1850"/>
                    <a:pt x="851" y="1960"/>
                    <a:pt x="851" y="1960"/>
                  </a:cubicBezTo>
                  <a:lnTo>
                    <a:pt x="1073" y="2108"/>
                  </a:lnTo>
                  <a:lnTo>
                    <a:pt x="1813" y="1960"/>
                  </a:lnTo>
                  <a:lnTo>
                    <a:pt x="1813" y="1110"/>
                  </a:lnTo>
                  <a:lnTo>
                    <a:pt x="1480" y="260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rgbClr val="C7A4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19;p48">
              <a:extLst>
                <a:ext uri="{FF2B5EF4-FFF2-40B4-BE49-F238E27FC236}">
                  <a16:creationId xmlns:a16="http://schemas.microsoft.com/office/drawing/2014/main" id="{E2CB5ECB-5431-9441-EDA3-D5330D770DD9}"/>
                </a:ext>
              </a:extLst>
            </p:cNvPr>
            <p:cNvSpPr/>
            <p:nvPr/>
          </p:nvSpPr>
          <p:spPr>
            <a:xfrm>
              <a:off x="5812875" y="1518925"/>
              <a:ext cx="125725" cy="96375"/>
            </a:xfrm>
            <a:custGeom>
              <a:avLst/>
              <a:gdLst/>
              <a:ahLst/>
              <a:cxnLst/>
              <a:rect l="l" t="t" r="r" b="b"/>
              <a:pathLst>
                <a:path w="5029" h="3855" extrusionOk="0">
                  <a:moveTo>
                    <a:pt x="523" y="0"/>
                  </a:moveTo>
                  <a:cubicBezTo>
                    <a:pt x="250" y="0"/>
                    <a:pt x="38" y="28"/>
                    <a:pt x="1" y="83"/>
                  </a:cubicBezTo>
                  <a:lnTo>
                    <a:pt x="111" y="453"/>
                  </a:lnTo>
                  <a:lnTo>
                    <a:pt x="481" y="934"/>
                  </a:lnTo>
                  <a:cubicBezTo>
                    <a:pt x="481" y="934"/>
                    <a:pt x="1110" y="1636"/>
                    <a:pt x="962" y="2228"/>
                  </a:cubicBezTo>
                  <a:cubicBezTo>
                    <a:pt x="904" y="2487"/>
                    <a:pt x="757" y="2634"/>
                    <a:pt x="520" y="2634"/>
                  </a:cubicBezTo>
                  <a:cubicBezTo>
                    <a:pt x="453" y="2634"/>
                    <a:pt x="378" y="2622"/>
                    <a:pt x="296" y="2597"/>
                  </a:cubicBezTo>
                  <a:lnTo>
                    <a:pt x="296" y="2597"/>
                  </a:lnTo>
                  <a:cubicBezTo>
                    <a:pt x="629" y="3152"/>
                    <a:pt x="2404" y="3854"/>
                    <a:pt x="2404" y="3854"/>
                  </a:cubicBezTo>
                  <a:lnTo>
                    <a:pt x="4807" y="3596"/>
                  </a:lnTo>
                  <a:cubicBezTo>
                    <a:pt x="4807" y="3596"/>
                    <a:pt x="5029" y="3041"/>
                    <a:pt x="4881" y="2302"/>
                  </a:cubicBezTo>
                  <a:cubicBezTo>
                    <a:pt x="4696" y="1525"/>
                    <a:pt x="4178" y="1266"/>
                    <a:pt x="4178" y="1266"/>
                  </a:cubicBezTo>
                  <a:lnTo>
                    <a:pt x="3291" y="749"/>
                  </a:lnTo>
                  <a:lnTo>
                    <a:pt x="2884" y="675"/>
                  </a:lnTo>
                  <a:cubicBezTo>
                    <a:pt x="2884" y="675"/>
                    <a:pt x="2145" y="157"/>
                    <a:pt x="1405" y="83"/>
                  </a:cubicBezTo>
                  <a:cubicBezTo>
                    <a:pt x="1128" y="28"/>
                    <a:pt x="795" y="0"/>
                    <a:pt x="523" y="0"/>
                  </a:cubicBezTo>
                  <a:close/>
                </a:path>
              </a:pathLst>
            </a:custGeom>
            <a:solidFill>
              <a:srgbClr val="FF9D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0;p48">
              <a:extLst>
                <a:ext uri="{FF2B5EF4-FFF2-40B4-BE49-F238E27FC236}">
                  <a16:creationId xmlns:a16="http://schemas.microsoft.com/office/drawing/2014/main" id="{A43CD6EB-4290-94EF-9C92-BD2D590A97B4}"/>
                </a:ext>
              </a:extLst>
            </p:cNvPr>
            <p:cNvSpPr/>
            <p:nvPr/>
          </p:nvSpPr>
          <p:spPr>
            <a:xfrm>
              <a:off x="5819350" y="1522225"/>
              <a:ext cx="106275" cy="38875"/>
            </a:xfrm>
            <a:custGeom>
              <a:avLst/>
              <a:gdLst/>
              <a:ahLst/>
              <a:cxnLst/>
              <a:rect l="l" t="t" r="r" b="b"/>
              <a:pathLst>
                <a:path w="4251" h="1555" extrusionOk="0">
                  <a:moveTo>
                    <a:pt x="641" y="0"/>
                  </a:moveTo>
                  <a:cubicBezTo>
                    <a:pt x="510" y="0"/>
                    <a:pt x="371" y="8"/>
                    <a:pt x="222" y="25"/>
                  </a:cubicBezTo>
                  <a:cubicBezTo>
                    <a:pt x="0" y="62"/>
                    <a:pt x="74" y="173"/>
                    <a:pt x="185" y="247"/>
                  </a:cubicBezTo>
                  <a:cubicBezTo>
                    <a:pt x="332" y="222"/>
                    <a:pt x="474" y="210"/>
                    <a:pt x="611" y="210"/>
                  </a:cubicBezTo>
                  <a:cubicBezTo>
                    <a:pt x="1886" y="210"/>
                    <a:pt x="2769" y="1207"/>
                    <a:pt x="4104" y="1541"/>
                  </a:cubicBezTo>
                  <a:cubicBezTo>
                    <a:pt x="4127" y="1550"/>
                    <a:pt x="4145" y="1554"/>
                    <a:pt x="4158" y="1554"/>
                  </a:cubicBezTo>
                  <a:cubicBezTo>
                    <a:pt x="4251" y="1554"/>
                    <a:pt x="4109" y="1352"/>
                    <a:pt x="3882" y="1319"/>
                  </a:cubicBezTo>
                  <a:cubicBezTo>
                    <a:pt x="2438" y="782"/>
                    <a:pt x="1940" y="0"/>
                    <a:pt x="64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21;p48">
              <a:extLst>
                <a:ext uri="{FF2B5EF4-FFF2-40B4-BE49-F238E27FC236}">
                  <a16:creationId xmlns:a16="http://schemas.microsoft.com/office/drawing/2014/main" id="{2411C4C0-D267-C1DA-5295-481DEE8A31D1}"/>
                </a:ext>
              </a:extLst>
            </p:cNvPr>
            <p:cNvSpPr/>
            <p:nvPr/>
          </p:nvSpPr>
          <p:spPr>
            <a:xfrm>
              <a:off x="5808250" y="1579225"/>
              <a:ext cx="77675" cy="40700"/>
            </a:xfrm>
            <a:custGeom>
              <a:avLst/>
              <a:gdLst/>
              <a:ahLst/>
              <a:cxnLst/>
              <a:rect l="l" t="t" r="r" b="b"/>
              <a:pathLst>
                <a:path w="3107" h="1628" extrusionOk="0">
                  <a:moveTo>
                    <a:pt x="1" y="1"/>
                  </a:moveTo>
                  <a:cubicBezTo>
                    <a:pt x="703" y="1442"/>
                    <a:pt x="2810" y="1627"/>
                    <a:pt x="2810" y="1627"/>
                  </a:cubicBezTo>
                  <a:lnTo>
                    <a:pt x="3106" y="925"/>
                  </a:lnTo>
                  <a:lnTo>
                    <a:pt x="3106" y="925"/>
                  </a:lnTo>
                  <a:cubicBezTo>
                    <a:pt x="3106" y="925"/>
                    <a:pt x="2901" y="989"/>
                    <a:pt x="2665" y="989"/>
                  </a:cubicBezTo>
                  <a:cubicBezTo>
                    <a:pt x="2500" y="989"/>
                    <a:pt x="2319" y="957"/>
                    <a:pt x="2182" y="851"/>
                  </a:cubicBezTo>
                  <a:cubicBezTo>
                    <a:pt x="740" y="62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22;p48">
              <a:extLst>
                <a:ext uri="{FF2B5EF4-FFF2-40B4-BE49-F238E27FC236}">
                  <a16:creationId xmlns:a16="http://schemas.microsoft.com/office/drawing/2014/main" id="{80CC3F77-0FF7-5AD5-06CC-A24EB2BBBB62}"/>
                </a:ext>
              </a:extLst>
            </p:cNvPr>
            <p:cNvSpPr/>
            <p:nvPr/>
          </p:nvSpPr>
          <p:spPr>
            <a:xfrm>
              <a:off x="5872025" y="1534450"/>
              <a:ext cx="194000" cy="229775"/>
            </a:xfrm>
            <a:custGeom>
              <a:avLst/>
              <a:gdLst/>
              <a:ahLst/>
              <a:cxnLst/>
              <a:rect l="l" t="t" r="r" b="b"/>
              <a:pathLst>
                <a:path w="7760" h="9191" extrusionOk="0">
                  <a:moveTo>
                    <a:pt x="711" y="0"/>
                  </a:moveTo>
                  <a:cubicBezTo>
                    <a:pt x="588" y="0"/>
                    <a:pt x="518" y="17"/>
                    <a:pt x="518" y="17"/>
                  </a:cubicBezTo>
                  <a:cubicBezTo>
                    <a:pt x="518" y="17"/>
                    <a:pt x="1738" y="571"/>
                    <a:pt x="2256" y="1422"/>
                  </a:cubicBezTo>
                  <a:cubicBezTo>
                    <a:pt x="2515" y="1865"/>
                    <a:pt x="2108" y="2605"/>
                    <a:pt x="1479" y="2605"/>
                  </a:cubicBezTo>
                  <a:cubicBezTo>
                    <a:pt x="1324" y="2654"/>
                    <a:pt x="1163" y="2671"/>
                    <a:pt x="1011" y="2671"/>
                  </a:cubicBezTo>
                  <a:cubicBezTo>
                    <a:pt x="584" y="2671"/>
                    <a:pt x="222" y="2531"/>
                    <a:pt x="222" y="2531"/>
                  </a:cubicBezTo>
                  <a:cubicBezTo>
                    <a:pt x="186" y="3085"/>
                    <a:pt x="1" y="3159"/>
                    <a:pt x="1" y="3159"/>
                  </a:cubicBezTo>
                  <a:cubicBezTo>
                    <a:pt x="1" y="3159"/>
                    <a:pt x="814" y="3825"/>
                    <a:pt x="1886" y="3936"/>
                  </a:cubicBezTo>
                  <a:cubicBezTo>
                    <a:pt x="2182" y="4712"/>
                    <a:pt x="3587" y="6413"/>
                    <a:pt x="4030" y="7226"/>
                  </a:cubicBezTo>
                  <a:cubicBezTo>
                    <a:pt x="4289" y="7781"/>
                    <a:pt x="6360" y="8446"/>
                    <a:pt x="6914" y="9186"/>
                  </a:cubicBezTo>
                  <a:cubicBezTo>
                    <a:pt x="6936" y="9189"/>
                    <a:pt x="6958" y="9190"/>
                    <a:pt x="6980" y="9190"/>
                  </a:cubicBezTo>
                  <a:cubicBezTo>
                    <a:pt x="7459" y="9190"/>
                    <a:pt x="7760" y="8422"/>
                    <a:pt x="7654" y="7892"/>
                  </a:cubicBezTo>
                  <a:cubicBezTo>
                    <a:pt x="6988" y="7226"/>
                    <a:pt x="6581" y="6598"/>
                    <a:pt x="5140" y="6228"/>
                  </a:cubicBezTo>
                  <a:cubicBezTo>
                    <a:pt x="4881" y="5747"/>
                    <a:pt x="3846" y="2679"/>
                    <a:pt x="3735" y="2272"/>
                  </a:cubicBezTo>
                  <a:cubicBezTo>
                    <a:pt x="3365" y="1237"/>
                    <a:pt x="2773" y="793"/>
                    <a:pt x="1960" y="461"/>
                  </a:cubicBezTo>
                  <a:cubicBezTo>
                    <a:pt x="1418" y="66"/>
                    <a:pt x="958" y="0"/>
                    <a:pt x="711" y="0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23;p48">
              <a:extLst>
                <a:ext uri="{FF2B5EF4-FFF2-40B4-BE49-F238E27FC236}">
                  <a16:creationId xmlns:a16="http://schemas.microsoft.com/office/drawing/2014/main" id="{EC320CF6-39B2-E87D-4948-953D6CC9E834}"/>
                </a:ext>
              </a:extLst>
            </p:cNvPr>
            <p:cNvSpPr/>
            <p:nvPr/>
          </p:nvSpPr>
          <p:spPr>
            <a:xfrm>
              <a:off x="5764825" y="1511750"/>
              <a:ext cx="63800" cy="75850"/>
            </a:xfrm>
            <a:custGeom>
              <a:avLst/>
              <a:gdLst/>
              <a:ahLst/>
              <a:cxnLst/>
              <a:rect l="l" t="t" r="r" b="b"/>
              <a:pathLst>
                <a:path w="2552" h="3034" extrusionOk="0">
                  <a:moveTo>
                    <a:pt x="1442" y="1"/>
                  </a:moveTo>
                  <a:cubicBezTo>
                    <a:pt x="1442" y="1"/>
                    <a:pt x="776" y="222"/>
                    <a:pt x="703" y="259"/>
                  </a:cubicBezTo>
                  <a:cubicBezTo>
                    <a:pt x="0" y="851"/>
                    <a:pt x="370" y="1664"/>
                    <a:pt x="370" y="1664"/>
                  </a:cubicBezTo>
                  <a:cubicBezTo>
                    <a:pt x="370" y="1664"/>
                    <a:pt x="739" y="2700"/>
                    <a:pt x="813" y="2847"/>
                  </a:cubicBezTo>
                  <a:cubicBezTo>
                    <a:pt x="961" y="2958"/>
                    <a:pt x="1146" y="3032"/>
                    <a:pt x="1257" y="3032"/>
                  </a:cubicBezTo>
                  <a:cubicBezTo>
                    <a:pt x="1263" y="3033"/>
                    <a:pt x="1270" y="3034"/>
                    <a:pt x="1277" y="3034"/>
                  </a:cubicBezTo>
                  <a:cubicBezTo>
                    <a:pt x="1518" y="3034"/>
                    <a:pt x="2183" y="2437"/>
                    <a:pt x="2255" y="2293"/>
                  </a:cubicBezTo>
                  <a:cubicBezTo>
                    <a:pt x="2366" y="2145"/>
                    <a:pt x="2292" y="1923"/>
                    <a:pt x="2292" y="1923"/>
                  </a:cubicBezTo>
                  <a:cubicBezTo>
                    <a:pt x="2292" y="1923"/>
                    <a:pt x="2551" y="1775"/>
                    <a:pt x="2551" y="1295"/>
                  </a:cubicBezTo>
                  <a:cubicBezTo>
                    <a:pt x="2551" y="962"/>
                    <a:pt x="2477" y="370"/>
                    <a:pt x="2477" y="370"/>
                  </a:cubicBezTo>
                  <a:lnTo>
                    <a:pt x="1886" y="1"/>
                  </a:ln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24;p48">
              <a:extLst>
                <a:ext uri="{FF2B5EF4-FFF2-40B4-BE49-F238E27FC236}">
                  <a16:creationId xmlns:a16="http://schemas.microsoft.com/office/drawing/2014/main" id="{FDBF0CF0-2BB7-7A4E-456B-599E8FF1A6EE}"/>
                </a:ext>
              </a:extLst>
            </p:cNvPr>
            <p:cNvSpPr/>
            <p:nvPr/>
          </p:nvSpPr>
          <p:spPr>
            <a:xfrm>
              <a:off x="5768400" y="1503325"/>
              <a:ext cx="76850" cy="54850"/>
            </a:xfrm>
            <a:custGeom>
              <a:avLst/>
              <a:gdLst/>
              <a:ahLst/>
              <a:cxnLst/>
              <a:rect l="l" t="t" r="r" b="b"/>
              <a:pathLst>
                <a:path w="3074" h="2194" extrusionOk="0">
                  <a:moveTo>
                    <a:pt x="1422" y="1"/>
                  </a:moveTo>
                  <a:cubicBezTo>
                    <a:pt x="615" y="1"/>
                    <a:pt x="1" y="976"/>
                    <a:pt x="412" y="1299"/>
                  </a:cubicBezTo>
                  <a:cubicBezTo>
                    <a:pt x="471" y="1353"/>
                    <a:pt x="537" y="1374"/>
                    <a:pt x="605" y="1374"/>
                  </a:cubicBezTo>
                  <a:cubicBezTo>
                    <a:pt x="914" y="1374"/>
                    <a:pt x="1289" y="930"/>
                    <a:pt x="1506" y="930"/>
                  </a:cubicBezTo>
                  <a:cubicBezTo>
                    <a:pt x="1540" y="930"/>
                    <a:pt x="1570" y="941"/>
                    <a:pt x="1595" y="966"/>
                  </a:cubicBezTo>
                  <a:cubicBezTo>
                    <a:pt x="1780" y="1188"/>
                    <a:pt x="1521" y="1447"/>
                    <a:pt x="1484" y="1632"/>
                  </a:cubicBezTo>
                  <a:cubicBezTo>
                    <a:pt x="1373" y="1816"/>
                    <a:pt x="1706" y="2112"/>
                    <a:pt x="1743" y="2186"/>
                  </a:cubicBezTo>
                  <a:cubicBezTo>
                    <a:pt x="1748" y="2191"/>
                    <a:pt x="1753" y="2193"/>
                    <a:pt x="1759" y="2193"/>
                  </a:cubicBezTo>
                  <a:cubicBezTo>
                    <a:pt x="1799" y="2193"/>
                    <a:pt x="1863" y="2097"/>
                    <a:pt x="1927" y="2001"/>
                  </a:cubicBezTo>
                  <a:cubicBezTo>
                    <a:pt x="2038" y="1890"/>
                    <a:pt x="2112" y="1669"/>
                    <a:pt x="2223" y="1558"/>
                  </a:cubicBezTo>
                  <a:cubicBezTo>
                    <a:pt x="2258" y="1516"/>
                    <a:pt x="2283" y="1499"/>
                    <a:pt x="2302" y="1499"/>
                  </a:cubicBezTo>
                  <a:cubicBezTo>
                    <a:pt x="2383" y="1499"/>
                    <a:pt x="2334" y="1816"/>
                    <a:pt x="2334" y="1816"/>
                  </a:cubicBezTo>
                  <a:cubicBezTo>
                    <a:pt x="2334" y="1816"/>
                    <a:pt x="3074" y="1003"/>
                    <a:pt x="2075" y="227"/>
                  </a:cubicBezTo>
                  <a:cubicBezTo>
                    <a:pt x="1854" y="67"/>
                    <a:pt x="1632" y="1"/>
                    <a:pt x="1422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5;p48">
              <a:extLst>
                <a:ext uri="{FF2B5EF4-FFF2-40B4-BE49-F238E27FC236}">
                  <a16:creationId xmlns:a16="http://schemas.microsoft.com/office/drawing/2014/main" id="{8E289D4F-322B-A823-920E-88DCF989F8B1}"/>
                </a:ext>
              </a:extLst>
            </p:cNvPr>
            <p:cNvSpPr/>
            <p:nvPr/>
          </p:nvSpPr>
          <p:spPr>
            <a:xfrm>
              <a:off x="5700125" y="1830400"/>
              <a:ext cx="175625" cy="97750"/>
            </a:xfrm>
            <a:custGeom>
              <a:avLst/>
              <a:gdLst/>
              <a:ahLst/>
              <a:cxnLst/>
              <a:rect l="l" t="t" r="r" b="b"/>
              <a:pathLst>
                <a:path w="7025" h="3910" extrusionOk="0">
                  <a:moveTo>
                    <a:pt x="4099" y="0"/>
                  </a:moveTo>
                  <a:cubicBezTo>
                    <a:pt x="3836" y="0"/>
                    <a:pt x="3568" y="65"/>
                    <a:pt x="3364" y="194"/>
                  </a:cubicBezTo>
                  <a:lnTo>
                    <a:pt x="407" y="1895"/>
                  </a:lnTo>
                  <a:cubicBezTo>
                    <a:pt x="0" y="2117"/>
                    <a:pt x="0" y="2487"/>
                    <a:pt x="407" y="2708"/>
                  </a:cubicBezTo>
                  <a:lnTo>
                    <a:pt x="2218" y="3744"/>
                  </a:lnTo>
                  <a:cubicBezTo>
                    <a:pt x="2403" y="3854"/>
                    <a:pt x="2653" y="3910"/>
                    <a:pt x="2912" y="3910"/>
                  </a:cubicBezTo>
                  <a:cubicBezTo>
                    <a:pt x="3170" y="3910"/>
                    <a:pt x="3438" y="3854"/>
                    <a:pt x="3660" y="3744"/>
                  </a:cubicBezTo>
                  <a:lnTo>
                    <a:pt x="6618" y="2043"/>
                  </a:lnTo>
                  <a:cubicBezTo>
                    <a:pt x="7025" y="1784"/>
                    <a:pt x="7025" y="1414"/>
                    <a:pt x="6618" y="1193"/>
                  </a:cubicBezTo>
                  <a:lnTo>
                    <a:pt x="4806" y="194"/>
                  </a:lnTo>
                  <a:cubicBezTo>
                    <a:pt x="4621" y="65"/>
                    <a:pt x="4363" y="0"/>
                    <a:pt x="40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26;p48">
              <a:extLst>
                <a:ext uri="{FF2B5EF4-FFF2-40B4-BE49-F238E27FC236}">
                  <a16:creationId xmlns:a16="http://schemas.microsoft.com/office/drawing/2014/main" id="{6688A2A7-9B2A-7D2B-2C41-BFE2E9C56F27}"/>
                </a:ext>
              </a:extLst>
            </p:cNvPr>
            <p:cNvSpPr/>
            <p:nvPr/>
          </p:nvSpPr>
          <p:spPr>
            <a:xfrm>
              <a:off x="5752800" y="1747625"/>
              <a:ext cx="132200" cy="168800"/>
            </a:xfrm>
            <a:custGeom>
              <a:avLst/>
              <a:gdLst/>
              <a:ahLst/>
              <a:cxnLst/>
              <a:rect l="l" t="t" r="r" b="b"/>
              <a:pathLst>
                <a:path w="5288" h="6752" extrusionOk="0">
                  <a:moveTo>
                    <a:pt x="3812" y="0"/>
                  </a:moveTo>
                  <a:cubicBezTo>
                    <a:pt x="3461" y="0"/>
                    <a:pt x="3069" y="116"/>
                    <a:pt x="2662" y="363"/>
                  </a:cubicBezTo>
                  <a:cubicBezTo>
                    <a:pt x="1220" y="1176"/>
                    <a:pt x="0" y="3210"/>
                    <a:pt x="0" y="4873"/>
                  </a:cubicBezTo>
                  <a:cubicBezTo>
                    <a:pt x="0" y="6055"/>
                    <a:pt x="616" y="6752"/>
                    <a:pt x="1489" y="6752"/>
                  </a:cubicBezTo>
                  <a:cubicBezTo>
                    <a:pt x="1845" y="6752"/>
                    <a:pt x="2244" y="6636"/>
                    <a:pt x="2662" y="6389"/>
                  </a:cubicBezTo>
                  <a:cubicBezTo>
                    <a:pt x="4141" y="5576"/>
                    <a:pt x="5287" y="3542"/>
                    <a:pt x="5287" y="1879"/>
                  </a:cubicBezTo>
                  <a:cubicBezTo>
                    <a:pt x="5287" y="697"/>
                    <a:pt x="4672" y="0"/>
                    <a:pt x="381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27;p48">
              <a:extLst>
                <a:ext uri="{FF2B5EF4-FFF2-40B4-BE49-F238E27FC236}">
                  <a16:creationId xmlns:a16="http://schemas.microsoft.com/office/drawing/2014/main" id="{8B64F339-49A2-DC65-A7B5-55131FC2BFA0}"/>
                </a:ext>
              </a:extLst>
            </p:cNvPr>
            <p:cNvSpPr/>
            <p:nvPr/>
          </p:nvSpPr>
          <p:spPr>
            <a:xfrm>
              <a:off x="5691800" y="1712850"/>
              <a:ext cx="171925" cy="198200"/>
            </a:xfrm>
            <a:custGeom>
              <a:avLst/>
              <a:gdLst/>
              <a:ahLst/>
              <a:cxnLst/>
              <a:rect l="l" t="t" r="r" b="b"/>
              <a:pathLst>
                <a:path w="6877" h="7928" extrusionOk="0">
                  <a:moveTo>
                    <a:pt x="6768" y="1505"/>
                  </a:moveTo>
                  <a:lnTo>
                    <a:pt x="6877" y="1569"/>
                  </a:lnTo>
                  <a:cubicBezTo>
                    <a:pt x="6842" y="1546"/>
                    <a:pt x="6806" y="1524"/>
                    <a:pt x="6768" y="1505"/>
                  </a:cubicBezTo>
                  <a:close/>
                  <a:moveTo>
                    <a:pt x="3821" y="0"/>
                  </a:moveTo>
                  <a:cubicBezTo>
                    <a:pt x="3477" y="0"/>
                    <a:pt x="3088" y="111"/>
                    <a:pt x="2699" y="349"/>
                  </a:cubicBezTo>
                  <a:cubicBezTo>
                    <a:pt x="1257" y="1162"/>
                    <a:pt x="111" y="3233"/>
                    <a:pt x="0" y="4896"/>
                  </a:cubicBezTo>
                  <a:cubicBezTo>
                    <a:pt x="0" y="5673"/>
                    <a:pt x="222" y="6264"/>
                    <a:pt x="703" y="6560"/>
                  </a:cubicBezTo>
                  <a:lnTo>
                    <a:pt x="3106" y="7928"/>
                  </a:lnTo>
                  <a:cubicBezTo>
                    <a:pt x="2699" y="7669"/>
                    <a:pt x="2403" y="7041"/>
                    <a:pt x="2403" y="6264"/>
                  </a:cubicBezTo>
                  <a:cubicBezTo>
                    <a:pt x="2403" y="4601"/>
                    <a:pt x="3587" y="2567"/>
                    <a:pt x="5028" y="1754"/>
                  </a:cubicBezTo>
                  <a:cubicBezTo>
                    <a:pt x="5454" y="1499"/>
                    <a:pt x="5855" y="1378"/>
                    <a:pt x="6203" y="1378"/>
                  </a:cubicBezTo>
                  <a:cubicBezTo>
                    <a:pt x="6413" y="1378"/>
                    <a:pt x="6603" y="1421"/>
                    <a:pt x="6768" y="1505"/>
                  </a:cubicBezTo>
                  <a:lnTo>
                    <a:pt x="6768" y="1505"/>
                  </a:lnTo>
                  <a:lnTo>
                    <a:pt x="4474" y="164"/>
                  </a:lnTo>
                  <a:cubicBezTo>
                    <a:pt x="4289" y="57"/>
                    <a:pt x="4066" y="0"/>
                    <a:pt x="38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28;p48">
              <a:extLst>
                <a:ext uri="{FF2B5EF4-FFF2-40B4-BE49-F238E27FC236}">
                  <a16:creationId xmlns:a16="http://schemas.microsoft.com/office/drawing/2014/main" id="{DE6ED80E-A88E-059C-6623-44AB32B0819B}"/>
                </a:ext>
              </a:extLst>
            </p:cNvPr>
            <p:cNvSpPr/>
            <p:nvPr/>
          </p:nvSpPr>
          <p:spPr>
            <a:xfrm>
              <a:off x="5750950" y="1746100"/>
              <a:ext cx="114625" cy="165875"/>
            </a:xfrm>
            <a:custGeom>
              <a:avLst/>
              <a:gdLst/>
              <a:ahLst/>
              <a:cxnLst/>
              <a:rect l="l" t="t" r="r" b="b"/>
              <a:pathLst>
                <a:path w="4585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5" y="350"/>
                  </a:cubicBezTo>
                  <a:cubicBezTo>
                    <a:pt x="1147" y="1200"/>
                    <a:pt x="1" y="3234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0" y="6376"/>
                    <a:pt x="74" y="5785"/>
                    <a:pt x="74" y="4971"/>
                  </a:cubicBezTo>
                  <a:cubicBezTo>
                    <a:pt x="74" y="3308"/>
                    <a:pt x="1294" y="1274"/>
                    <a:pt x="2736" y="461"/>
                  </a:cubicBezTo>
                  <a:cubicBezTo>
                    <a:pt x="3174" y="220"/>
                    <a:pt x="3572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29;p48">
              <a:extLst>
                <a:ext uri="{FF2B5EF4-FFF2-40B4-BE49-F238E27FC236}">
                  <a16:creationId xmlns:a16="http://schemas.microsoft.com/office/drawing/2014/main" id="{386202DA-CFDC-5246-33B1-D9E113FC04FE}"/>
                </a:ext>
              </a:extLst>
            </p:cNvPr>
            <p:cNvSpPr/>
            <p:nvPr/>
          </p:nvSpPr>
          <p:spPr>
            <a:xfrm>
              <a:off x="5731550" y="1734625"/>
              <a:ext cx="113700" cy="166275"/>
            </a:xfrm>
            <a:custGeom>
              <a:avLst/>
              <a:gdLst/>
              <a:ahLst/>
              <a:cxnLst/>
              <a:rect l="l" t="t" r="r" b="b"/>
              <a:pathLst>
                <a:path w="4548" h="6651" extrusionOk="0">
                  <a:moveTo>
                    <a:pt x="3779" y="1"/>
                  </a:moveTo>
                  <a:cubicBezTo>
                    <a:pt x="3430" y="1"/>
                    <a:pt x="3041" y="125"/>
                    <a:pt x="2625" y="365"/>
                  </a:cubicBezTo>
                  <a:cubicBezTo>
                    <a:pt x="1183" y="1179"/>
                    <a:pt x="0" y="3212"/>
                    <a:pt x="0" y="4950"/>
                  </a:cubicBezTo>
                  <a:cubicBezTo>
                    <a:pt x="0" y="6170"/>
                    <a:pt x="666" y="6613"/>
                    <a:pt x="666" y="6613"/>
                  </a:cubicBezTo>
                  <a:lnTo>
                    <a:pt x="777" y="6650"/>
                  </a:lnTo>
                  <a:cubicBezTo>
                    <a:pt x="370" y="6355"/>
                    <a:pt x="74" y="5763"/>
                    <a:pt x="74" y="4987"/>
                  </a:cubicBezTo>
                  <a:cubicBezTo>
                    <a:pt x="74" y="3323"/>
                    <a:pt x="1257" y="1290"/>
                    <a:pt x="2699" y="439"/>
                  </a:cubicBezTo>
                  <a:cubicBezTo>
                    <a:pt x="3131" y="202"/>
                    <a:pt x="3538" y="90"/>
                    <a:pt x="3890" y="90"/>
                  </a:cubicBezTo>
                  <a:cubicBezTo>
                    <a:pt x="4140" y="90"/>
                    <a:pt x="4363" y="147"/>
                    <a:pt x="4548" y="254"/>
                  </a:cubicBezTo>
                  <a:lnTo>
                    <a:pt x="4437" y="180"/>
                  </a:lnTo>
                  <a:cubicBezTo>
                    <a:pt x="4240" y="60"/>
                    <a:pt x="4019" y="1"/>
                    <a:pt x="3779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0;p48">
              <a:extLst>
                <a:ext uri="{FF2B5EF4-FFF2-40B4-BE49-F238E27FC236}">
                  <a16:creationId xmlns:a16="http://schemas.microsoft.com/office/drawing/2014/main" id="{580E492E-3517-C06D-A99E-D2D4DF251B19}"/>
                </a:ext>
              </a:extLst>
            </p:cNvPr>
            <p:cNvSpPr/>
            <p:nvPr/>
          </p:nvSpPr>
          <p:spPr>
            <a:xfrm>
              <a:off x="5710275" y="1723000"/>
              <a:ext cx="114650" cy="165875"/>
            </a:xfrm>
            <a:custGeom>
              <a:avLst/>
              <a:gdLst/>
              <a:ahLst/>
              <a:cxnLst/>
              <a:rect l="l" t="t" r="r" b="b"/>
              <a:pathLst>
                <a:path w="4586" h="6635" extrusionOk="0">
                  <a:moveTo>
                    <a:pt x="3766" y="1"/>
                  </a:moveTo>
                  <a:cubicBezTo>
                    <a:pt x="3421" y="1"/>
                    <a:pt x="3036" y="112"/>
                    <a:pt x="2626" y="350"/>
                  </a:cubicBezTo>
                  <a:cubicBezTo>
                    <a:pt x="1221" y="1200"/>
                    <a:pt x="38" y="3233"/>
                    <a:pt x="1" y="4934"/>
                  </a:cubicBezTo>
                  <a:cubicBezTo>
                    <a:pt x="1" y="6191"/>
                    <a:pt x="703" y="6598"/>
                    <a:pt x="703" y="6598"/>
                  </a:cubicBezTo>
                  <a:lnTo>
                    <a:pt x="777" y="6635"/>
                  </a:lnTo>
                  <a:cubicBezTo>
                    <a:pt x="371" y="6376"/>
                    <a:pt x="112" y="5784"/>
                    <a:pt x="112" y="4971"/>
                  </a:cubicBezTo>
                  <a:cubicBezTo>
                    <a:pt x="112" y="3307"/>
                    <a:pt x="1295" y="1274"/>
                    <a:pt x="2737" y="461"/>
                  </a:cubicBezTo>
                  <a:cubicBezTo>
                    <a:pt x="3174" y="220"/>
                    <a:pt x="3573" y="96"/>
                    <a:pt x="3925" y="96"/>
                  </a:cubicBezTo>
                  <a:cubicBezTo>
                    <a:pt x="4168" y="96"/>
                    <a:pt x="4389" y="155"/>
                    <a:pt x="4585" y="276"/>
                  </a:cubicBezTo>
                  <a:lnTo>
                    <a:pt x="4437" y="165"/>
                  </a:lnTo>
                  <a:cubicBezTo>
                    <a:pt x="4237" y="57"/>
                    <a:pt x="4012" y="1"/>
                    <a:pt x="376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1;p48">
              <a:extLst>
                <a:ext uri="{FF2B5EF4-FFF2-40B4-BE49-F238E27FC236}">
                  <a16:creationId xmlns:a16="http://schemas.microsoft.com/office/drawing/2014/main" id="{A9B144D0-61F1-27C3-CA2A-2B2F313E881B}"/>
                </a:ext>
              </a:extLst>
            </p:cNvPr>
            <p:cNvSpPr/>
            <p:nvPr/>
          </p:nvSpPr>
          <p:spPr>
            <a:xfrm>
              <a:off x="5738925" y="1740975"/>
              <a:ext cx="120200" cy="164550"/>
            </a:xfrm>
            <a:custGeom>
              <a:avLst/>
              <a:gdLst/>
              <a:ahLst/>
              <a:cxnLst/>
              <a:rect l="l" t="t" r="r" b="b"/>
              <a:pathLst>
                <a:path w="4808" h="6582" extrusionOk="0">
                  <a:moveTo>
                    <a:pt x="3772" y="0"/>
                  </a:moveTo>
                  <a:lnTo>
                    <a:pt x="3476" y="259"/>
                  </a:lnTo>
                  <a:lnTo>
                    <a:pt x="2663" y="333"/>
                  </a:lnTo>
                  <a:lnTo>
                    <a:pt x="2515" y="777"/>
                  </a:lnTo>
                  <a:lnTo>
                    <a:pt x="1812" y="888"/>
                  </a:lnTo>
                  <a:lnTo>
                    <a:pt x="1775" y="1516"/>
                  </a:lnTo>
                  <a:lnTo>
                    <a:pt x="1073" y="1701"/>
                  </a:lnTo>
                  <a:lnTo>
                    <a:pt x="1110" y="2367"/>
                  </a:lnTo>
                  <a:lnTo>
                    <a:pt x="518" y="2699"/>
                  </a:lnTo>
                  <a:lnTo>
                    <a:pt x="666" y="3328"/>
                  </a:lnTo>
                  <a:lnTo>
                    <a:pt x="186" y="3808"/>
                  </a:lnTo>
                  <a:lnTo>
                    <a:pt x="371" y="4400"/>
                  </a:lnTo>
                  <a:lnTo>
                    <a:pt x="1" y="4991"/>
                  </a:lnTo>
                  <a:lnTo>
                    <a:pt x="334" y="5509"/>
                  </a:lnTo>
                  <a:lnTo>
                    <a:pt x="186" y="5879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814" y="6581"/>
                  </a:lnTo>
                  <a:lnTo>
                    <a:pt x="814" y="6581"/>
                  </a:lnTo>
                  <a:lnTo>
                    <a:pt x="740" y="6359"/>
                  </a:lnTo>
                  <a:lnTo>
                    <a:pt x="334" y="5879"/>
                  </a:lnTo>
                  <a:lnTo>
                    <a:pt x="482" y="5509"/>
                  </a:lnTo>
                  <a:lnTo>
                    <a:pt x="149" y="4991"/>
                  </a:lnTo>
                  <a:lnTo>
                    <a:pt x="482" y="4437"/>
                  </a:lnTo>
                  <a:lnTo>
                    <a:pt x="297" y="3845"/>
                  </a:lnTo>
                  <a:lnTo>
                    <a:pt x="740" y="3402"/>
                  </a:lnTo>
                  <a:lnTo>
                    <a:pt x="629" y="2736"/>
                  </a:lnTo>
                  <a:lnTo>
                    <a:pt x="1147" y="2440"/>
                  </a:lnTo>
                  <a:lnTo>
                    <a:pt x="1110" y="1775"/>
                  </a:lnTo>
                  <a:lnTo>
                    <a:pt x="1812" y="1590"/>
                  </a:lnTo>
                  <a:lnTo>
                    <a:pt x="1849" y="962"/>
                  </a:lnTo>
                  <a:lnTo>
                    <a:pt x="2552" y="888"/>
                  </a:lnTo>
                  <a:lnTo>
                    <a:pt x="2700" y="407"/>
                  </a:lnTo>
                  <a:lnTo>
                    <a:pt x="3513" y="333"/>
                  </a:lnTo>
                  <a:lnTo>
                    <a:pt x="3809" y="111"/>
                  </a:lnTo>
                  <a:cubicBezTo>
                    <a:pt x="3809" y="111"/>
                    <a:pt x="4400" y="259"/>
                    <a:pt x="4548" y="296"/>
                  </a:cubicBezTo>
                  <a:cubicBezTo>
                    <a:pt x="4622" y="296"/>
                    <a:pt x="4733" y="333"/>
                    <a:pt x="4807" y="370"/>
                  </a:cubicBezTo>
                  <a:lnTo>
                    <a:pt x="4733" y="333"/>
                  </a:lnTo>
                  <a:cubicBezTo>
                    <a:pt x="4696" y="296"/>
                    <a:pt x="4585" y="259"/>
                    <a:pt x="4548" y="259"/>
                  </a:cubicBezTo>
                  <a:cubicBezTo>
                    <a:pt x="4363" y="148"/>
                    <a:pt x="3772" y="0"/>
                    <a:pt x="377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2;p48">
              <a:extLst>
                <a:ext uri="{FF2B5EF4-FFF2-40B4-BE49-F238E27FC236}">
                  <a16:creationId xmlns:a16="http://schemas.microsoft.com/office/drawing/2014/main" id="{C9BE545B-5497-B92A-3CBC-693BE74F698E}"/>
                </a:ext>
              </a:extLst>
            </p:cNvPr>
            <p:cNvSpPr/>
            <p:nvPr/>
          </p:nvSpPr>
          <p:spPr>
            <a:xfrm>
              <a:off x="5716750" y="1729875"/>
              <a:ext cx="122025" cy="164550"/>
            </a:xfrm>
            <a:custGeom>
              <a:avLst/>
              <a:gdLst/>
              <a:ahLst/>
              <a:cxnLst/>
              <a:rect l="l" t="t" r="r" b="b"/>
              <a:pathLst>
                <a:path w="4881" h="6582" extrusionOk="0">
                  <a:moveTo>
                    <a:pt x="3809" y="1"/>
                  </a:moveTo>
                  <a:lnTo>
                    <a:pt x="3550" y="223"/>
                  </a:lnTo>
                  <a:lnTo>
                    <a:pt x="2699" y="297"/>
                  </a:lnTo>
                  <a:lnTo>
                    <a:pt x="2552" y="777"/>
                  </a:lnTo>
                  <a:lnTo>
                    <a:pt x="1886" y="851"/>
                  </a:lnTo>
                  <a:lnTo>
                    <a:pt x="1812" y="1517"/>
                  </a:lnTo>
                  <a:lnTo>
                    <a:pt x="1147" y="1701"/>
                  </a:lnTo>
                  <a:lnTo>
                    <a:pt x="1184" y="2330"/>
                  </a:lnTo>
                  <a:lnTo>
                    <a:pt x="592" y="2663"/>
                  </a:lnTo>
                  <a:lnTo>
                    <a:pt x="703" y="3328"/>
                  </a:lnTo>
                  <a:lnTo>
                    <a:pt x="259" y="3772"/>
                  </a:lnTo>
                  <a:lnTo>
                    <a:pt x="444" y="4400"/>
                  </a:lnTo>
                  <a:lnTo>
                    <a:pt x="1" y="5029"/>
                  </a:lnTo>
                  <a:lnTo>
                    <a:pt x="333" y="5546"/>
                  </a:lnTo>
                  <a:lnTo>
                    <a:pt x="185" y="5916"/>
                  </a:lnTo>
                  <a:lnTo>
                    <a:pt x="666" y="6360"/>
                  </a:lnTo>
                  <a:lnTo>
                    <a:pt x="703" y="6545"/>
                  </a:lnTo>
                  <a:lnTo>
                    <a:pt x="814" y="6582"/>
                  </a:lnTo>
                  <a:lnTo>
                    <a:pt x="740" y="6360"/>
                  </a:lnTo>
                  <a:lnTo>
                    <a:pt x="333" y="5916"/>
                  </a:lnTo>
                  <a:lnTo>
                    <a:pt x="481" y="5546"/>
                  </a:lnTo>
                  <a:lnTo>
                    <a:pt x="148" y="5029"/>
                  </a:lnTo>
                  <a:lnTo>
                    <a:pt x="481" y="4474"/>
                  </a:lnTo>
                  <a:lnTo>
                    <a:pt x="296" y="3883"/>
                  </a:lnTo>
                  <a:lnTo>
                    <a:pt x="740" y="3402"/>
                  </a:lnTo>
                  <a:lnTo>
                    <a:pt x="629" y="2774"/>
                  </a:lnTo>
                  <a:lnTo>
                    <a:pt x="1221" y="2441"/>
                  </a:lnTo>
                  <a:lnTo>
                    <a:pt x="1184" y="1738"/>
                  </a:lnTo>
                  <a:lnTo>
                    <a:pt x="1849" y="1554"/>
                  </a:lnTo>
                  <a:lnTo>
                    <a:pt x="1923" y="962"/>
                  </a:lnTo>
                  <a:lnTo>
                    <a:pt x="2589" y="851"/>
                  </a:lnTo>
                  <a:lnTo>
                    <a:pt x="2736" y="407"/>
                  </a:lnTo>
                  <a:lnTo>
                    <a:pt x="3587" y="297"/>
                  </a:lnTo>
                  <a:lnTo>
                    <a:pt x="3846" y="75"/>
                  </a:lnTo>
                  <a:cubicBezTo>
                    <a:pt x="3846" y="75"/>
                    <a:pt x="4474" y="223"/>
                    <a:pt x="4585" y="260"/>
                  </a:cubicBezTo>
                  <a:cubicBezTo>
                    <a:pt x="4696" y="260"/>
                    <a:pt x="4770" y="297"/>
                    <a:pt x="4881" y="370"/>
                  </a:cubicBezTo>
                  <a:lnTo>
                    <a:pt x="4770" y="297"/>
                  </a:lnTo>
                  <a:cubicBezTo>
                    <a:pt x="4733" y="260"/>
                    <a:pt x="4659" y="223"/>
                    <a:pt x="4585" y="223"/>
                  </a:cubicBezTo>
                  <a:cubicBezTo>
                    <a:pt x="4400" y="186"/>
                    <a:pt x="3809" y="1"/>
                    <a:pt x="38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3;p48">
              <a:extLst>
                <a:ext uri="{FF2B5EF4-FFF2-40B4-BE49-F238E27FC236}">
                  <a16:creationId xmlns:a16="http://schemas.microsoft.com/office/drawing/2014/main" id="{077AC5E2-ACBF-56C3-8A9C-95DA11AF58C2}"/>
                </a:ext>
              </a:extLst>
            </p:cNvPr>
            <p:cNvSpPr/>
            <p:nvPr/>
          </p:nvSpPr>
          <p:spPr>
            <a:xfrm>
              <a:off x="5697350" y="1716025"/>
              <a:ext cx="122025" cy="164525"/>
            </a:xfrm>
            <a:custGeom>
              <a:avLst/>
              <a:gdLst/>
              <a:ahLst/>
              <a:cxnLst/>
              <a:rect l="l" t="t" r="r" b="b"/>
              <a:pathLst>
                <a:path w="4881" h="6581" extrusionOk="0">
                  <a:moveTo>
                    <a:pt x="3808" y="0"/>
                  </a:moveTo>
                  <a:lnTo>
                    <a:pt x="3512" y="222"/>
                  </a:lnTo>
                  <a:lnTo>
                    <a:pt x="2699" y="296"/>
                  </a:lnTo>
                  <a:lnTo>
                    <a:pt x="2514" y="777"/>
                  </a:lnTo>
                  <a:lnTo>
                    <a:pt x="1812" y="851"/>
                  </a:lnTo>
                  <a:lnTo>
                    <a:pt x="1775" y="1516"/>
                  </a:lnTo>
                  <a:lnTo>
                    <a:pt x="1072" y="1701"/>
                  </a:lnTo>
                  <a:lnTo>
                    <a:pt x="1109" y="2329"/>
                  </a:lnTo>
                  <a:lnTo>
                    <a:pt x="518" y="2699"/>
                  </a:lnTo>
                  <a:lnTo>
                    <a:pt x="666" y="3365"/>
                  </a:lnTo>
                  <a:lnTo>
                    <a:pt x="185" y="3808"/>
                  </a:lnTo>
                  <a:lnTo>
                    <a:pt x="370" y="4437"/>
                  </a:lnTo>
                  <a:lnTo>
                    <a:pt x="0" y="5028"/>
                  </a:lnTo>
                  <a:lnTo>
                    <a:pt x="333" y="5546"/>
                  </a:lnTo>
                  <a:lnTo>
                    <a:pt x="185" y="5915"/>
                  </a:lnTo>
                  <a:lnTo>
                    <a:pt x="666" y="6359"/>
                  </a:lnTo>
                  <a:lnTo>
                    <a:pt x="703" y="6544"/>
                  </a:lnTo>
                  <a:lnTo>
                    <a:pt x="777" y="6581"/>
                  </a:lnTo>
                  <a:lnTo>
                    <a:pt x="740" y="6359"/>
                  </a:lnTo>
                  <a:lnTo>
                    <a:pt x="333" y="5915"/>
                  </a:lnTo>
                  <a:lnTo>
                    <a:pt x="481" y="5546"/>
                  </a:lnTo>
                  <a:lnTo>
                    <a:pt x="148" y="5028"/>
                  </a:lnTo>
                  <a:lnTo>
                    <a:pt x="481" y="4474"/>
                  </a:lnTo>
                  <a:lnTo>
                    <a:pt x="296" y="3882"/>
                  </a:lnTo>
                  <a:lnTo>
                    <a:pt x="740" y="3401"/>
                  </a:lnTo>
                  <a:lnTo>
                    <a:pt x="592" y="2773"/>
                  </a:lnTo>
                  <a:lnTo>
                    <a:pt x="1220" y="2440"/>
                  </a:lnTo>
                  <a:lnTo>
                    <a:pt x="1146" y="1738"/>
                  </a:lnTo>
                  <a:lnTo>
                    <a:pt x="1849" y="1553"/>
                  </a:lnTo>
                  <a:lnTo>
                    <a:pt x="1886" y="961"/>
                  </a:lnTo>
                  <a:lnTo>
                    <a:pt x="2588" y="851"/>
                  </a:lnTo>
                  <a:lnTo>
                    <a:pt x="2736" y="407"/>
                  </a:lnTo>
                  <a:lnTo>
                    <a:pt x="3549" y="296"/>
                  </a:lnTo>
                  <a:lnTo>
                    <a:pt x="3845" y="74"/>
                  </a:lnTo>
                  <a:cubicBezTo>
                    <a:pt x="3845" y="74"/>
                    <a:pt x="4437" y="222"/>
                    <a:pt x="4585" y="259"/>
                  </a:cubicBezTo>
                  <a:cubicBezTo>
                    <a:pt x="4695" y="259"/>
                    <a:pt x="4769" y="296"/>
                    <a:pt x="4880" y="370"/>
                  </a:cubicBezTo>
                  <a:lnTo>
                    <a:pt x="4769" y="296"/>
                  </a:lnTo>
                  <a:cubicBezTo>
                    <a:pt x="4732" y="259"/>
                    <a:pt x="4622" y="222"/>
                    <a:pt x="4585" y="222"/>
                  </a:cubicBezTo>
                  <a:cubicBezTo>
                    <a:pt x="4400" y="185"/>
                    <a:pt x="3808" y="0"/>
                    <a:pt x="380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4;p48">
              <a:extLst>
                <a:ext uri="{FF2B5EF4-FFF2-40B4-BE49-F238E27FC236}">
                  <a16:creationId xmlns:a16="http://schemas.microsoft.com/office/drawing/2014/main" id="{15866D4A-FA4A-EA34-84D4-93BF73A37F18}"/>
                </a:ext>
              </a:extLst>
            </p:cNvPr>
            <p:cNvSpPr/>
            <p:nvPr/>
          </p:nvSpPr>
          <p:spPr>
            <a:xfrm>
              <a:off x="5773125" y="1771775"/>
              <a:ext cx="92450" cy="119250"/>
            </a:xfrm>
            <a:custGeom>
              <a:avLst/>
              <a:gdLst/>
              <a:ahLst/>
              <a:cxnLst/>
              <a:rect l="l" t="t" r="r" b="b"/>
              <a:pathLst>
                <a:path w="3698" h="4770" extrusionOk="0">
                  <a:moveTo>
                    <a:pt x="2648" y="1"/>
                  </a:moveTo>
                  <a:cubicBezTo>
                    <a:pt x="2405" y="1"/>
                    <a:pt x="2133" y="79"/>
                    <a:pt x="1849" y="247"/>
                  </a:cubicBezTo>
                  <a:cubicBezTo>
                    <a:pt x="814" y="876"/>
                    <a:pt x="1" y="2281"/>
                    <a:pt x="1" y="3464"/>
                  </a:cubicBezTo>
                  <a:cubicBezTo>
                    <a:pt x="1" y="4273"/>
                    <a:pt x="407" y="4769"/>
                    <a:pt x="1010" y="4769"/>
                  </a:cubicBezTo>
                  <a:cubicBezTo>
                    <a:pt x="1260" y="4769"/>
                    <a:pt x="1545" y="4683"/>
                    <a:pt x="1849" y="4499"/>
                  </a:cubicBezTo>
                  <a:cubicBezTo>
                    <a:pt x="2848" y="3944"/>
                    <a:pt x="3698" y="2539"/>
                    <a:pt x="3698" y="1319"/>
                  </a:cubicBezTo>
                  <a:cubicBezTo>
                    <a:pt x="3698" y="499"/>
                    <a:pt x="3262" y="1"/>
                    <a:pt x="2648" y="1"/>
                  </a:cubicBez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35;p48">
              <a:extLst>
                <a:ext uri="{FF2B5EF4-FFF2-40B4-BE49-F238E27FC236}">
                  <a16:creationId xmlns:a16="http://schemas.microsoft.com/office/drawing/2014/main" id="{157D5443-FD4A-8BD5-32A2-665B924A4336}"/>
                </a:ext>
              </a:extLst>
            </p:cNvPr>
            <p:cNvSpPr/>
            <p:nvPr/>
          </p:nvSpPr>
          <p:spPr>
            <a:xfrm>
              <a:off x="5778675" y="1779725"/>
              <a:ext cx="80450" cy="104425"/>
            </a:xfrm>
            <a:custGeom>
              <a:avLst/>
              <a:gdLst/>
              <a:ahLst/>
              <a:cxnLst/>
              <a:rect l="l" t="t" r="r" b="b"/>
              <a:pathLst>
                <a:path w="3218" h="4177" extrusionOk="0">
                  <a:moveTo>
                    <a:pt x="2332" y="1"/>
                  </a:moveTo>
                  <a:cubicBezTo>
                    <a:pt x="2117" y="1"/>
                    <a:pt x="1877" y="73"/>
                    <a:pt x="1627" y="225"/>
                  </a:cubicBezTo>
                  <a:cubicBezTo>
                    <a:pt x="740" y="743"/>
                    <a:pt x="1" y="1963"/>
                    <a:pt x="1" y="3035"/>
                  </a:cubicBezTo>
                  <a:cubicBezTo>
                    <a:pt x="1" y="3747"/>
                    <a:pt x="377" y="4177"/>
                    <a:pt x="915" y="4177"/>
                  </a:cubicBezTo>
                  <a:cubicBezTo>
                    <a:pt x="1131" y="4177"/>
                    <a:pt x="1373" y="4107"/>
                    <a:pt x="1627" y="3959"/>
                  </a:cubicBezTo>
                  <a:cubicBezTo>
                    <a:pt x="2478" y="3404"/>
                    <a:pt x="3217" y="2147"/>
                    <a:pt x="3217" y="1149"/>
                  </a:cubicBezTo>
                  <a:cubicBezTo>
                    <a:pt x="3217" y="418"/>
                    <a:pt x="2848" y="1"/>
                    <a:pt x="2332" y="1"/>
                  </a:cubicBezTo>
                  <a:close/>
                </a:path>
              </a:pathLst>
            </a:custGeom>
            <a:solidFill>
              <a:srgbClr val="16A8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36;p48">
              <a:extLst>
                <a:ext uri="{FF2B5EF4-FFF2-40B4-BE49-F238E27FC236}">
                  <a16:creationId xmlns:a16="http://schemas.microsoft.com/office/drawing/2014/main" id="{5C3E8D6A-A9BF-2F40-9022-9CB518D06B35}"/>
                </a:ext>
              </a:extLst>
            </p:cNvPr>
            <p:cNvSpPr/>
            <p:nvPr/>
          </p:nvSpPr>
          <p:spPr>
            <a:xfrm>
              <a:off x="5805475" y="1812925"/>
              <a:ext cx="27750" cy="36375"/>
            </a:xfrm>
            <a:custGeom>
              <a:avLst/>
              <a:gdLst/>
              <a:ahLst/>
              <a:cxnLst/>
              <a:rect l="l" t="t" r="r" b="b"/>
              <a:pathLst>
                <a:path w="1110" h="1455" extrusionOk="0">
                  <a:moveTo>
                    <a:pt x="799" y="0"/>
                  </a:moveTo>
                  <a:cubicBezTo>
                    <a:pt x="725" y="0"/>
                    <a:pt x="642" y="26"/>
                    <a:pt x="555" y="80"/>
                  </a:cubicBezTo>
                  <a:cubicBezTo>
                    <a:pt x="223" y="265"/>
                    <a:pt x="1" y="746"/>
                    <a:pt x="1" y="1078"/>
                  </a:cubicBezTo>
                  <a:cubicBezTo>
                    <a:pt x="1" y="1312"/>
                    <a:pt x="110" y="1455"/>
                    <a:pt x="291" y="1455"/>
                  </a:cubicBezTo>
                  <a:cubicBezTo>
                    <a:pt x="367" y="1455"/>
                    <a:pt x="456" y="1429"/>
                    <a:pt x="555" y="1374"/>
                  </a:cubicBezTo>
                  <a:cubicBezTo>
                    <a:pt x="814" y="1263"/>
                    <a:pt x="1110" y="782"/>
                    <a:pt x="1110" y="413"/>
                  </a:cubicBezTo>
                  <a:cubicBezTo>
                    <a:pt x="1110" y="151"/>
                    <a:pt x="980" y="0"/>
                    <a:pt x="799" y="0"/>
                  </a:cubicBezTo>
                  <a:close/>
                </a:path>
              </a:pathLst>
            </a:custGeom>
            <a:solidFill>
              <a:srgbClr val="24D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37;p48">
              <a:extLst>
                <a:ext uri="{FF2B5EF4-FFF2-40B4-BE49-F238E27FC236}">
                  <a16:creationId xmlns:a16="http://schemas.microsoft.com/office/drawing/2014/main" id="{FEE66A24-04B0-134C-087A-BEA9313A3EAE}"/>
                </a:ext>
              </a:extLst>
            </p:cNvPr>
            <p:cNvSpPr/>
            <p:nvPr/>
          </p:nvSpPr>
          <p:spPr>
            <a:xfrm>
              <a:off x="5815650" y="1827500"/>
              <a:ext cx="6500" cy="9975"/>
            </a:xfrm>
            <a:custGeom>
              <a:avLst/>
              <a:gdLst/>
              <a:ahLst/>
              <a:cxnLst/>
              <a:rect l="l" t="t" r="r" b="b"/>
              <a:pathLst>
                <a:path w="260" h="399" extrusionOk="0">
                  <a:moveTo>
                    <a:pt x="200" y="0"/>
                  </a:moveTo>
                  <a:cubicBezTo>
                    <a:pt x="185" y="0"/>
                    <a:pt x="168" y="5"/>
                    <a:pt x="148" y="15"/>
                  </a:cubicBezTo>
                  <a:cubicBezTo>
                    <a:pt x="37" y="52"/>
                    <a:pt x="0" y="163"/>
                    <a:pt x="0" y="273"/>
                  </a:cubicBezTo>
                  <a:cubicBezTo>
                    <a:pt x="0" y="357"/>
                    <a:pt x="21" y="398"/>
                    <a:pt x="78" y="398"/>
                  </a:cubicBezTo>
                  <a:cubicBezTo>
                    <a:pt x="98" y="398"/>
                    <a:pt x="121" y="394"/>
                    <a:pt x="148" y="384"/>
                  </a:cubicBezTo>
                  <a:cubicBezTo>
                    <a:pt x="222" y="347"/>
                    <a:pt x="259" y="199"/>
                    <a:pt x="259" y="89"/>
                  </a:cubicBezTo>
                  <a:cubicBezTo>
                    <a:pt x="259" y="34"/>
                    <a:pt x="239" y="0"/>
                    <a:pt x="200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38;p48">
              <a:extLst>
                <a:ext uri="{FF2B5EF4-FFF2-40B4-BE49-F238E27FC236}">
                  <a16:creationId xmlns:a16="http://schemas.microsoft.com/office/drawing/2014/main" id="{F36C2069-AFA8-134B-03F6-EADF10D3955D}"/>
                </a:ext>
              </a:extLst>
            </p:cNvPr>
            <p:cNvSpPr/>
            <p:nvPr/>
          </p:nvSpPr>
          <p:spPr>
            <a:xfrm>
              <a:off x="5811025" y="1824150"/>
              <a:ext cx="5575" cy="7425"/>
            </a:xfrm>
            <a:custGeom>
              <a:avLst/>
              <a:gdLst/>
              <a:ahLst/>
              <a:cxnLst/>
              <a:rect l="l" t="t" r="r" b="b"/>
              <a:pathLst>
                <a:path w="223" h="297" extrusionOk="0">
                  <a:moveTo>
                    <a:pt x="148" y="1"/>
                  </a:moveTo>
                  <a:cubicBezTo>
                    <a:pt x="148" y="75"/>
                    <a:pt x="148" y="112"/>
                    <a:pt x="75" y="149"/>
                  </a:cubicBezTo>
                  <a:lnTo>
                    <a:pt x="1" y="223"/>
                  </a:lnTo>
                  <a:cubicBezTo>
                    <a:pt x="1" y="297"/>
                    <a:pt x="38" y="297"/>
                    <a:pt x="38" y="297"/>
                  </a:cubicBezTo>
                  <a:cubicBezTo>
                    <a:pt x="75" y="297"/>
                    <a:pt x="148" y="297"/>
                    <a:pt x="185" y="186"/>
                  </a:cubicBezTo>
                  <a:cubicBezTo>
                    <a:pt x="222" y="112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39;p48">
              <a:extLst>
                <a:ext uri="{FF2B5EF4-FFF2-40B4-BE49-F238E27FC236}">
                  <a16:creationId xmlns:a16="http://schemas.microsoft.com/office/drawing/2014/main" id="{ADE7484B-86B1-5E7F-A6D6-E3E9BFBF187B}"/>
                </a:ext>
              </a:extLst>
            </p:cNvPr>
            <p:cNvSpPr/>
            <p:nvPr/>
          </p:nvSpPr>
          <p:spPr>
            <a:xfrm>
              <a:off x="5808250" y="1824150"/>
              <a:ext cx="4650" cy="6500"/>
            </a:xfrm>
            <a:custGeom>
              <a:avLst/>
              <a:gdLst/>
              <a:ahLst/>
              <a:cxnLst/>
              <a:rect l="l" t="t" r="r" b="b"/>
              <a:pathLst>
                <a:path w="186" h="260" extrusionOk="0">
                  <a:moveTo>
                    <a:pt x="186" y="1"/>
                  </a:moveTo>
                  <a:lnTo>
                    <a:pt x="186" y="1"/>
                  </a:lnTo>
                  <a:cubicBezTo>
                    <a:pt x="185" y="1"/>
                    <a:pt x="112" y="75"/>
                    <a:pt x="75" y="112"/>
                  </a:cubicBezTo>
                  <a:cubicBezTo>
                    <a:pt x="1" y="149"/>
                    <a:pt x="1" y="186"/>
                    <a:pt x="1" y="260"/>
                  </a:cubicBezTo>
                  <a:cubicBezTo>
                    <a:pt x="75" y="260"/>
                    <a:pt x="112" y="186"/>
                    <a:pt x="149" y="149"/>
                  </a:cubicBezTo>
                  <a:cubicBezTo>
                    <a:pt x="186" y="112"/>
                    <a:pt x="186" y="75"/>
                    <a:pt x="18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0;p48">
              <a:extLst>
                <a:ext uri="{FF2B5EF4-FFF2-40B4-BE49-F238E27FC236}">
                  <a16:creationId xmlns:a16="http://schemas.microsoft.com/office/drawing/2014/main" id="{C38D4415-7761-79A1-F691-557963441EB1}"/>
                </a:ext>
              </a:extLst>
            </p:cNvPr>
            <p:cNvSpPr/>
            <p:nvPr/>
          </p:nvSpPr>
          <p:spPr>
            <a:xfrm>
              <a:off x="5811025" y="1839875"/>
              <a:ext cx="5575" cy="6500"/>
            </a:xfrm>
            <a:custGeom>
              <a:avLst/>
              <a:gdLst/>
              <a:ahLst/>
              <a:cxnLst/>
              <a:rect l="l" t="t" r="r" b="b"/>
              <a:pathLst>
                <a:path w="223" h="260" extrusionOk="0">
                  <a:moveTo>
                    <a:pt x="148" y="0"/>
                  </a:moveTo>
                  <a:cubicBezTo>
                    <a:pt x="148" y="37"/>
                    <a:pt x="148" y="74"/>
                    <a:pt x="75" y="111"/>
                  </a:cubicBezTo>
                  <a:lnTo>
                    <a:pt x="1" y="222"/>
                  </a:lnTo>
                  <a:lnTo>
                    <a:pt x="38" y="259"/>
                  </a:lnTo>
                  <a:cubicBezTo>
                    <a:pt x="75" y="259"/>
                    <a:pt x="148" y="259"/>
                    <a:pt x="185" y="185"/>
                  </a:cubicBezTo>
                  <a:cubicBezTo>
                    <a:pt x="222" y="74"/>
                    <a:pt x="222" y="37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41;p48">
              <a:extLst>
                <a:ext uri="{FF2B5EF4-FFF2-40B4-BE49-F238E27FC236}">
                  <a16:creationId xmlns:a16="http://schemas.microsoft.com/office/drawing/2014/main" id="{4C34C389-DE73-257B-9154-8D8D9B8A5701}"/>
                </a:ext>
              </a:extLst>
            </p:cNvPr>
            <p:cNvSpPr/>
            <p:nvPr/>
          </p:nvSpPr>
          <p:spPr>
            <a:xfrm>
              <a:off x="5809175" y="1839875"/>
              <a:ext cx="5575" cy="5575"/>
            </a:xfrm>
            <a:custGeom>
              <a:avLst/>
              <a:gdLst/>
              <a:ahLst/>
              <a:cxnLst/>
              <a:rect l="l" t="t" r="r" b="b"/>
              <a:pathLst>
                <a:path w="223" h="223" extrusionOk="0">
                  <a:moveTo>
                    <a:pt x="222" y="0"/>
                  </a:moveTo>
                  <a:cubicBezTo>
                    <a:pt x="149" y="0"/>
                    <a:pt x="112" y="37"/>
                    <a:pt x="75" y="74"/>
                  </a:cubicBezTo>
                  <a:cubicBezTo>
                    <a:pt x="1" y="111"/>
                    <a:pt x="1" y="185"/>
                    <a:pt x="1" y="222"/>
                  </a:cubicBezTo>
                  <a:cubicBezTo>
                    <a:pt x="75" y="222"/>
                    <a:pt x="112" y="185"/>
                    <a:pt x="149" y="111"/>
                  </a:cubicBezTo>
                  <a:cubicBezTo>
                    <a:pt x="222" y="74"/>
                    <a:pt x="222" y="37"/>
                    <a:pt x="222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42;p48">
              <a:extLst>
                <a:ext uri="{FF2B5EF4-FFF2-40B4-BE49-F238E27FC236}">
                  <a16:creationId xmlns:a16="http://schemas.microsoft.com/office/drawing/2014/main" id="{1C22E2D7-CE66-5F06-5B64-111D9C1E2CE3}"/>
                </a:ext>
              </a:extLst>
            </p:cNvPr>
            <p:cNvSpPr/>
            <p:nvPr/>
          </p:nvSpPr>
          <p:spPr>
            <a:xfrm>
              <a:off x="5823975" y="1831550"/>
              <a:ext cx="5550" cy="6500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7"/>
                    <a:pt x="111" y="74"/>
                    <a:pt x="74" y="111"/>
                  </a:cubicBezTo>
                  <a:cubicBezTo>
                    <a:pt x="37" y="222"/>
                    <a:pt x="0" y="222"/>
                    <a:pt x="0" y="222"/>
                  </a:cubicBezTo>
                  <a:cubicBezTo>
                    <a:pt x="0" y="259"/>
                    <a:pt x="37" y="259"/>
                    <a:pt x="37" y="259"/>
                  </a:cubicBezTo>
                  <a:cubicBezTo>
                    <a:pt x="74" y="259"/>
                    <a:pt x="111" y="259"/>
                    <a:pt x="185" y="185"/>
                  </a:cubicBezTo>
                  <a:cubicBezTo>
                    <a:pt x="222" y="74"/>
                    <a:pt x="222" y="37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43;p48">
              <a:extLst>
                <a:ext uri="{FF2B5EF4-FFF2-40B4-BE49-F238E27FC236}">
                  <a16:creationId xmlns:a16="http://schemas.microsoft.com/office/drawing/2014/main" id="{BB1006E3-8E4A-96BC-C5D4-FFD78F22FD1B}"/>
                </a:ext>
              </a:extLst>
            </p:cNvPr>
            <p:cNvSpPr/>
            <p:nvPr/>
          </p:nvSpPr>
          <p:spPr>
            <a:xfrm>
              <a:off x="5822125" y="1831550"/>
              <a:ext cx="4650" cy="5575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48" y="37"/>
                    <a:pt x="111" y="37"/>
                    <a:pt x="74" y="74"/>
                  </a:cubicBezTo>
                  <a:cubicBezTo>
                    <a:pt x="0" y="148"/>
                    <a:pt x="0" y="185"/>
                    <a:pt x="0" y="222"/>
                  </a:cubicBezTo>
                  <a:cubicBezTo>
                    <a:pt x="74" y="222"/>
                    <a:pt x="111" y="185"/>
                    <a:pt x="148" y="148"/>
                  </a:cubicBezTo>
                  <a:cubicBezTo>
                    <a:pt x="185" y="74"/>
                    <a:pt x="185" y="37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44;p48">
              <a:extLst>
                <a:ext uri="{FF2B5EF4-FFF2-40B4-BE49-F238E27FC236}">
                  <a16:creationId xmlns:a16="http://schemas.microsoft.com/office/drawing/2014/main" id="{2F579AD6-EB23-FB11-56D5-ECBD540ACBBA}"/>
                </a:ext>
              </a:extLst>
            </p:cNvPr>
            <p:cNvSpPr/>
            <p:nvPr/>
          </p:nvSpPr>
          <p:spPr>
            <a:xfrm>
              <a:off x="5823975" y="1817675"/>
              <a:ext cx="5550" cy="6500"/>
            </a:xfrm>
            <a:custGeom>
              <a:avLst/>
              <a:gdLst/>
              <a:ahLst/>
              <a:cxnLst/>
              <a:rect l="l" t="t" r="r" b="b"/>
              <a:pathLst>
                <a:path w="222" h="260" extrusionOk="0">
                  <a:moveTo>
                    <a:pt x="111" y="1"/>
                  </a:moveTo>
                  <a:cubicBezTo>
                    <a:pt x="111" y="38"/>
                    <a:pt x="111" y="75"/>
                    <a:pt x="74" y="149"/>
                  </a:cubicBezTo>
                  <a:lnTo>
                    <a:pt x="0" y="223"/>
                  </a:lnTo>
                  <a:lnTo>
                    <a:pt x="37" y="260"/>
                  </a:lnTo>
                  <a:cubicBezTo>
                    <a:pt x="74" y="260"/>
                    <a:pt x="111" y="260"/>
                    <a:pt x="185" y="186"/>
                  </a:cubicBezTo>
                  <a:cubicBezTo>
                    <a:pt x="222" y="75"/>
                    <a:pt x="222" y="38"/>
                    <a:pt x="185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45;p48">
              <a:extLst>
                <a:ext uri="{FF2B5EF4-FFF2-40B4-BE49-F238E27FC236}">
                  <a16:creationId xmlns:a16="http://schemas.microsoft.com/office/drawing/2014/main" id="{FD59794E-61CD-CC1E-6430-44E205943D49}"/>
                </a:ext>
              </a:extLst>
            </p:cNvPr>
            <p:cNvSpPr/>
            <p:nvPr/>
          </p:nvSpPr>
          <p:spPr>
            <a:xfrm>
              <a:off x="5821200" y="1817675"/>
              <a:ext cx="4650" cy="5575"/>
            </a:xfrm>
            <a:custGeom>
              <a:avLst/>
              <a:gdLst/>
              <a:ahLst/>
              <a:cxnLst/>
              <a:rect l="l" t="t" r="r" b="b"/>
              <a:pathLst>
                <a:path w="186" h="223" extrusionOk="0">
                  <a:moveTo>
                    <a:pt x="185" y="1"/>
                  </a:moveTo>
                  <a:lnTo>
                    <a:pt x="185" y="1"/>
                  </a:lnTo>
                  <a:cubicBezTo>
                    <a:pt x="185" y="1"/>
                    <a:pt x="148" y="38"/>
                    <a:pt x="37" y="75"/>
                  </a:cubicBezTo>
                  <a:cubicBezTo>
                    <a:pt x="0" y="149"/>
                    <a:pt x="0" y="186"/>
                    <a:pt x="0" y="223"/>
                  </a:cubicBezTo>
                  <a:cubicBezTo>
                    <a:pt x="37" y="223"/>
                    <a:pt x="74" y="186"/>
                    <a:pt x="148" y="149"/>
                  </a:cubicBezTo>
                  <a:cubicBezTo>
                    <a:pt x="185" y="75"/>
                    <a:pt x="185" y="38"/>
                    <a:pt x="185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46;p48">
              <a:extLst>
                <a:ext uri="{FF2B5EF4-FFF2-40B4-BE49-F238E27FC236}">
                  <a16:creationId xmlns:a16="http://schemas.microsoft.com/office/drawing/2014/main" id="{73C3DA50-AD6A-B866-9AA6-B970B651FAE0}"/>
                </a:ext>
              </a:extLst>
            </p:cNvPr>
            <p:cNvSpPr/>
            <p:nvPr/>
          </p:nvSpPr>
          <p:spPr>
            <a:xfrm>
              <a:off x="5807325" y="1779800"/>
              <a:ext cx="26825" cy="23625"/>
            </a:xfrm>
            <a:custGeom>
              <a:avLst/>
              <a:gdLst/>
              <a:ahLst/>
              <a:cxnLst/>
              <a:rect l="l" t="t" r="r" b="b"/>
              <a:pathLst>
                <a:path w="1073" h="945" extrusionOk="0">
                  <a:moveTo>
                    <a:pt x="1073" y="0"/>
                  </a:moveTo>
                  <a:cubicBezTo>
                    <a:pt x="962" y="0"/>
                    <a:pt x="925" y="37"/>
                    <a:pt x="888" y="37"/>
                  </a:cubicBezTo>
                  <a:cubicBezTo>
                    <a:pt x="777" y="296"/>
                    <a:pt x="555" y="629"/>
                    <a:pt x="333" y="777"/>
                  </a:cubicBezTo>
                  <a:cubicBezTo>
                    <a:pt x="247" y="820"/>
                    <a:pt x="160" y="838"/>
                    <a:pt x="96" y="838"/>
                  </a:cubicBezTo>
                  <a:cubicBezTo>
                    <a:pt x="50" y="838"/>
                    <a:pt x="16" y="829"/>
                    <a:pt x="1" y="814"/>
                  </a:cubicBezTo>
                  <a:lnTo>
                    <a:pt x="1" y="814"/>
                  </a:lnTo>
                  <a:cubicBezTo>
                    <a:pt x="84" y="897"/>
                    <a:pt x="167" y="945"/>
                    <a:pt x="263" y="945"/>
                  </a:cubicBezTo>
                  <a:cubicBezTo>
                    <a:pt x="338" y="945"/>
                    <a:pt x="421" y="915"/>
                    <a:pt x="518" y="850"/>
                  </a:cubicBezTo>
                  <a:cubicBezTo>
                    <a:pt x="777" y="666"/>
                    <a:pt x="999" y="296"/>
                    <a:pt x="1073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47;p48">
              <a:extLst>
                <a:ext uri="{FF2B5EF4-FFF2-40B4-BE49-F238E27FC236}">
                  <a16:creationId xmlns:a16="http://schemas.microsoft.com/office/drawing/2014/main" id="{7165F201-BA71-4694-1D17-6A73769BF294}"/>
                </a:ext>
              </a:extLst>
            </p:cNvPr>
            <p:cNvSpPr/>
            <p:nvPr/>
          </p:nvSpPr>
          <p:spPr>
            <a:xfrm>
              <a:off x="5803625" y="1780725"/>
              <a:ext cx="25900" cy="20025"/>
            </a:xfrm>
            <a:custGeom>
              <a:avLst/>
              <a:gdLst/>
              <a:ahLst/>
              <a:cxnLst/>
              <a:rect l="l" t="t" r="r" b="b"/>
              <a:pathLst>
                <a:path w="1036" h="801" extrusionOk="0">
                  <a:moveTo>
                    <a:pt x="1036" y="0"/>
                  </a:moveTo>
                  <a:lnTo>
                    <a:pt x="1036" y="0"/>
                  </a:lnTo>
                  <a:cubicBezTo>
                    <a:pt x="888" y="37"/>
                    <a:pt x="740" y="74"/>
                    <a:pt x="555" y="111"/>
                  </a:cubicBezTo>
                  <a:cubicBezTo>
                    <a:pt x="371" y="259"/>
                    <a:pt x="186" y="407"/>
                    <a:pt x="1" y="592"/>
                  </a:cubicBezTo>
                  <a:cubicBezTo>
                    <a:pt x="75" y="703"/>
                    <a:pt x="75" y="740"/>
                    <a:pt x="112" y="777"/>
                  </a:cubicBezTo>
                  <a:cubicBezTo>
                    <a:pt x="173" y="792"/>
                    <a:pt x="222" y="801"/>
                    <a:pt x="268" y="801"/>
                  </a:cubicBezTo>
                  <a:cubicBezTo>
                    <a:pt x="334" y="801"/>
                    <a:pt x="395" y="783"/>
                    <a:pt x="481" y="740"/>
                  </a:cubicBezTo>
                  <a:cubicBezTo>
                    <a:pt x="740" y="592"/>
                    <a:pt x="925" y="259"/>
                    <a:pt x="1036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48;p48">
              <a:extLst>
                <a:ext uri="{FF2B5EF4-FFF2-40B4-BE49-F238E27FC236}">
                  <a16:creationId xmlns:a16="http://schemas.microsoft.com/office/drawing/2014/main" id="{2DFD9733-451F-A33B-E148-F5B0E97A23C2}"/>
                </a:ext>
              </a:extLst>
            </p:cNvPr>
            <p:cNvSpPr/>
            <p:nvPr/>
          </p:nvSpPr>
          <p:spPr>
            <a:xfrm>
              <a:off x="5786075" y="1865750"/>
              <a:ext cx="22200" cy="17900"/>
            </a:xfrm>
            <a:custGeom>
              <a:avLst/>
              <a:gdLst/>
              <a:ahLst/>
              <a:cxnLst/>
              <a:rect l="l" t="t" r="r" b="b"/>
              <a:pathLst>
                <a:path w="888" h="716" extrusionOk="0">
                  <a:moveTo>
                    <a:pt x="629" y="0"/>
                  </a:moveTo>
                  <a:lnTo>
                    <a:pt x="629" y="0"/>
                  </a:lnTo>
                  <a:cubicBezTo>
                    <a:pt x="777" y="111"/>
                    <a:pt x="777" y="370"/>
                    <a:pt x="666" y="592"/>
                  </a:cubicBezTo>
                  <a:cubicBezTo>
                    <a:pt x="601" y="614"/>
                    <a:pt x="536" y="623"/>
                    <a:pt x="471" y="623"/>
                  </a:cubicBezTo>
                  <a:cubicBezTo>
                    <a:pt x="314" y="623"/>
                    <a:pt x="157" y="570"/>
                    <a:pt x="0" y="518"/>
                  </a:cubicBezTo>
                  <a:lnTo>
                    <a:pt x="0" y="518"/>
                  </a:lnTo>
                  <a:cubicBezTo>
                    <a:pt x="172" y="661"/>
                    <a:pt x="367" y="716"/>
                    <a:pt x="583" y="716"/>
                  </a:cubicBezTo>
                  <a:cubicBezTo>
                    <a:pt x="646" y="716"/>
                    <a:pt x="710" y="711"/>
                    <a:pt x="777" y="703"/>
                  </a:cubicBezTo>
                  <a:cubicBezTo>
                    <a:pt x="888" y="370"/>
                    <a:pt x="851" y="111"/>
                    <a:pt x="629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49;p48">
              <a:extLst>
                <a:ext uri="{FF2B5EF4-FFF2-40B4-BE49-F238E27FC236}">
                  <a16:creationId xmlns:a16="http://schemas.microsoft.com/office/drawing/2014/main" id="{20B0CECF-B082-4BF9-8A1A-B60440A1114A}"/>
                </a:ext>
              </a:extLst>
            </p:cNvPr>
            <p:cNvSpPr/>
            <p:nvPr/>
          </p:nvSpPr>
          <p:spPr>
            <a:xfrm>
              <a:off x="5784225" y="1865325"/>
              <a:ext cx="19425" cy="16500"/>
            </a:xfrm>
            <a:custGeom>
              <a:avLst/>
              <a:gdLst/>
              <a:ahLst/>
              <a:cxnLst/>
              <a:rect l="l" t="t" r="r" b="b"/>
              <a:pathLst>
                <a:path w="777" h="660" extrusionOk="0">
                  <a:moveTo>
                    <a:pt x="598" y="1"/>
                  </a:moveTo>
                  <a:cubicBezTo>
                    <a:pt x="394" y="1"/>
                    <a:pt x="157" y="167"/>
                    <a:pt x="0" y="387"/>
                  </a:cubicBezTo>
                  <a:lnTo>
                    <a:pt x="148" y="535"/>
                  </a:lnTo>
                  <a:cubicBezTo>
                    <a:pt x="259" y="618"/>
                    <a:pt x="412" y="660"/>
                    <a:pt x="575" y="660"/>
                  </a:cubicBezTo>
                  <a:cubicBezTo>
                    <a:pt x="629" y="660"/>
                    <a:pt x="684" y="655"/>
                    <a:pt x="740" y="646"/>
                  </a:cubicBezTo>
                  <a:cubicBezTo>
                    <a:pt x="777" y="387"/>
                    <a:pt x="777" y="165"/>
                    <a:pt x="703" y="17"/>
                  </a:cubicBezTo>
                  <a:cubicBezTo>
                    <a:pt x="669" y="6"/>
                    <a:pt x="634" y="1"/>
                    <a:pt x="598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50;p48">
              <a:extLst>
                <a:ext uri="{FF2B5EF4-FFF2-40B4-BE49-F238E27FC236}">
                  <a16:creationId xmlns:a16="http://schemas.microsoft.com/office/drawing/2014/main" id="{8EA5053C-3C2E-64F8-AB45-90008A8E8F64}"/>
                </a:ext>
              </a:extLst>
            </p:cNvPr>
            <p:cNvSpPr/>
            <p:nvPr/>
          </p:nvSpPr>
          <p:spPr>
            <a:xfrm>
              <a:off x="5778675" y="1822300"/>
              <a:ext cx="17600" cy="35150"/>
            </a:xfrm>
            <a:custGeom>
              <a:avLst/>
              <a:gdLst/>
              <a:ahLst/>
              <a:cxnLst/>
              <a:rect l="l" t="t" r="r" b="b"/>
              <a:pathLst>
                <a:path w="704" h="1406" extrusionOk="0">
                  <a:moveTo>
                    <a:pt x="407" y="1"/>
                  </a:moveTo>
                  <a:lnTo>
                    <a:pt x="407" y="1"/>
                  </a:lnTo>
                  <a:cubicBezTo>
                    <a:pt x="518" y="75"/>
                    <a:pt x="518" y="260"/>
                    <a:pt x="444" y="481"/>
                  </a:cubicBezTo>
                  <a:cubicBezTo>
                    <a:pt x="407" y="777"/>
                    <a:pt x="222" y="1073"/>
                    <a:pt x="1" y="1258"/>
                  </a:cubicBezTo>
                  <a:lnTo>
                    <a:pt x="1" y="1332"/>
                  </a:lnTo>
                  <a:lnTo>
                    <a:pt x="1" y="1406"/>
                  </a:lnTo>
                  <a:cubicBezTo>
                    <a:pt x="222" y="1332"/>
                    <a:pt x="518" y="999"/>
                    <a:pt x="592" y="629"/>
                  </a:cubicBezTo>
                  <a:cubicBezTo>
                    <a:pt x="703" y="297"/>
                    <a:pt x="592" y="38"/>
                    <a:pt x="407" y="1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51;p48">
              <a:extLst>
                <a:ext uri="{FF2B5EF4-FFF2-40B4-BE49-F238E27FC236}">
                  <a16:creationId xmlns:a16="http://schemas.microsoft.com/office/drawing/2014/main" id="{BBD75488-F4F3-97E8-7C54-D61FB668039B}"/>
                </a:ext>
              </a:extLst>
            </p:cNvPr>
            <p:cNvSpPr/>
            <p:nvPr/>
          </p:nvSpPr>
          <p:spPr>
            <a:xfrm>
              <a:off x="5778675" y="1821375"/>
              <a:ext cx="12975" cy="30525"/>
            </a:xfrm>
            <a:custGeom>
              <a:avLst/>
              <a:gdLst/>
              <a:ahLst/>
              <a:cxnLst/>
              <a:rect l="l" t="t" r="r" b="b"/>
              <a:pathLst>
                <a:path w="519" h="1221" extrusionOk="0">
                  <a:moveTo>
                    <a:pt x="370" y="1"/>
                  </a:moveTo>
                  <a:cubicBezTo>
                    <a:pt x="149" y="408"/>
                    <a:pt x="1" y="814"/>
                    <a:pt x="1" y="1221"/>
                  </a:cubicBezTo>
                  <a:cubicBezTo>
                    <a:pt x="185" y="1036"/>
                    <a:pt x="370" y="777"/>
                    <a:pt x="444" y="481"/>
                  </a:cubicBezTo>
                  <a:cubicBezTo>
                    <a:pt x="518" y="260"/>
                    <a:pt x="518" y="75"/>
                    <a:pt x="407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52;p48">
              <a:extLst>
                <a:ext uri="{FF2B5EF4-FFF2-40B4-BE49-F238E27FC236}">
                  <a16:creationId xmlns:a16="http://schemas.microsoft.com/office/drawing/2014/main" id="{77BBC914-D9CD-490F-6402-0AA764881C55}"/>
                </a:ext>
              </a:extLst>
            </p:cNvPr>
            <p:cNvSpPr/>
            <p:nvPr/>
          </p:nvSpPr>
          <p:spPr>
            <a:xfrm>
              <a:off x="5830425" y="1836175"/>
              <a:ext cx="23150" cy="33300"/>
            </a:xfrm>
            <a:custGeom>
              <a:avLst/>
              <a:gdLst/>
              <a:ahLst/>
              <a:cxnLst/>
              <a:rect l="l" t="t" r="r" b="b"/>
              <a:pathLst>
                <a:path w="926" h="1332" extrusionOk="0">
                  <a:moveTo>
                    <a:pt x="740" y="0"/>
                  </a:moveTo>
                  <a:cubicBezTo>
                    <a:pt x="556" y="407"/>
                    <a:pt x="334" y="814"/>
                    <a:pt x="1" y="1146"/>
                  </a:cubicBezTo>
                  <a:cubicBezTo>
                    <a:pt x="1" y="1183"/>
                    <a:pt x="1" y="1294"/>
                    <a:pt x="38" y="1331"/>
                  </a:cubicBezTo>
                  <a:cubicBezTo>
                    <a:pt x="408" y="962"/>
                    <a:pt x="740" y="518"/>
                    <a:pt x="92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53;p48">
              <a:extLst>
                <a:ext uri="{FF2B5EF4-FFF2-40B4-BE49-F238E27FC236}">
                  <a16:creationId xmlns:a16="http://schemas.microsoft.com/office/drawing/2014/main" id="{25239BA0-C5A7-9D54-3EAE-03BA0607EE7F}"/>
                </a:ext>
              </a:extLst>
            </p:cNvPr>
            <p:cNvSpPr/>
            <p:nvPr/>
          </p:nvSpPr>
          <p:spPr>
            <a:xfrm>
              <a:off x="5830425" y="1836175"/>
              <a:ext cx="18525" cy="28675"/>
            </a:xfrm>
            <a:custGeom>
              <a:avLst/>
              <a:gdLst/>
              <a:ahLst/>
              <a:cxnLst/>
              <a:rect l="l" t="t" r="r" b="b"/>
              <a:pathLst>
                <a:path w="741" h="1147" extrusionOk="0">
                  <a:moveTo>
                    <a:pt x="740" y="0"/>
                  </a:moveTo>
                  <a:lnTo>
                    <a:pt x="740" y="0"/>
                  </a:lnTo>
                  <a:cubicBezTo>
                    <a:pt x="556" y="37"/>
                    <a:pt x="371" y="185"/>
                    <a:pt x="186" y="444"/>
                  </a:cubicBezTo>
                  <a:cubicBezTo>
                    <a:pt x="38" y="703"/>
                    <a:pt x="1" y="962"/>
                    <a:pt x="1" y="1146"/>
                  </a:cubicBezTo>
                  <a:cubicBezTo>
                    <a:pt x="297" y="814"/>
                    <a:pt x="556" y="407"/>
                    <a:pt x="740" y="0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54;p48">
              <a:extLst>
                <a:ext uri="{FF2B5EF4-FFF2-40B4-BE49-F238E27FC236}">
                  <a16:creationId xmlns:a16="http://schemas.microsoft.com/office/drawing/2014/main" id="{A5673D2D-785B-D520-EDFF-25410D6590D4}"/>
                </a:ext>
              </a:extLst>
            </p:cNvPr>
            <p:cNvSpPr/>
            <p:nvPr/>
          </p:nvSpPr>
          <p:spPr>
            <a:xfrm>
              <a:off x="5845225" y="1784425"/>
              <a:ext cx="13900" cy="29350"/>
            </a:xfrm>
            <a:custGeom>
              <a:avLst/>
              <a:gdLst/>
              <a:ahLst/>
              <a:cxnLst/>
              <a:rect l="l" t="t" r="r" b="b"/>
              <a:pathLst>
                <a:path w="556" h="1174" extrusionOk="0">
                  <a:moveTo>
                    <a:pt x="185" y="0"/>
                  </a:moveTo>
                  <a:lnTo>
                    <a:pt x="185" y="37"/>
                  </a:lnTo>
                  <a:cubicBezTo>
                    <a:pt x="333" y="222"/>
                    <a:pt x="444" y="481"/>
                    <a:pt x="444" y="850"/>
                  </a:cubicBezTo>
                  <a:lnTo>
                    <a:pt x="444" y="961"/>
                  </a:lnTo>
                  <a:cubicBezTo>
                    <a:pt x="309" y="1015"/>
                    <a:pt x="193" y="1050"/>
                    <a:pt x="98" y="1050"/>
                  </a:cubicBezTo>
                  <a:cubicBezTo>
                    <a:pt x="63" y="1050"/>
                    <a:pt x="30" y="1045"/>
                    <a:pt x="1" y="1035"/>
                  </a:cubicBezTo>
                  <a:lnTo>
                    <a:pt x="1" y="1035"/>
                  </a:lnTo>
                  <a:cubicBezTo>
                    <a:pt x="56" y="1128"/>
                    <a:pt x="139" y="1174"/>
                    <a:pt x="236" y="1174"/>
                  </a:cubicBezTo>
                  <a:cubicBezTo>
                    <a:pt x="333" y="1174"/>
                    <a:pt x="444" y="1128"/>
                    <a:pt x="555" y="1035"/>
                  </a:cubicBezTo>
                  <a:lnTo>
                    <a:pt x="555" y="961"/>
                  </a:lnTo>
                  <a:cubicBezTo>
                    <a:pt x="555" y="481"/>
                    <a:pt x="444" y="185"/>
                    <a:pt x="185" y="0"/>
                  </a:cubicBezTo>
                  <a:close/>
                </a:path>
              </a:pathLst>
            </a:custGeom>
            <a:solidFill>
              <a:srgbClr val="0A8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55;p48">
              <a:extLst>
                <a:ext uri="{FF2B5EF4-FFF2-40B4-BE49-F238E27FC236}">
                  <a16:creationId xmlns:a16="http://schemas.microsoft.com/office/drawing/2014/main" id="{B229A707-A9BF-F329-EDBA-4A65E9F1968C}"/>
                </a:ext>
              </a:extLst>
            </p:cNvPr>
            <p:cNvSpPr/>
            <p:nvPr/>
          </p:nvSpPr>
          <p:spPr>
            <a:xfrm>
              <a:off x="5842450" y="1786250"/>
              <a:ext cx="13900" cy="25000"/>
            </a:xfrm>
            <a:custGeom>
              <a:avLst/>
              <a:gdLst/>
              <a:ahLst/>
              <a:cxnLst/>
              <a:rect l="l" t="t" r="r" b="b"/>
              <a:pathLst>
                <a:path w="556" h="1000" extrusionOk="0">
                  <a:moveTo>
                    <a:pt x="296" y="1"/>
                  </a:moveTo>
                  <a:cubicBezTo>
                    <a:pt x="112" y="297"/>
                    <a:pt x="1" y="703"/>
                    <a:pt x="75" y="925"/>
                  </a:cubicBezTo>
                  <a:cubicBezTo>
                    <a:pt x="75" y="962"/>
                    <a:pt x="112" y="962"/>
                    <a:pt x="112" y="999"/>
                  </a:cubicBezTo>
                  <a:cubicBezTo>
                    <a:pt x="222" y="999"/>
                    <a:pt x="407" y="999"/>
                    <a:pt x="555" y="888"/>
                  </a:cubicBezTo>
                  <a:lnTo>
                    <a:pt x="555" y="777"/>
                  </a:lnTo>
                  <a:cubicBezTo>
                    <a:pt x="555" y="408"/>
                    <a:pt x="444" y="149"/>
                    <a:pt x="296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56;p48">
              <a:extLst>
                <a:ext uri="{FF2B5EF4-FFF2-40B4-BE49-F238E27FC236}">
                  <a16:creationId xmlns:a16="http://schemas.microsoft.com/office/drawing/2014/main" id="{72F64880-B59E-CE48-9DCF-F8CC5B510645}"/>
                </a:ext>
              </a:extLst>
            </p:cNvPr>
            <p:cNvSpPr/>
            <p:nvPr/>
          </p:nvSpPr>
          <p:spPr>
            <a:xfrm>
              <a:off x="5824900" y="1725200"/>
              <a:ext cx="43100" cy="47225"/>
            </a:xfrm>
            <a:custGeom>
              <a:avLst/>
              <a:gdLst/>
              <a:ahLst/>
              <a:cxnLst/>
              <a:rect l="l" t="t" r="r" b="b"/>
              <a:pathLst>
                <a:path w="1724" h="1889" extrusionOk="0">
                  <a:moveTo>
                    <a:pt x="1176" y="0"/>
                  </a:moveTo>
                  <a:cubicBezTo>
                    <a:pt x="1114" y="0"/>
                    <a:pt x="1054" y="12"/>
                    <a:pt x="998" y="40"/>
                  </a:cubicBezTo>
                  <a:cubicBezTo>
                    <a:pt x="961" y="77"/>
                    <a:pt x="333" y="557"/>
                    <a:pt x="222" y="816"/>
                  </a:cubicBezTo>
                  <a:cubicBezTo>
                    <a:pt x="185" y="927"/>
                    <a:pt x="0" y="1556"/>
                    <a:pt x="37" y="1704"/>
                  </a:cubicBezTo>
                  <a:cubicBezTo>
                    <a:pt x="74" y="1888"/>
                    <a:pt x="407" y="1888"/>
                    <a:pt x="592" y="1888"/>
                  </a:cubicBezTo>
                  <a:cubicBezTo>
                    <a:pt x="740" y="1888"/>
                    <a:pt x="998" y="1814"/>
                    <a:pt x="1183" y="1556"/>
                  </a:cubicBezTo>
                  <a:cubicBezTo>
                    <a:pt x="1368" y="1334"/>
                    <a:pt x="1516" y="890"/>
                    <a:pt x="1664" y="410"/>
                  </a:cubicBezTo>
                  <a:cubicBezTo>
                    <a:pt x="1724" y="229"/>
                    <a:pt x="1442" y="0"/>
                    <a:pt x="1176" y="0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57;p48">
              <a:extLst>
                <a:ext uri="{FF2B5EF4-FFF2-40B4-BE49-F238E27FC236}">
                  <a16:creationId xmlns:a16="http://schemas.microsoft.com/office/drawing/2014/main" id="{4AA831EE-B811-911C-490C-70CA11D31026}"/>
                </a:ext>
              </a:extLst>
            </p:cNvPr>
            <p:cNvSpPr/>
            <p:nvPr/>
          </p:nvSpPr>
          <p:spPr>
            <a:xfrm>
              <a:off x="5849125" y="1628450"/>
              <a:ext cx="56075" cy="107775"/>
            </a:xfrm>
            <a:custGeom>
              <a:avLst/>
              <a:gdLst/>
              <a:ahLst/>
              <a:cxnLst/>
              <a:rect l="l" t="t" r="r" b="b"/>
              <a:pathLst>
                <a:path w="2243" h="4311" extrusionOk="0">
                  <a:moveTo>
                    <a:pt x="2085" y="0"/>
                  </a:moveTo>
                  <a:cubicBezTo>
                    <a:pt x="1960" y="0"/>
                    <a:pt x="1744" y="268"/>
                    <a:pt x="1452" y="268"/>
                  </a:cubicBezTo>
                  <a:cubicBezTo>
                    <a:pt x="1411" y="268"/>
                    <a:pt x="1368" y="262"/>
                    <a:pt x="1323" y="250"/>
                  </a:cubicBezTo>
                  <a:cubicBezTo>
                    <a:pt x="1065" y="398"/>
                    <a:pt x="954" y="28"/>
                    <a:pt x="1028" y="1285"/>
                  </a:cubicBezTo>
                  <a:cubicBezTo>
                    <a:pt x="547" y="2172"/>
                    <a:pt x="362" y="3466"/>
                    <a:pt x="29" y="3873"/>
                  </a:cubicBezTo>
                  <a:cubicBezTo>
                    <a:pt x="0" y="4047"/>
                    <a:pt x="334" y="4311"/>
                    <a:pt x="551" y="4311"/>
                  </a:cubicBezTo>
                  <a:cubicBezTo>
                    <a:pt x="612" y="4311"/>
                    <a:pt x="663" y="4291"/>
                    <a:pt x="695" y="4243"/>
                  </a:cubicBezTo>
                  <a:cubicBezTo>
                    <a:pt x="954" y="3762"/>
                    <a:pt x="2174" y="2283"/>
                    <a:pt x="2174" y="1285"/>
                  </a:cubicBezTo>
                  <a:cubicBezTo>
                    <a:pt x="2242" y="259"/>
                    <a:pt x="2208" y="0"/>
                    <a:pt x="2085" y="0"/>
                  </a:cubicBezTo>
                  <a:close/>
                </a:path>
              </a:pathLst>
            </a:custGeom>
            <a:solidFill>
              <a:srgbClr val="F0C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58;p48">
              <a:extLst>
                <a:ext uri="{FF2B5EF4-FFF2-40B4-BE49-F238E27FC236}">
                  <a16:creationId xmlns:a16="http://schemas.microsoft.com/office/drawing/2014/main" id="{7CF2E8D5-5004-492C-D565-3F7EFFECC6C0}"/>
                </a:ext>
              </a:extLst>
            </p:cNvPr>
            <p:cNvSpPr/>
            <p:nvPr/>
          </p:nvSpPr>
          <p:spPr>
            <a:xfrm>
              <a:off x="5863225" y="1562450"/>
              <a:ext cx="57825" cy="92475"/>
            </a:xfrm>
            <a:custGeom>
              <a:avLst/>
              <a:gdLst/>
              <a:ahLst/>
              <a:cxnLst/>
              <a:rect l="l" t="t" r="r" b="b"/>
              <a:pathLst>
                <a:path w="2313" h="3699" extrusionOk="0">
                  <a:moveTo>
                    <a:pt x="794" y="0"/>
                  </a:moveTo>
                  <a:cubicBezTo>
                    <a:pt x="348" y="0"/>
                    <a:pt x="1" y="612"/>
                    <a:pt x="316" y="1522"/>
                  </a:cubicBezTo>
                  <a:cubicBezTo>
                    <a:pt x="279" y="2409"/>
                    <a:pt x="279" y="2483"/>
                    <a:pt x="279" y="3407"/>
                  </a:cubicBezTo>
                  <a:cubicBezTo>
                    <a:pt x="315" y="3606"/>
                    <a:pt x="650" y="3699"/>
                    <a:pt x="993" y="3699"/>
                  </a:cubicBezTo>
                  <a:cubicBezTo>
                    <a:pt x="1352" y="3699"/>
                    <a:pt x="1720" y="3597"/>
                    <a:pt x="1758" y="3407"/>
                  </a:cubicBezTo>
                  <a:cubicBezTo>
                    <a:pt x="1684" y="3222"/>
                    <a:pt x="2312" y="191"/>
                    <a:pt x="870" y="6"/>
                  </a:cubicBezTo>
                  <a:cubicBezTo>
                    <a:pt x="845" y="2"/>
                    <a:pt x="819" y="0"/>
                    <a:pt x="794" y="0"/>
                  </a:cubicBezTo>
                  <a:close/>
                </a:path>
              </a:pathLst>
            </a:custGeom>
            <a:solidFill>
              <a:srgbClr val="FF8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59;p48">
              <a:extLst>
                <a:ext uri="{FF2B5EF4-FFF2-40B4-BE49-F238E27FC236}">
                  <a16:creationId xmlns:a16="http://schemas.microsoft.com/office/drawing/2014/main" id="{E5BB2EE1-ECBE-3CE3-7CB5-41469818D342}"/>
                </a:ext>
              </a:extLst>
            </p:cNvPr>
            <p:cNvSpPr/>
            <p:nvPr/>
          </p:nvSpPr>
          <p:spPr>
            <a:xfrm>
              <a:off x="5829425" y="1534850"/>
              <a:ext cx="68500" cy="64725"/>
            </a:xfrm>
            <a:custGeom>
              <a:avLst/>
              <a:gdLst/>
              <a:ahLst/>
              <a:cxnLst/>
              <a:rect l="l" t="t" r="r" b="b"/>
              <a:pathLst>
                <a:path w="2740" h="2589" extrusionOk="0">
                  <a:moveTo>
                    <a:pt x="2222" y="1"/>
                  </a:moveTo>
                  <a:cubicBezTo>
                    <a:pt x="1" y="1130"/>
                    <a:pt x="685" y="2438"/>
                    <a:pt x="635" y="2442"/>
                  </a:cubicBezTo>
                  <a:lnTo>
                    <a:pt x="635" y="2442"/>
                  </a:lnTo>
                  <a:lnTo>
                    <a:pt x="633" y="2441"/>
                  </a:lnTo>
                  <a:lnTo>
                    <a:pt x="633" y="2441"/>
                  </a:lnTo>
                  <a:cubicBezTo>
                    <a:pt x="634" y="2441"/>
                    <a:pt x="634" y="2442"/>
                    <a:pt x="635" y="2442"/>
                  </a:cubicBezTo>
                  <a:cubicBezTo>
                    <a:pt x="635" y="2442"/>
                    <a:pt x="635" y="2442"/>
                    <a:pt x="635" y="2442"/>
                  </a:cubicBezTo>
                  <a:lnTo>
                    <a:pt x="635" y="2442"/>
                  </a:lnTo>
                  <a:lnTo>
                    <a:pt x="1187" y="2589"/>
                  </a:lnTo>
                  <a:cubicBezTo>
                    <a:pt x="1187" y="2589"/>
                    <a:pt x="337" y="1221"/>
                    <a:pt x="2740" y="260"/>
                  </a:cubicBezTo>
                  <a:cubicBezTo>
                    <a:pt x="2740" y="186"/>
                    <a:pt x="2370" y="38"/>
                    <a:pt x="2222" y="1"/>
                  </a:cubicBezTo>
                  <a:close/>
                </a:path>
              </a:pathLst>
            </a:custGeom>
            <a:solidFill>
              <a:srgbClr val="1D3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42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14676C0E-FD12-4793-D101-E7FBB3C9C92A}"/>
              </a:ext>
            </a:extLst>
          </p:cNvPr>
          <p:cNvSpPr/>
          <p:nvPr/>
        </p:nvSpPr>
        <p:spPr>
          <a:xfrm>
            <a:off x="8101852" y="3781455"/>
            <a:ext cx="1045952" cy="1240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Google Shape;2772;p34">
            <a:extLst>
              <a:ext uri="{FF2B5EF4-FFF2-40B4-BE49-F238E27FC236}">
                <a16:creationId xmlns:a16="http://schemas.microsoft.com/office/drawing/2014/main" id="{CF25CEC7-20BE-41F4-34A0-6F283852F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238" y="413193"/>
            <a:ext cx="4705486" cy="811528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de </a:t>
            </a:r>
            <a:r>
              <a:rPr lang="pt-PT" err="1"/>
              <a:t>Guidelines</a:t>
            </a:r>
            <a:endParaRPr lang="pt-PT"/>
          </a:p>
        </p:txBody>
      </p:sp>
      <p:sp>
        <p:nvSpPr>
          <p:cNvPr id="4072" name="CaixaDeTexto 4071">
            <a:extLst>
              <a:ext uri="{FF2B5EF4-FFF2-40B4-BE49-F238E27FC236}">
                <a16:creationId xmlns:a16="http://schemas.microsoft.com/office/drawing/2014/main" id="{2143269B-609A-7A65-B08B-55B4FBB5C349}"/>
              </a:ext>
            </a:extLst>
          </p:cNvPr>
          <p:cNvSpPr txBox="1"/>
          <p:nvPr/>
        </p:nvSpPr>
        <p:spPr>
          <a:xfrm>
            <a:off x="1284024" y="1409322"/>
            <a:ext cx="51575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>
                <a:solidFill>
                  <a:schemeClr val="tx1"/>
                </a:solidFill>
                <a:latin typeface="+mn-lt"/>
              </a:rPr>
              <a:t>Heurísticas de Nielsen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tx1"/>
                </a:solidFill>
                <a:latin typeface="+mn-lt"/>
              </a:rPr>
              <a:t>uma análise da interface mais direcionada ao utilizador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tx1"/>
                </a:solidFill>
                <a:latin typeface="+mn-lt"/>
              </a:rPr>
              <a:t>garantir uma boa qualidade de usabilidade 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tx1"/>
                </a:solidFill>
                <a:latin typeface="+mn-lt"/>
              </a:rPr>
              <a:t>garantir uma interface simples e percetível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tx1"/>
                </a:solidFill>
                <a:latin typeface="+mn-lt"/>
              </a:rPr>
              <a:t>garantir coerência ao longo de todo o trabalho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52" name="Picture 28" descr="What are HTML5 and CSS3? - Namecheap Blog">
            <a:extLst>
              <a:ext uri="{FF2B5EF4-FFF2-40B4-BE49-F238E27FC236}">
                <a16:creationId xmlns:a16="http://schemas.microsoft.com/office/drawing/2014/main" id="{9D790AFE-05AF-D58C-0C2B-269B00616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16" y="2994371"/>
            <a:ext cx="3474784" cy="18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8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Visibilidade do estado no sistema:</a:t>
            </a:r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2BFC55-F8D5-2BD7-A536-0EF078E82F51}"/>
              </a:ext>
            </a:extLst>
          </p:cNvPr>
          <p:cNvSpPr txBox="1"/>
          <p:nvPr/>
        </p:nvSpPr>
        <p:spPr>
          <a:xfrm>
            <a:off x="825190" y="1152292"/>
            <a:ext cx="770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>
                <a:solidFill>
                  <a:schemeClr val="tx1"/>
                </a:solidFill>
              </a:rPr>
              <a:t>Permite manter os utilizadores informados com mensagens de erros, e ações resultantes de outras páginas, proporcionando uma interação mais transparente e compreensível.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9268FF-5D22-5788-E850-01F3134E6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2" r="412"/>
          <a:stretch/>
        </p:blipFill>
        <p:spPr>
          <a:xfrm>
            <a:off x="927100" y="1896229"/>
            <a:ext cx="4451350" cy="13510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9AF6A1B-783F-5090-7EE0-979FC05F98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57"/>
          <a:stretch/>
        </p:blipFill>
        <p:spPr>
          <a:xfrm>
            <a:off x="3823938" y="3347434"/>
            <a:ext cx="4488212" cy="1351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utomotive Mechanics Project Proposal by Slidesgo">
  <a:themeElements>
    <a:clrScheme name="Simple Light">
      <a:dk1>
        <a:srgbClr val="FFFFFF"/>
      </a:dk1>
      <a:lt1>
        <a:srgbClr val="2A4E68"/>
      </a:lt1>
      <a:dk2>
        <a:srgbClr val="FF8400"/>
      </a:dk2>
      <a:lt2>
        <a:srgbClr val="BA6000"/>
      </a:lt2>
      <a:accent1>
        <a:srgbClr val="000000"/>
      </a:accent1>
      <a:accent2>
        <a:srgbClr val="16A89F"/>
      </a:accent2>
      <a:accent3>
        <a:srgbClr val="696969"/>
      </a:accent3>
      <a:accent4>
        <a:srgbClr val="FF3F4A"/>
      </a:accent4>
      <a:accent5>
        <a:srgbClr val="9C251F"/>
      </a:accent5>
      <a:accent6>
        <a:srgbClr val="1D37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Apresentação no Ecrã (16:9)</PresentationFormat>
  <Paragraphs>113</Paragraphs>
  <Slides>19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8" baseType="lpstr">
      <vt:lpstr>Courier New</vt:lpstr>
      <vt:lpstr>PT Sans</vt:lpstr>
      <vt:lpstr>Arial</vt:lpstr>
      <vt:lpstr>Calibri</vt:lpstr>
      <vt:lpstr>Cairo</vt:lpstr>
      <vt:lpstr>Nunito Light</vt:lpstr>
      <vt:lpstr>Open Sans Light</vt:lpstr>
      <vt:lpstr>Big Shoulders Text</vt:lpstr>
      <vt:lpstr>Automotive Mechanics Project Proposal by Slidesgo</vt:lpstr>
      <vt:lpstr>Oficina E.S.IDEAL</vt:lpstr>
      <vt:lpstr>Planeamento          do projeto</vt:lpstr>
      <vt:lpstr>Análise do projeto</vt:lpstr>
      <vt:lpstr>Análise dos Utilizadores</vt:lpstr>
      <vt:lpstr>Análise dos Utilizadores</vt:lpstr>
      <vt:lpstr>Necessidades dos utilizadores</vt:lpstr>
      <vt:lpstr>Apresentação do PowerPoint</vt:lpstr>
      <vt:lpstr>Análise de Guidelines</vt:lpstr>
      <vt:lpstr>Visibilidade do estado no sistema:</vt:lpstr>
      <vt:lpstr>Correspondência entre o sistema e o mundo real:</vt:lpstr>
      <vt:lpstr>Controlo e liberdade do utilizador:</vt:lpstr>
      <vt:lpstr>Consistência e normas:</vt:lpstr>
      <vt:lpstr>Prevenção de Erros:</vt:lpstr>
      <vt:lpstr>Reconhecer em vez de recordar:</vt:lpstr>
      <vt:lpstr>Flexibilidade e eficiência de utilização :</vt:lpstr>
      <vt:lpstr>Ajudar os utilizadores a reconhecer, diagnosticar e recuperar de erros :</vt:lpstr>
      <vt:lpstr>Desenho estético e minimalista:</vt:lpstr>
      <vt:lpstr>Implementação</vt:lpstr>
      <vt:lpstr>Reflexões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E.S.IDEAL</dc:title>
  <cp:lastModifiedBy>Sandra Fabiana Pires Cerqueira</cp:lastModifiedBy>
  <cp:revision>1</cp:revision>
  <dcterms:modified xsi:type="dcterms:W3CDTF">2024-05-02T20:56:36Z</dcterms:modified>
</cp:coreProperties>
</file>