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00" r:id="rId2"/>
    <p:sldId id="329" r:id="rId3"/>
    <p:sldId id="331" r:id="rId4"/>
    <p:sldId id="333" r:id="rId5"/>
    <p:sldId id="332" r:id="rId6"/>
    <p:sldId id="325" r:id="rId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CBD21-FE06-4D1F-889F-F521CCCCC66B}" v="1" dt="2023-11-21T19:10:1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528" autoAdjust="0"/>
  </p:normalViewPr>
  <p:slideViewPr>
    <p:cSldViewPr>
      <p:cViewPr varScale="1">
        <p:scale>
          <a:sx n="100" d="100"/>
          <a:sy n="100" d="100"/>
        </p:scale>
        <p:origin x="16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Porto: 58011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user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UID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  <a:b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</a:b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password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composed of 8 alphanumeric (only letters and digits) characters</a:t>
            </a:r>
          </a:p>
          <a:p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AID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3‑digit number</a:t>
            </a:r>
          </a:p>
          <a:p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start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_</a:t>
            </a:r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date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time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in the format YYYY-MM-DD HH:MM:SS (19 bytes)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duration of the auction </a:t>
            </a:r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timeactive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in seconds - represented using 6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2023/2024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Auction”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1028" name="Picture 4" descr="If the e-portal for bidding is a common platform and the respondent  exhibits no reason to deliberately exclude the petitioner then there is no  malafide alleged against them : Delhi High Court -">
            <a:extLst>
              <a:ext uri="{FF2B5EF4-FFF2-40B4-BE49-F238E27FC236}">
                <a16:creationId xmlns:a16="http://schemas.microsoft.com/office/drawing/2014/main" id="{486FB534-19CB-A277-C3C0-9A944C7E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024336" cy="20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6051283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user successfully created and logged in.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6135687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Your bid was accepted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983729"/>
            <a:ext cx="5765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owner: 098123,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RC_book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, cover.jpg, value=10, 2023-11-15 09:14:51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timeactive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: 3600 seconds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bid: user:100222, value=12, 2023-11-15 10:03:27, 002906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6053845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./AS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User</a:t>
            </a:r>
            <a:r>
              <a:rPr lang="pt-PT" i="1" dirty="0">
                <a:solidFill>
                  <a:prstClr val="black"/>
                </a:solidFill>
              </a:rPr>
              <a:t>, A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list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LIN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392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UID=101101: new user; registered in database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RLI REG\n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97743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Show record 002: 098123,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RC_book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, cover.jpg, 10, 2023-11-15 09:14:51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active: 3600;  1 bid;  100222, 12, 2023-11-15 10:03:27, 002906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703999"/>
            <a:ext cx="4432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List command received; 2 active auctions: 001, 002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LST\n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RLS OK 001 1 002 1\n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SRC 002\n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5276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RRC OK</a:t>
            </a: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098123 </a:t>
            </a:r>
            <a:r>
              <a:rPr lang="en-GB" sz="1200" dirty="0" err="1">
                <a:solidFill>
                  <a:prstClr val="black"/>
                </a:solidFill>
                <a:latin typeface="Consolas" pitchFamily="49" charset="0"/>
              </a:rPr>
              <a:t>RC_book</a:t>
            </a: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cover.jpg 10 2023-11-15 09:14:51 3600</a:t>
            </a:r>
            <a:br>
              <a:rPr lang="en-GB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   B 100222 12 2023-11-15 10:03:27 002906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SAS 002\n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RSA OK cover.jpg 82546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112432" y="3256694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BID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 13\n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User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./u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List of auctions: “001” – active; “002” – active;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show_record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 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5538656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show_asset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334864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Show asset 002: send asset file “cover.jpg” (82546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1" y="5743493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file: cover.jpg (82546 bytes)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93221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bid 002 13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567825"/>
            <a:ext cx="409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UID=101101: bid for auction 002 with value 13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login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5118306" y="3420929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RBD OK\n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87092"/>
              </p:ext>
            </p:extLst>
          </p:nvPr>
        </p:nvGraphicFramePr>
        <p:xfrm>
          <a:off x="611560" y="908720"/>
          <a:ext cx="740897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logout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unregister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UNR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OPA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CLS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myauctions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STA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mybids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LMB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13962"/>
              </p:ext>
            </p:extLst>
          </p:nvPr>
        </p:nvGraphicFramePr>
        <p:xfrm>
          <a:off x="611560" y="908720"/>
          <a:ext cx="74089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LST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56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show_asset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SAS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BID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show_record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SRC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1467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407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não devem terminar abruptamente. Por exemplo: 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servidor receber mensagens mal formatadas: responde com mensagem de erro apropriada, como definido no protocolo.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cliente receber mensagens mal formatadas: temina interação com o servidor e informa o utilizador imprimindo uma mensagem de erro no écran.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Erros de chamadas de sistema: as aplicações não devem terminar catastroficamente, evitando observar-se mensagens de erro do sistema operativo tais como "</a:t>
            </a:r>
            <a:r>
              <a:rPr lang="pt-BR" i="1" dirty="0"/>
              <a:t>segmentation fault</a:t>
            </a:r>
            <a:r>
              <a:rPr lang="pt-BR" dirty="0"/>
              <a:t>" ou "</a:t>
            </a:r>
            <a:r>
              <a:rPr lang="pt-BR" i="1" dirty="0"/>
              <a:t>core dump</a:t>
            </a:r>
            <a:r>
              <a:rPr lang="pt-BR" dirty="0"/>
              <a:t>"."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9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user</a:t>
            </a:r>
            <a:r>
              <a:rPr lang="pt-PT" dirty="0"/>
              <a:t>, </a:t>
            </a:r>
            <a:r>
              <a:rPr lang="pt-PT" i="1" dirty="0"/>
              <a:t>AS)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15 de Dezembro de 2023, às 23h59mn</a:t>
            </a:r>
            <a:r>
              <a:rPr lang="pt-PT" dirty="0"/>
              <a:t>. </a:t>
            </a:r>
          </a:p>
          <a:p>
            <a:endParaRPr lang="pt-PT" sz="1000" dirty="0"/>
          </a:p>
          <a:p>
            <a:r>
              <a:rPr lang="pt-PT" dirty="0"/>
              <a:t>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i="1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5080</TotalTime>
  <Words>847</Words>
  <Application>Microsoft Office PowerPoint</Application>
  <PresentationFormat>Apresentação no Ecrã (4:3)</PresentationFormat>
  <Paragraphs>127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Origin</vt:lpstr>
      <vt:lpstr>Apresentação do PowerPoint</vt:lpstr>
      <vt:lpstr>Apresentação do PowerPoint</vt:lpstr>
      <vt:lpstr>Apresentação do PowerPoint</vt:lpstr>
      <vt:lpstr>Apresentação do PowerPoint</vt:lpstr>
      <vt:lpstr>RC Auction</vt:lpstr>
      <vt:lpstr>RC Auction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Correia</cp:lastModifiedBy>
  <cp:revision>430</cp:revision>
  <cp:lastPrinted>2013-09-24T18:41:23Z</cp:lastPrinted>
  <dcterms:created xsi:type="dcterms:W3CDTF">2008-03-03T01:55:04Z</dcterms:created>
  <dcterms:modified xsi:type="dcterms:W3CDTF">2023-12-03T19:58:49Z</dcterms:modified>
</cp:coreProperties>
</file>