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 personnalisée d’un film dans un catalogue</a:t>
            </a:r>
          </a:p>
          <a:p>
            <a:pPr lvl="1"/>
            <a:r>
              <a:rPr lang="fr-FR" dirty="0" smtClean="0"/>
              <a:t>Poser quelques questions pertinentes</a:t>
            </a:r>
          </a:p>
          <a:p>
            <a:pPr lvl="1"/>
            <a:r>
              <a:rPr lang="fr-FR" dirty="0" smtClean="0"/>
              <a:t>Proposer le meilleur film</a:t>
            </a:r>
          </a:p>
        </p:txBody>
      </p:sp>
    </p:spTree>
    <p:extLst>
      <p:ext uri="{BB962C8B-B14F-4D97-AF65-F5344CB8AC3E}">
        <p14:creationId xmlns:p14="http://schemas.microsoft.com/office/powerpoint/2010/main" val="382771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Utiliser </a:t>
            </a:r>
            <a:r>
              <a:rPr lang="fr-FR" dirty="0"/>
              <a:t>les données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://grouplens.org/datasets/movielens/latest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Sélectionner les utilisateurs qui vu suffisamment de films</a:t>
            </a:r>
          </a:p>
          <a:p>
            <a:r>
              <a:rPr lang="fr-FR" dirty="0" smtClean="0"/>
              <a:t>Sélectionner des films « représentatifs » </a:t>
            </a:r>
          </a:p>
          <a:p>
            <a:pPr lvl="1"/>
            <a:r>
              <a:rPr lang="fr-FR" dirty="0" smtClean="0"/>
              <a:t>Vus par beaucoup</a:t>
            </a:r>
          </a:p>
          <a:p>
            <a:pPr lvl="1"/>
            <a:r>
              <a:rPr lang="fr-FR" dirty="0" err="1" smtClean="0"/>
              <a:t>Clivants</a:t>
            </a:r>
            <a:endParaRPr lang="fr-FR" dirty="0" smtClean="0"/>
          </a:p>
          <a:p>
            <a:r>
              <a:rPr lang="fr-FR" dirty="0" smtClean="0"/>
              <a:t>Sélectionner les films à mettre au catalogue</a:t>
            </a:r>
          </a:p>
          <a:p>
            <a:r>
              <a:rPr lang="fr-FR" dirty="0" smtClean="0"/>
              <a:t>Sélectionner les caractéristiques utilisateurs</a:t>
            </a:r>
          </a:p>
          <a:p>
            <a:pPr lvl="1"/>
            <a:r>
              <a:rPr lang="fr-FR" dirty="0" smtClean="0"/>
              <a:t>Repérer des catégories d’utilisateur et les décrire</a:t>
            </a:r>
          </a:p>
          <a:p>
            <a:r>
              <a:rPr lang="fr-FR" dirty="0" smtClean="0"/>
              <a:t>Construire le jeu de données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332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065498"/>
              </p:ext>
            </p:extLst>
          </p:nvPr>
        </p:nvGraphicFramePr>
        <p:xfrm>
          <a:off x="1155700" y="2603500"/>
          <a:ext cx="882491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5">
                  <a:extLst>
                    <a:ext uri="{9D8B030D-6E8A-4147-A177-3AD203B41FA5}">
                      <a16:colId xmlns:a16="http://schemas.microsoft.com/office/drawing/2014/main" val="2231729385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3914881884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78657289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632043224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3275775850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2461846369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82826002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2274563773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734991816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672496973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4198362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ID user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Genre</a:t>
                      </a:r>
                      <a:r>
                        <a:rPr lang="fr-FR" sz="1100" baseline="0" dirty="0" smtClean="0"/>
                        <a:t> préféré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Film plus ancien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Réalisateur préféré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Nbre</a:t>
                      </a:r>
                      <a:r>
                        <a:rPr lang="fr-FR" sz="1100" dirty="0" smtClean="0"/>
                        <a:t> de film vu / an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Les visiteurs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Armageddon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Harry Potter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Film</a:t>
                      </a:r>
                      <a:r>
                        <a:rPr lang="fr-FR" sz="1100" baseline="0" dirty="0" smtClean="0"/>
                        <a:t> au catalogue 1</a:t>
                      </a:r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Film</a:t>
                      </a:r>
                      <a:r>
                        <a:rPr lang="fr-FR" sz="1100" baseline="0" dirty="0" smtClean="0"/>
                        <a:t> au catalogue 2</a:t>
                      </a:r>
                      <a:endParaRPr lang="fr-FR" sz="1100" dirty="0" smtClean="0"/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Film</a:t>
                      </a:r>
                      <a:r>
                        <a:rPr lang="fr-FR" sz="1100" baseline="0" dirty="0" smtClean="0"/>
                        <a:t> au catalogue 3</a:t>
                      </a:r>
                      <a:endParaRPr lang="fr-FR" sz="1100" dirty="0" smtClean="0"/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comédie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1975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Lynch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</a:t>
                      </a:r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4,5</a:t>
                      </a:r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8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7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,,,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2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9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4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Examinateur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à prévoir</a:t>
                      </a:r>
                      <a:endParaRPr lang="fr-FR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à prévoir</a:t>
                      </a:r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à prévoir</a:t>
                      </a:r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3646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7477570" y="5486400"/>
            <a:ext cx="2879933" cy="752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13547" y="6238430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 = film avec la meilleure note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58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29</TotalTime>
  <Words>102</Words>
  <Application>Microsoft Office PowerPoint</Application>
  <PresentationFormat>Grand écran</PresentationFormat>
  <Paragraphs>48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Salle d’ions</vt:lpstr>
      <vt:lpstr>Problématique</vt:lpstr>
      <vt:lpstr>Démarche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cepe-s3-04</dc:creator>
  <cp:lastModifiedBy>cepe-s3-04</cp:lastModifiedBy>
  <cp:revision>4</cp:revision>
  <dcterms:created xsi:type="dcterms:W3CDTF">2022-11-25T15:46:33Z</dcterms:created>
  <dcterms:modified xsi:type="dcterms:W3CDTF">2022-11-25T16:15:41Z</dcterms:modified>
</cp:coreProperties>
</file>