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02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5666" y="1582011"/>
            <a:ext cx="13509625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559" y="506159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39" y="9275001"/>
                </a:moveTo>
                <a:lnTo>
                  <a:pt x="0" y="9275001"/>
                </a:lnTo>
                <a:lnTo>
                  <a:pt x="0" y="0"/>
                </a:lnTo>
                <a:lnTo>
                  <a:pt x="17354879" y="0"/>
                </a:lnTo>
                <a:lnTo>
                  <a:pt x="17354879" y="9275001"/>
                </a:lnTo>
                <a:lnTo>
                  <a:pt x="8677439" y="9275001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3721" y="3356054"/>
            <a:ext cx="10533257" cy="2386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721" y="3356054"/>
            <a:ext cx="10533257" cy="2386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883721" y="3356054"/>
            <a:ext cx="10533257" cy="2410403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R="5080" indent="-635" algn="ctr">
              <a:lnSpc>
                <a:spcPct val="81000"/>
              </a:lnSpc>
              <a:spcBef>
                <a:spcPts val="1470"/>
              </a:spcBef>
            </a:pPr>
            <a:r>
              <a:rPr spc="-100" dirty="0">
                <a:latin typeface="Arial Black" panose="020B0A04020102020204" pitchFamily="34" charset="0"/>
              </a:rPr>
              <a:t>SEGURANÇA</a:t>
            </a:r>
            <a:r>
              <a:rPr spc="-360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URBANA </a:t>
            </a:r>
            <a:r>
              <a:rPr spc="-110" dirty="0">
                <a:latin typeface="Arial Black" panose="020B0A04020102020204" pitchFamily="34" charset="0"/>
              </a:rPr>
              <a:t>CONECTADA</a:t>
            </a:r>
            <a:r>
              <a:rPr spc="-390" dirty="0">
                <a:latin typeface="Arial Black" panose="020B0A04020102020204" pitchFamily="34" charset="0"/>
              </a:rPr>
              <a:t> </a:t>
            </a:r>
            <a:r>
              <a:rPr spc="85" dirty="0">
                <a:latin typeface="Arial Black" panose="020B0A04020102020204" pitchFamily="34" charset="0"/>
              </a:rPr>
              <a:t>COM</a:t>
            </a:r>
            <a:r>
              <a:rPr spc="-385" dirty="0">
                <a:latin typeface="Arial Black" panose="020B0A04020102020204" pitchFamily="34" charset="0"/>
              </a:rPr>
              <a:t> </a:t>
            </a:r>
            <a:r>
              <a:rPr spc="-25" dirty="0">
                <a:latin typeface="Arial Black" panose="020B0A04020102020204" pitchFamily="34" charset="0"/>
              </a:rPr>
              <a:t>CÂMERAS </a:t>
            </a:r>
            <a:r>
              <a:rPr spc="-254" dirty="0">
                <a:latin typeface="Arial Black" panose="020B0A04020102020204" pitchFamily="34" charset="0"/>
              </a:rPr>
              <a:t>DE</a:t>
            </a:r>
            <a:r>
              <a:rPr spc="-409" dirty="0">
                <a:latin typeface="Arial Black" panose="020B0A04020102020204" pitchFamily="34" charset="0"/>
              </a:rPr>
              <a:t> </a:t>
            </a:r>
            <a:r>
              <a:rPr spc="-280" dirty="0">
                <a:latin typeface="Arial Black" panose="020B0A04020102020204" pitchFamily="34" charset="0"/>
              </a:rPr>
              <a:t>VIGILÂNCIA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1546" y="6160175"/>
            <a:ext cx="9981565" cy="31217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3535" marR="335915" algn="ctr">
              <a:lnSpc>
                <a:spcPct val="101600"/>
              </a:lnSpc>
              <a:spcBef>
                <a:spcPts val="55"/>
              </a:spcBef>
            </a:pPr>
            <a:r>
              <a:rPr sz="40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João</a:t>
            </a:r>
            <a:r>
              <a:rPr sz="4000" spc="-229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Luiz</a:t>
            </a:r>
            <a:r>
              <a:rPr sz="4000" spc="-229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da</a:t>
            </a:r>
            <a:r>
              <a:rPr sz="40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17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Silva</a:t>
            </a:r>
            <a:r>
              <a:rPr sz="4000" spc="-229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82420546 </a:t>
            </a:r>
            <a:r>
              <a:rPr sz="4000" spc="-1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Alexsandro</a:t>
            </a:r>
            <a:r>
              <a:rPr sz="40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9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Alves</a:t>
            </a:r>
            <a:r>
              <a:rPr sz="40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da</a:t>
            </a:r>
            <a:r>
              <a:rPr sz="40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Costa</a:t>
            </a:r>
            <a:r>
              <a:rPr sz="40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1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824110447</a:t>
            </a:r>
            <a:endParaRPr sz="4000" dirty="0">
              <a:latin typeface="Arial Black" panose="020B0A04020102020204" pitchFamily="34" charset="0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4000" spc="-1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Rafael</a:t>
            </a:r>
            <a:r>
              <a:rPr sz="4000" spc="-2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5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Tiago</a:t>
            </a:r>
            <a:r>
              <a:rPr sz="40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Scisci</a:t>
            </a:r>
            <a:r>
              <a:rPr sz="40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10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Arcienega</a:t>
            </a:r>
            <a:r>
              <a:rPr sz="4000" spc="-2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13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824216105</a:t>
            </a:r>
            <a:endParaRPr sz="4000" dirty="0">
              <a:latin typeface="Arial Black" panose="020B0A0402010202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96799"/>
            <a:ext cx="17373600" cy="9293860"/>
            <a:chOff x="457200" y="496799"/>
            <a:chExt cx="17373600" cy="9293860"/>
          </a:xfrm>
        </p:grpSpPr>
        <p:sp>
          <p:nvSpPr>
            <p:cNvPr id="4" name="object 4"/>
            <p:cNvSpPr/>
            <p:nvPr/>
          </p:nvSpPr>
          <p:spPr>
            <a:xfrm>
              <a:off x="466560" y="506159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39" y="9275001"/>
                  </a:moveTo>
                  <a:lnTo>
                    <a:pt x="0" y="9275001"/>
                  </a:lnTo>
                  <a:lnTo>
                    <a:pt x="0" y="0"/>
                  </a:lnTo>
                  <a:lnTo>
                    <a:pt x="17354879" y="0"/>
                  </a:lnTo>
                  <a:lnTo>
                    <a:pt x="17354879" y="9275001"/>
                  </a:lnTo>
                  <a:lnTo>
                    <a:pt x="8677439" y="927500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5376320" y="8753757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799" y="453515"/>
                  </a:moveTo>
                  <a:lnTo>
                    <a:pt x="0" y="453515"/>
                  </a:lnTo>
                  <a:lnTo>
                    <a:pt x="0" y="0"/>
                  </a:lnTo>
                  <a:lnTo>
                    <a:pt x="453599" y="0"/>
                  </a:lnTo>
                  <a:lnTo>
                    <a:pt x="453599" y="453515"/>
                  </a:lnTo>
                  <a:lnTo>
                    <a:pt x="226799" y="453515"/>
                  </a:lnTo>
                  <a:close/>
                </a:path>
                <a:path w="1948180" h="454025">
                  <a:moveTo>
                    <a:pt x="973438" y="453515"/>
                  </a:moveTo>
                  <a:lnTo>
                    <a:pt x="746638" y="453515"/>
                  </a:lnTo>
                  <a:lnTo>
                    <a:pt x="746638" y="0"/>
                  </a:lnTo>
                  <a:lnTo>
                    <a:pt x="1200238" y="0"/>
                  </a:lnTo>
                  <a:lnTo>
                    <a:pt x="1200238" y="453515"/>
                  </a:lnTo>
                  <a:lnTo>
                    <a:pt x="973438" y="453515"/>
                  </a:lnTo>
                  <a:close/>
                </a:path>
                <a:path w="1948180" h="454025">
                  <a:moveTo>
                    <a:pt x="1720797" y="453515"/>
                  </a:moveTo>
                  <a:lnTo>
                    <a:pt x="1493997" y="453515"/>
                  </a:lnTo>
                  <a:lnTo>
                    <a:pt x="1493997" y="0"/>
                  </a:lnTo>
                  <a:lnTo>
                    <a:pt x="1947597" y="0"/>
                  </a:lnTo>
                  <a:lnTo>
                    <a:pt x="1947597" y="453515"/>
                  </a:lnTo>
                  <a:lnTo>
                    <a:pt x="1720797" y="45351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44" y="1024465"/>
              <a:ext cx="5558284" cy="78755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02225" y="2143511"/>
            <a:ext cx="10825480" cy="7241791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11454" marR="203835" algn="ctr">
              <a:lnSpc>
                <a:spcPct val="101600"/>
              </a:lnSpc>
              <a:spcBef>
                <a:spcPts val="25"/>
              </a:spcBef>
            </a:pPr>
            <a:r>
              <a:rPr sz="4250" spc="-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Nas</a:t>
            </a:r>
            <a:r>
              <a:rPr sz="4250" spc="-29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cidades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5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inteligentes,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proteção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dos </a:t>
            </a:r>
            <a:r>
              <a:rPr sz="4250" spc="-5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cidadãos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é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2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essencial,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</a:t>
            </a:r>
            <a:r>
              <a:rPr sz="4250" spc="-27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4250" spc="10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implementação</a:t>
            </a:r>
            <a:r>
              <a:rPr sz="4250" spc="-3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r>
              <a:rPr sz="4250" spc="-3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câmeras</a:t>
            </a:r>
            <a:r>
              <a:rPr sz="4250" spc="-3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r>
              <a:rPr sz="4250" spc="-3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5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vigilância </a:t>
            </a:r>
            <a:r>
              <a:rPr sz="425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se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apresenta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como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solução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principal</a:t>
            </a:r>
            <a:r>
              <a:rPr sz="41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, </a:t>
            </a:r>
            <a:r>
              <a:rPr sz="4100" spc="-2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mas</a:t>
            </a:r>
            <a:r>
              <a:rPr sz="41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9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geram</a:t>
            </a:r>
            <a:r>
              <a:rPr sz="4100" spc="-2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dilemas</a:t>
            </a:r>
            <a:r>
              <a:rPr sz="4100" spc="-2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éticos.</a:t>
            </a:r>
            <a:r>
              <a:rPr sz="41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Questões</a:t>
            </a:r>
            <a:r>
              <a:rPr sz="4100" spc="-2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 </a:t>
            </a:r>
            <a:r>
              <a:rPr sz="41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privacidade,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discriminação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ineficácia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no</a:t>
            </a:r>
            <a:endParaRPr sz="4100" dirty="0">
              <a:latin typeface="Arial Black" panose="020B0A04020102020204" pitchFamily="34" charset="0"/>
              <a:cs typeface="Verdana"/>
            </a:endParaRPr>
          </a:p>
          <a:p>
            <a:pPr marL="12700" marR="5080" algn="ctr">
              <a:lnSpc>
                <a:spcPts val="5180"/>
              </a:lnSpc>
              <a:spcBef>
                <a:spcPts val="20"/>
              </a:spcBef>
            </a:pPr>
            <a:r>
              <a:rPr sz="41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reconhecimento</a:t>
            </a:r>
            <a:r>
              <a:rPr sz="41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facial</a:t>
            </a:r>
            <a:r>
              <a:rPr sz="41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2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podem</a:t>
            </a:r>
            <a:r>
              <a:rPr sz="41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comprometer </a:t>
            </a:r>
            <a:r>
              <a:rPr sz="41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confiança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9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pública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liberdade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individual.</a:t>
            </a:r>
            <a:endParaRPr sz="4100" dirty="0">
              <a:latin typeface="Arial Black" panose="020B0A0402010202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23276" y="1024465"/>
            <a:ext cx="5610224" cy="8162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4877" y="1982806"/>
            <a:ext cx="10514965" cy="749564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14"/>
              </a:spcBef>
            </a:pP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39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proposta</a:t>
            </a:r>
            <a:r>
              <a:rPr sz="39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envolve</a:t>
            </a:r>
            <a:r>
              <a:rPr sz="39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39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integração</a:t>
            </a:r>
            <a:r>
              <a:rPr sz="39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r>
              <a:rPr sz="39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câmeras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r>
              <a:rPr sz="3900" spc="-2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alta</a:t>
            </a:r>
            <a:r>
              <a:rPr sz="3900" spc="-2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definição</a:t>
            </a:r>
            <a:r>
              <a:rPr sz="39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9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com</a:t>
            </a:r>
            <a:r>
              <a:rPr sz="3900" spc="-2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1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inteligência</a:t>
            </a:r>
            <a:r>
              <a:rPr sz="39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artificial </a:t>
            </a:r>
            <a:r>
              <a:rPr sz="39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para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reconhecimento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9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facial</a:t>
            </a:r>
            <a:r>
              <a:rPr sz="3900" spc="-2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análise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endParaRPr sz="3900" dirty="0">
              <a:latin typeface="Arial Black" panose="020B0A04020102020204" pitchFamily="34" charset="0"/>
              <a:cs typeface="Verdana"/>
            </a:endParaRPr>
          </a:p>
          <a:p>
            <a:pPr marR="132080" algn="ctr">
              <a:lnSpc>
                <a:spcPct val="100000"/>
              </a:lnSpc>
              <a:spcBef>
                <a:spcPts val="45"/>
              </a:spcBef>
            </a:pPr>
            <a:r>
              <a:rPr sz="39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padrões.</a:t>
            </a:r>
            <a:endParaRPr sz="3900" dirty="0">
              <a:latin typeface="Arial Black" panose="020B0A04020102020204" pitchFamily="34" charset="0"/>
              <a:cs typeface="Verdana"/>
            </a:endParaRPr>
          </a:p>
          <a:p>
            <a:pPr marL="22860" marR="15240" indent="139700" algn="ctr">
              <a:lnSpc>
                <a:spcPct val="100600"/>
              </a:lnSpc>
              <a:spcBef>
                <a:spcPts val="1960"/>
              </a:spcBef>
            </a:pPr>
            <a:r>
              <a:rPr sz="3900" spc="-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Essas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câmeras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9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serão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1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instaladas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em </a:t>
            </a:r>
            <a:r>
              <a:rPr sz="39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locais </a:t>
            </a:r>
            <a:r>
              <a:rPr sz="390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estratégicos,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permitindo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monitoramento</a:t>
            </a:r>
            <a:r>
              <a:rPr sz="3900" spc="-22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em </a:t>
            </a:r>
            <a:r>
              <a:rPr sz="3900" spc="-1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tempo</a:t>
            </a:r>
            <a:r>
              <a:rPr sz="39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2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real.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tecnologia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32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IA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irá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identificar </a:t>
            </a:r>
            <a:r>
              <a:rPr sz="39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comportamentos</a:t>
            </a:r>
            <a:r>
              <a:rPr sz="39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suspeitos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7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melhorar</a:t>
            </a:r>
            <a:r>
              <a:rPr sz="39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 </a:t>
            </a:r>
            <a:r>
              <a:rPr sz="3900" spc="-10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segurança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2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pública,</a:t>
            </a:r>
            <a:r>
              <a:rPr sz="3900" spc="-229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9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facilitando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atuação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das </a:t>
            </a:r>
            <a:r>
              <a:rPr sz="3900" spc="-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autoridades.</a:t>
            </a:r>
            <a:endParaRPr sz="3900" dirty="0">
              <a:latin typeface="Arial Black" panose="020B0A0402010202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350" y="2330450"/>
            <a:ext cx="11430000" cy="5936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4250" spc="3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250" spc="-3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centralização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29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de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dados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em</a:t>
            </a:r>
            <a:r>
              <a:rPr sz="42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04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nuvem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0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melhora </a:t>
            </a:r>
            <a:r>
              <a:rPr sz="4250" spc="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2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supervisão</a:t>
            </a:r>
            <a:r>
              <a:rPr sz="42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2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-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eficiência,</a:t>
            </a:r>
            <a:r>
              <a:rPr sz="42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proporcionando </a:t>
            </a:r>
            <a:r>
              <a:rPr sz="4250" spc="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segurança</a:t>
            </a:r>
            <a:r>
              <a:rPr sz="42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em</a:t>
            </a:r>
            <a:r>
              <a:rPr sz="42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locais</a:t>
            </a:r>
            <a:r>
              <a:rPr sz="42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estratégicos</a:t>
            </a:r>
            <a:r>
              <a:rPr sz="4250" spc="-1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como </a:t>
            </a:r>
            <a:r>
              <a:rPr sz="4250" spc="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escolas,</a:t>
            </a:r>
            <a:r>
              <a:rPr sz="42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hospitais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áreas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públicas, </a:t>
            </a:r>
            <a:r>
              <a:rPr sz="4250" spc="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garantindo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respostas</a:t>
            </a:r>
            <a:r>
              <a:rPr sz="4250" spc="-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rápidas</a:t>
            </a:r>
            <a:r>
              <a:rPr sz="4250" spc="-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250" spc="-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emergências, </a:t>
            </a:r>
            <a:r>
              <a:rPr sz="4250" spc="1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além</a:t>
            </a:r>
            <a:r>
              <a:rPr sz="42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29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de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2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promover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colaboração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entre </a:t>
            </a:r>
            <a:r>
              <a:rPr sz="42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diferentes</a:t>
            </a:r>
            <a:r>
              <a:rPr sz="4250" spc="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instituições.</a:t>
            </a:r>
            <a:endParaRPr sz="4250" dirty="0">
              <a:latin typeface="Arial Black" panose="020B0A04020102020204" pitchFamily="34" charset="0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5509" y="738773"/>
            <a:ext cx="5610224" cy="8162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090" y="1702667"/>
            <a:ext cx="9503410" cy="772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9060">
              <a:lnSpc>
                <a:spcPct val="100899"/>
              </a:lnSpc>
              <a:spcBef>
                <a:spcPts val="90"/>
              </a:spcBef>
            </a:pPr>
            <a:r>
              <a:rPr sz="4150" spc="3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150" spc="-2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tecnologia</a:t>
            </a:r>
            <a:r>
              <a:rPr sz="4150" spc="-1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inibe</a:t>
            </a:r>
            <a:r>
              <a:rPr sz="4150" spc="-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crimes</a:t>
            </a:r>
            <a:r>
              <a:rPr sz="4150" spc="-1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150" spc="-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fortalece</a:t>
            </a:r>
            <a:r>
              <a:rPr sz="4150" spc="-1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 </a:t>
            </a:r>
            <a:r>
              <a:rPr sz="4150" spc="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segurança,</a:t>
            </a:r>
            <a:r>
              <a:rPr sz="4150" spc="-17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2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mas</a:t>
            </a:r>
            <a:r>
              <a:rPr sz="41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exige</a:t>
            </a:r>
            <a:r>
              <a:rPr sz="4150" spc="-17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transparência </a:t>
            </a:r>
            <a:r>
              <a:rPr sz="41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para</a:t>
            </a:r>
            <a:r>
              <a:rPr sz="41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evitar</a:t>
            </a:r>
            <a:r>
              <a:rPr sz="4150" spc="-27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2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abusos</a:t>
            </a:r>
            <a:r>
              <a:rPr sz="4150" spc="-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150" spc="-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discriminação.</a:t>
            </a:r>
            <a:endParaRPr sz="4150" dirty="0">
              <a:latin typeface="Arial Black" panose="020B0A04020102020204" pitchFamily="34" charset="0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15"/>
              </a:spcBef>
            </a:pP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Políticas</a:t>
            </a:r>
            <a:r>
              <a:rPr sz="4150" spc="-12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públicas</a:t>
            </a:r>
            <a:r>
              <a:rPr sz="4150" spc="-1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2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são</a:t>
            </a:r>
            <a:r>
              <a:rPr sz="4150" spc="-1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fundamentais </a:t>
            </a:r>
            <a:r>
              <a:rPr sz="41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para</a:t>
            </a:r>
            <a:r>
              <a:rPr sz="41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garantir</a:t>
            </a:r>
            <a:r>
              <a:rPr sz="4150" spc="-2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2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um</a:t>
            </a:r>
            <a:r>
              <a:rPr sz="41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equilíbrio</a:t>
            </a:r>
            <a:r>
              <a:rPr sz="41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entre eficiência</a:t>
            </a:r>
            <a:r>
              <a:rPr sz="4150" spc="-2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150" spc="-2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direitos</a:t>
            </a:r>
            <a:r>
              <a:rPr sz="4150" spc="-2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humanos.</a:t>
            </a:r>
            <a:r>
              <a:rPr sz="4150" spc="-2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Futuras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pesquisas</a:t>
            </a:r>
            <a:r>
              <a:rPr sz="4150" spc="-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2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devem</a:t>
            </a:r>
            <a:r>
              <a:rPr sz="4150" spc="-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explorar</a:t>
            </a:r>
            <a:r>
              <a:rPr sz="41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soluções </a:t>
            </a:r>
            <a:r>
              <a:rPr sz="4150" spc="12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mais</a:t>
            </a:r>
            <a:r>
              <a:rPr sz="4150" spc="-1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14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acessíveis</a:t>
            </a:r>
            <a:r>
              <a:rPr sz="4150" spc="-1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150" spc="-1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éticas,</a:t>
            </a:r>
            <a:r>
              <a:rPr sz="4150" spc="-1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promovendo </a:t>
            </a:r>
            <a:r>
              <a:rPr sz="4150" spc="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aceitação</a:t>
            </a:r>
            <a:r>
              <a:rPr sz="41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social</a:t>
            </a:r>
            <a:r>
              <a:rPr sz="4150" spc="-2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150" spc="-1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minimizando</a:t>
            </a:r>
            <a:r>
              <a:rPr sz="41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custos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15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0774" y="1062037"/>
            <a:ext cx="7581899" cy="7362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BCD38B-04CC-4FCC-B1CC-372CA14B7ECA}"/>
              </a:ext>
            </a:extLst>
          </p:cNvPr>
          <p:cNvSpPr/>
          <p:nvPr/>
        </p:nvSpPr>
        <p:spPr>
          <a:xfrm>
            <a:off x="3740150" y="1201848"/>
            <a:ext cx="10061575" cy="3954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99060" lvl="0" indent="0" algn="ctr" defTabSz="914400" rtl="0" eaLnBrk="1" fontAlgn="auto" latinLnBrk="0" hangingPunct="1">
              <a:lnSpc>
                <a:spcPct val="100899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150" kern="1200" spc="380" dirty="0">
                <a:solidFill>
                  <a:srgbClr val="FFFFFF"/>
                </a:solidFill>
                <a:latin typeface="Arial Black" panose="020B0A04020102020204" pitchFamily="34" charset="0"/>
                <a:ea typeface="+mn-ea"/>
                <a:cs typeface="Trebuchet MS"/>
              </a:rPr>
              <a:t> Conclusão </a:t>
            </a:r>
          </a:p>
          <a:p>
            <a:pPr marL="12700" marR="99060" lvl="0" indent="0" algn="just" defTabSz="914400" rtl="0" eaLnBrk="1" fontAlgn="auto" latinLnBrk="0" hangingPunct="1">
              <a:lnSpc>
                <a:spcPct val="100899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150" kern="1200" spc="-315" dirty="0">
                <a:solidFill>
                  <a:srgbClr val="FFFFFF"/>
                </a:solidFill>
                <a:latin typeface="Arial Black" panose="020B0A04020102020204" pitchFamily="34" charset="0"/>
                <a:ea typeface="+mn-ea"/>
                <a:cs typeface="Trebuchet MS"/>
              </a:rPr>
              <a:t>O uso de câmeras Inteligente integrada com novas tecnologias, como IA, IoT é de suma importância desde que siga os protocolos é respeite os direitos de todos.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7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399" y="4521968"/>
            <a:ext cx="12626975" cy="28155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sz="4550" spc="-50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4550" spc="-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550" spc="-42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verdadeira</a:t>
            </a:r>
            <a:r>
              <a:rPr sz="4550" spc="-1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medida</a:t>
            </a:r>
            <a:r>
              <a:rPr sz="4550" spc="-1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254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do</a:t>
            </a:r>
            <a:r>
              <a:rPr sz="4550" spc="-1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progresso</a:t>
            </a:r>
            <a:r>
              <a:rPr sz="4550" spc="-1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2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de</a:t>
            </a:r>
            <a:r>
              <a:rPr sz="4550" spc="-1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uma </a:t>
            </a:r>
            <a:r>
              <a:rPr sz="4550" spc="1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sociedade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7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é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2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como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ela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-13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trata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2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seus</a:t>
            </a:r>
            <a:r>
              <a:rPr sz="45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cidadãos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mais </a:t>
            </a:r>
            <a:r>
              <a:rPr sz="4550" spc="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vu</a:t>
            </a:r>
            <a:r>
              <a:rPr sz="4550" spc="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l</a:t>
            </a:r>
            <a:r>
              <a:rPr sz="4550" spc="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ne</a:t>
            </a:r>
            <a:r>
              <a:rPr sz="4550" spc="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r</a:t>
            </a:r>
            <a:r>
              <a:rPr sz="4550" spc="-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á</a:t>
            </a:r>
            <a:r>
              <a:rPr sz="4550" spc="-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v</a:t>
            </a:r>
            <a:r>
              <a:rPr sz="4550" spc="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550" spc="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i</a:t>
            </a:r>
            <a:r>
              <a:rPr sz="4550" spc="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</a:t>
            </a:r>
            <a:r>
              <a:rPr sz="4550" spc="-8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.</a:t>
            </a:r>
            <a:r>
              <a:rPr sz="4550" spc="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"</a:t>
            </a:r>
            <a:r>
              <a:rPr sz="4550" spc="-2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90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–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Mahatma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Gandhi</a:t>
            </a:r>
            <a:r>
              <a:rPr lang="pt-BR" sz="45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.</a:t>
            </a:r>
            <a:endParaRPr sz="455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015666" y="1582011"/>
            <a:ext cx="15059484" cy="140801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298825" marR="5080" indent="-3286760">
              <a:lnSpc>
                <a:spcPct val="101600"/>
              </a:lnSpc>
              <a:spcBef>
                <a:spcPts val="35"/>
              </a:spcBef>
            </a:pPr>
            <a:r>
              <a:rPr sz="4550" spc="-90" dirty="0" err="1">
                <a:latin typeface="Arial Black" panose="020B0A04020102020204" pitchFamily="34" charset="0"/>
              </a:rPr>
              <a:t>Agradecemos</a:t>
            </a:r>
            <a:r>
              <a:rPr sz="4550" spc="-295" dirty="0">
                <a:latin typeface="Arial Black" panose="020B0A04020102020204" pitchFamily="34" charset="0"/>
              </a:rPr>
              <a:t> </a:t>
            </a:r>
            <a:r>
              <a:rPr sz="4550" spc="-120" dirty="0">
                <a:latin typeface="Arial Black" panose="020B0A04020102020204" pitchFamily="34" charset="0"/>
              </a:rPr>
              <a:t>pela</a:t>
            </a:r>
            <a:r>
              <a:rPr sz="4550" spc="-295" dirty="0">
                <a:latin typeface="Arial Black" panose="020B0A04020102020204" pitchFamily="34" charset="0"/>
              </a:rPr>
              <a:t> </a:t>
            </a:r>
            <a:r>
              <a:rPr sz="4550" spc="-110" dirty="0" err="1">
                <a:latin typeface="Arial Black" panose="020B0A04020102020204" pitchFamily="34" charset="0"/>
              </a:rPr>
              <a:t>oportunidade</a:t>
            </a:r>
            <a:r>
              <a:rPr lang="pt-BR" sz="4550" spc="-110" dirty="0">
                <a:latin typeface="Arial Black" panose="020B0A04020102020204" pitchFamily="34" charset="0"/>
              </a:rPr>
              <a:t> de</a:t>
            </a:r>
            <a:r>
              <a:rPr lang="pt-BR" sz="4550" spc="-295" dirty="0">
                <a:latin typeface="Arial Black" panose="020B0A04020102020204" pitchFamily="34" charset="0"/>
              </a:rPr>
              <a:t> </a:t>
            </a:r>
            <a:r>
              <a:rPr sz="4550" spc="-120" dirty="0" err="1">
                <a:latin typeface="Arial Black" panose="020B0A04020102020204" pitchFamily="34" charset="0"/>
              </a:rPr>
              <a:t>compartilhar</a:t>
            </a:r>
            <a:r>
              <a:rPr sz="4550" spc="-120" dirty="0">
                <a:latin typeface="Arial Black" panose="020B0A04020102020204" pitchFamily="34" charset="0"/>
              </a:rPr>
              <a:t> </a:t>
            </a:r>
            <a:r>
              <a:rPr sz="4550" spc="-60" dirty="0" err="1">
                <a:latin typeface="Arial Black" panose="020B0A04020102020204" pitchFamily="34" charset="0"/>
              </a:rPr>
              <a:t>este</a:t>
            </a:r>
            <a:r>
              <a:rPr sz="4550" spc="-300" dirty="0">
                <a:latin typeface="Arial Black" panose="020B0A04020102020204" pitchFamily="34" charset="0"/>
              </a:rPr>
              <a:t> </a:t>
            </a:r>
            <a:r>
              <a:rPr sz="4550" spc="-145" dirty="0" err="1">
                <a:latin typeface="Arial Black" panose="020B0A04020102020204" pitchFamily="34" charset="0"/>
              </a:rPr>
              <a:t>trabalho</a:t>
            </a:r>
            <a:r>
              <a:rPr sz="4550" spc="-295" dirty="0">
                <a:latin typeface="Arial Black" panose="020B0A04020102020204" pitchFamily="34" charset="0"/>
              </a:rPr>
              <a:t> </a:t>
            </a:r>
            <a:r>
              <a:rPr sz="4550" spc="-135" dirty="0">
                <a:latin typeface="Arial Black" panose="020B0A04020102020204" pitchFamily="34" charset="0"/>
              </a:rPr>
              <a:t>com</a:t>
            </a:r>
            <a:r>
              <a:rPr sz="4550" spc="-295" dirty="0">
                <a:latin typeface="Arial Black" panose="020B0A04020102020204" pitchFamily="34" charset="0"/>
              </a:rPr>
              <a:t> </a:t>
            </a:r>
            <a:r>
              <a:rPr sz="4550" spc="-10" dirty="0" err="1">
                <a:latin typeface="Arial Black" panose="020B0A04020102020204" pitchFamily="34" charset="0"/>
              </a:rPr>
              <a:t>vocês</a:t>
            </a:r>
            <a:r>
              <a:rPr sz="4550" spc="-10" dirty="0">
                <a:latin typeface="Arial Black" panose="020B0A04020102020204" pitchFamily="34" charset="0"/>
              </a:rPr>
              <a:t>.</a:t>
            </a:r>
            <a:endParaRPr sz="455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280</Words>
  <Application>Microsoft Office PowerPoint</Application>
  <PresentationFormat>Personalizar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 Black</vt:lpstr>
      <vt:lpstr>Trebuchet MS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Agradecemos pela oportunidade de compartilhar este trabalho com vocês.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Luiz da Silva - 82420546</dc:creator>
  <cp:lastModifiedBy>João Luiz da Silva - 82420546</cp:lastModifiedBy>
  <cp:revision>4</cp:revision>
  <dcterms:created xsi:type="dcterms:W3CDTF">2024-12-03T22:39:11Z</dcterms:created>
  <dcterms:modified xsi:type="dcterms:W3CDTF">2024-12-10T22:13:48Z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2024-12-03T00:00:00Z</vt:filetime>
  </property>
  <property fmtid="{D5CDD505-2E9C-101B-9397-08002B2CF9AE}" pid="5" name="Producer">
    <vt:lpwstr>Skia/PDF m119</vt:lpwstr>
  </property>
</Properties>
</file>