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8562" y="2467791"/>
            <a:ext cx="14843574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5058" y="2566003"/>
            <a:ext cx="7557769" cy="281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hyperlink" Target="mailto:seuemail@freepi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1064713"/>
            <a:ext cx="15442565" cy="8155940"/>
            <a:chOff x="1421834" y="1064713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431359" y="1074239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1359" y="1074238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30314" y="1298879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2877" y="1298878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pc="-35" dirty="0"/>
              <a:t>Segurança Urbana: </a:t>
            </a:r>
            <a:r>
              <a:rPr spc="-30" dirty="0"/>
              <a:t> </a:t>
            </a:r>
            <a:r>
              <a:rPr spc="-35" dirty="0"/>
              <a:t>Integração de Câmeras </a:t>
            </a:r>
            <a:r>
              <a:rPr spc="-30" dirty="0"/>
              <a:t> </a:t>
            </a:r>
            <a:r>
              <a:rPr spc="-35" dirty="0"/>
              <a:t>Inteligentes ao Servidor </a:t>
            </a:r>
            <a:r>
              <a:rPr spc="-2490" dirty="0"/>
              <a:t> </a:t>
            </a:r>
            <a:r>
              <a:rPr spc="-30" dirty="0"/>
              <a:t>e</a:t>
            </a:r>
            <a:r>
              <a:rPr spc="-80" dirty="0"/>
              <a:t> </a:t>
            </a:r>
            <a:r>
              <a:rPr spc="-35" dirty="0"/>
              <a:t>Considerações</a:t>
            </a:r>
            <a:r>
              <a:rPr spc="-80" dirty="0"/>
              <a:t> </a:t>
            </a:r>
            <a:r>
              <a:rPr spc="-35" dirty="0"/>
              <a:t>Críticas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5058" y="5356828"/>
            <a:ext cx="6930390" cy="723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-35" dirty="0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sz="4550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550" spc="-35" dirty="0">
                <a:solidFill>
                  <a:srgbClr val="FFFFFF"/>
                </a:solidFill>
                <a:latin typeface="Consolas"/>
                <a:cs typeface="Consolas"/>
              </a:rPr>
              <a:t>sua</a:t>
            </a:r>
            <a:r>
              <a:rPr sz="4550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550" spc="-35" dirty="0">
                <a:solidFill>
                  <a:srgbClr val="FFFFFF"/>
                </a:solidFill>
                <a:latin typeface="Consolas"/>
                <a:cs typeface="Consolas"/>
              </a:rPr>
              <a:t>Implementação</a:t>
            </a:r>
            <a:endParaRPr sz="455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62050">
              <a:lnSpc>
                <a:spcPct val="100000"/>
              </a:lnSpc>
              <a:spcBef>
                <a:spcPts val="95"/>
              </a:spcBef>
            </a:pPr>
            <a:r>
              <a:rPr spc="-425" dirty="0"/>
              <a:t>⥫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952294" y="5035679"/>
            <a:ext cx="4429760" cy="3396615"/>
            <a:chOff x="952294" y="5035679"/>
            <a:chExt cx="4429760" cy="3396615"/>
          </a:xfrm>
        </p:grpSpPr>
        <p:sp>
          <p:nvSpPr>
            <p:cNvPr id="12" name="object 12"/>
            <p:cNvSpPr/>
            <p:nvPr/>
          </p:nvSpPr>
          <p:spPr>
            <a:xfrm>
              <a:off x="961654" y="5045039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4407726" y="3377389"/>
                  </a:moveTo>
                  <a:lnTo>
                    <a:pt x="2203863" y="3377389"/>
                  </a:lnTo>
                  <a:lnTo>
                    <a:pt x="0" y="3377389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3377389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1654" y="5045039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2203863" y="3377389"/>
                  </a:moveTo>
                  <a:lnTo>
                    <a:pt x="0" y="3377389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3377389"/>
                  </a:lnTo>
                  <a:lnTo>
                    <a:pt x="2203863" y="3377389"/>
                  </a:lnTo>
                  <a:close/>
                </a:path>
                <a:path w="4408170" h="3377565">
                  <a:moveTo>
                    <a:pt x="2203863" y="742291"/>
                  </a:moveTo>
                  <a:lnTo>
                    <a:pt x="0" y="742291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742291"/>
                  </a:lnTo>
                  <a:lnTo>
                    <a:pt x="2203863" y="742291"/>
                  </a:lnTo>
                  <a:close/>
                </a:path>
                <a:path w="4408170" h="3377565">
                  <a:moveTo>
                    <a:pt x="3883579" y="224631"/>
                  </a:moveTo>
                  <a:lnTo>
                    <a:pt x="4108934" y="449982"/>
                  </a:lnTo>
                </a:path>
                <a:path w="4408170" h="3377565">
                  <a:moveTo>
                    <a:pt x="4108214" y="224631"/>
                  </a:moveTo>
                  <a:lnTo>
                    <a:pt x="3882859" y="449982"/>
                  </a:lnTo>
                </a:path>
                <a:path w="4408170" h="3377565">
                  <a:moveTo>
                    <a:pt x="2812247" y="336947"/>
                  </a:moveTo>
                  <a:lnTo>
                    <a:pt x="3131919" y="338386"/>
                  </a:lnTo>
                </a:path>
                <a:path w="4408170" h="3377565">
                  <a:moveTo>
                    <a:pt x="3507749" y="449262"/>
                  </a:moveTo>
                  <a:lnTo>
                    <a:pt x="3395432" y="449262"/>
                  </a:lnTo>
                  <a:lnTo>
                    <a:pt x="3395432" y="224631"/>
                  </a:lnTo>
                  <a:lnTo>
                    <a:pt x="3620066" y="224631"/>
                  </a:lnTo>
                  <a:lnTo>
                    <a:pt x="3620066" y="449262"/>
                  </a:lnTo>
                  <a:lnTo>
                    <a:pt x="3507749" y="449262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087" y="6623303"/>
              <a:ext cx="518159" cy="947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1927" y="6623303"/>
              <a:ext cx="460247" cy="9479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2863" y="6623303"/>
              <a:ext cx="886967" cy="9479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3775" y="6623303"/>
              <a:ext cx="487679" cy="947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5038316"/>
              <a:ext cx="4429124" cy="3390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1064714"/>
            <a:ext cx="15442565" cy="8155940"/>
            <a:chOff x="1421834" y="1064714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431359" y="1074240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1359" y="1074239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30314" y="129888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2877" y="1298878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4428" y="2198718"/>
            <a:ext cx="624967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spc="-30" dirty="0">
                <a:solidFill>
                  <a:srgbClr val="FFFFFF"/>
                </a:solidFill>
                <a:latin typeface="Consolas"/>
                <a:cs typeface="Consolas"/>
              </a:rPr>
              <a:t>Introdução</a:t>
            </a:r>
            <a:r>
              <a:rPr sz="41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Consolas"/>
                <a:cs typeface="Consolas"/>
              </a:rPr>
              <a:t>à</a:t>
            </a:r>
            <a:r>
              <a:rPr sz="41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Consolas"/>
                <a:cs typeface="Consolas"/>
              </a:rPr>
              <a:t>Segurança </a:t>
            </a:r>
            <a:r>
              <a:rPr sz="4100" spc="-22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Consolas"/>
                <a:cs typeface="Consolas"/>
              </a:rPr>
              <a:t>Urbana</a:t>
            </a:r>
            <a:endParaRPr sz="4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5447" y="4792241"/>
            <a:ext cx="9052560" cy="359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 Segurança Urbana é um assunto vital na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sociedade atual. A conexão de câmeras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inteligentes ao servidor pode melhorar a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Consolas"/>
                <a:cs typeface="Consolas"/>
              </a:rPr>
              <a:t>eﬁciência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das ações de segurança.Nesta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apresentação discutiremos a relevância dessa </a:t>
            </a:r>
            <a:r>
              <a:rPr sz="2900" spc="-15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tecnologia</a:t>
            </a:r>
            <a:r>
              <a:rPr sz="29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o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monitoramento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sz="29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prevenção </a:t>
            </a:r>
            <a:r>
              <a:rPr sz="2900" spc="-15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delitos,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além</a:t>
            </a:r>
            <a:r>
              <a:rPr sz="2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ressaltar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os</a:t>
            </a:r>
            <a:r>
              <a:rPr sz="2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210" dirty="0">
                <a:solidFill>
                  <a:srgbClr val="FFFFFF"/>
                </a:solidFill>
                <a:latin typeface="Consolas"/>
                <a:cs typeface="Consolas"/>
              </a:rPr>
              <a:t>desaﬁos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que </a:t>
            </a:r>
            <a:r>
              <a:rPr sz="2900" spc="-15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sua</a:t>
            </a:r>
            <a:r>
              <a:rPr sz="2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adoção</a:t>
            </a:r>
            <a:r>
              <a:rPr sz="2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pode</a:t>
            </a:r>
            <a:r>
              <a:rPr sz="2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apresentar.</a:t>
            </a:r>
            <a:endParaRPr sz="29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01062" y="1825994"/>
            <a:ext cx="6412230" cy="8143875"/>
            <a:chOff x="11201062" y="1825994"/>
            <a:chExt cx="6412230" cy="81438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1062" y="1825994"/>
              <a:ext cx="5705474" cy="55715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063488" y="7662309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63488" y="7661589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59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59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59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59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59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975" y="8686799"/>
              <a:ext cx="487679" cy="9448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5007" y="8686799"/>
              <a:ext cx="460247" cy="9448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1767" y="8686799"/>
              <a:ext cx="649223" cy="94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4509" y="7655412"/>
              <a:ext cx="3543299" cy="2311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954" y="332474"/>
            <a:ext cx="16781145" cy="9620250"/>
            <a:chOff x="752954" y="332474"/>
            <a:chExt cx="16781145" cy="9620250"/>
          </a:xfrm>
        </p:grpSpPr>
        <p:sp>
          <p:nvSpPr>
            <p:cNvPr id="3" name="object 3"/>
            <p:cNvSpPr/>
            <p:nvPr/>
          </p:nvSpPr>
          <p:spPr>
            <a:xfrm>
              <a:off x="762479" y="342720"/>
              <a:ext cx="16762094" cy="9600565"/>
            </a:xfrm>
            <a:custGeom>
              <a:avLst/>
              <a:gdLst/>
              <a:ahLst/>
              <a:cxnLst/>
              <a:rect l="l" t="t" r="r" b="b"/>
              <a:pathLst>
                <a:path w="16762094" h="9600565">
                  <a:moveTo>
                    <a:pt x="8380750" y="9600339"/>
                  </a:moveTo>
                  <a:lnTo>
                    <a:pt x="0" y="9600339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9600339"/>
                  </a:lnTo>
                  <a:lnTo>
                    <a:pt x="8380750" y="960033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479" y="341999"/>
              <a:ext cx="16762094" cy="742315"/>
            </a:xfrm>
            <a:custGeom>
              <a:avLst/>
              <a:gdLst/>
              <a:ahLst/>
              <a:cxnLst/>
              <a:rect l="l" t="t" r="r" b="b"/>
              <a:pathLst>
                <a:path w="16762094" h="742315">
                  <a:moveTo>
                    <a:pt x="8380750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742240"/>
                  </a:lnTo>
                  <a:lnTo>
                    <a:pt x="8380750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99915" y="56736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29191" y="678966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20">
                  <a:moveTo>
                    <a:pt x="319760" y="1435"/>
                  </a:moveTo>
                  <a:lnTo>
                    <a:pt x="76" y="0"/>
                  </a:lnTo>
                  <a:lnTo>
                    <a:pt x="0" y="18719"/>
                  </a:lnTo>
                  <a:lnTo>
                    <a:pt x="319671" y="20154"/>
                  </a:lnTo>
                  <a:lnTo>
                    <a:pt x="319760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12476" y="56735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7653" y="1765326"/>
            <a:ext cx="6200140" cy="12782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sz="4100" spc="-50" dirty="0">
                <a:solidFill>
                  <a:srgbClr val="FFFFFF"/>
                </a:solidFill>
                <a:latin typeface="Consolas"/>
                <a:cs typeface="Consolas"/>
              </a:rPr>
              <a:t>Benefícios das Câmeras </a:t>
            </a:r>
            <a:r>
              <a:rPr sz="4100" spc="-22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100" spc="-50" dirty="0">
                <a:solidFill>
                  <a:srgbClr val="FFFFFF"/>
                </a:solidFill>
                <a:latin typeface="Consolas"/>
                <a:cs typeface="Consolas"/>
              </a:rPr>
              <a:t>Inteligentes</a:t>
            </a:r>
            <a:endParaRPr sz="41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86315" y="3606998"/>
            <a:ext cx="7779384" cy="2510155"/>
            <a:chOff x="1186315" y="3606998"/>
            <a:chExt cx="7779384" cy="25101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6313" y="3606998"/>
              <a:ext cx="3938938" cy="3441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315" y="4507970"/>
              <a:ext cx="5389548" cy="3385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7164" y="4950022"/>
              <a:ext cx="2961894" cy="3441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417850" y="5835848"/>
              <a:ext cx="1961514" cy="281305"/>
            </a:xfrm>
            <a:custGeom>
              <a:avLst/>
              <a:gdLst/>
              <a:ahLst/>
              <a:cxnLst/>
              <a:rect l="l" t="t" r="r" b="b"/>
              <a:pathLst>
                <a:path w="1961515" h="281304">
                  <a:moveTo>
                    <a:pt x="133952" y="281054"/>
                  </a:moveTo>
                  <a:lnTo>
                    <a:pt x="70830" y="281054"/>
                  </a:lnTo>
                  <a:lnTo>
                    <a:pt x="54137" y="280051"/>
                  </a:lnTo>
                  <a:lnTo>
                    <a:pt x="17594" y="265002"/>
                  </a:lnTo>
                  <a:lnTo>
                    <a:pt x="1099" y="230227"/>
                  </a:lnTo>
                  <a:lnTo>
                    <a:pt x="0" y="213942"/>
                  </a:lnTo>
                  <a:lnTo>
                    <a:pt x="110" y="145198"/>
                  </a:lnTo>
                  <a:lnTo>
                    <a:pt x="8978" y="105129"/>
                  </a:lnTo>
                  <a:lnTo>
                    <a:pt x="50753" y="80903"/>
                  </a:lnTo>
                  <a:lnTo>
                    <a:pt x="67112" y="79899"/>
                  </a:lnTo>
                  <a:lnTo>
                    <a:pt x="84615" y="79899"/>
                  </a:lnTo>
                  <a:lnTo>
                    <a:pt x="130052" y="96949"/>
                  </a:lnTo>
                  <a:lnTo>
                    <a:pt x="143172" y="123159"/>
                  </a:lnTo>
                  <a:lnTo>
                    <a:pt x="56803" y="123159"/>
                  </a:lnTo>
                  <a:lnTo>
                    <a:pt x="52419" y="124399"/>
                  </a:lnTo>
                  <a:lnTo>
                    <a:pt x="48066" y="129357"/>
                  </a:lnTo>
                  <a:lnTo>
                    <a:pt x="47025" y="133408"/>
                  </a:lnTo>
                  <a:lnTo>
                    <a:pt x="46978" y="157894"/>
                  </a:lnTo>
                  <a:lnTo>
                    <a:pt x="145832" y="157894"/>
                  </a:lnTo>
                  <a:lnTo>
                    <a:pt x="145832" y="201155"/>
                  </a:lnTo>
                  <a:lnTo>
                    <a:pt x="46978" y="201155"/>
                  </a:lnTo>
                  <a:lnTo>
                    <a:pt x="46978" y="226760"/>
                  </a:lnTo>
                  <a:lnTo>
                    <a:pt x="48520" y="230841"/>
                  </a:lnTo>
                  <a:lnTo>
                    <a:pt x="51603" y="233622"/>
                  </a:lnTo>
                  <a:lnTo>
                    <a:pt x="54747" y="236404"/>
                  </a:lnTo>
                  <a:lnTo>
                    <a:pt x="59917" y="237794"/>
                  </a:lnTo>
                  <a:lnTo>
                    <a:pt x="133952" y="237794"/>
                  </a:lnTo>
                  <a:lnTo>
                    <a:pt x="133952" y="281054"/>
                  </a:lnTo>
                  <a:close/>
                </a:path>
                <a:path w="1961515" h="281304">
                  <a:moveTo>
                    <a:pt x="145832" y="157894"/>
                  </a:moveTo>
                  <a:lnTo>
                    <a:pt x="99579" y="157894"/>
                  </a:lnTo>
                  <a:lnTo>
                    <a:pt x="99579" y="133408"/>
                  </a:lnTo>
                  <a:lnTo>
                    <a:pt x="98219" y="129901"/>
                  </a:lnTo>
                  <a:lnTo>
                    <a:pt x="95498" y="127241"/>
                  </a:lnTo>
                  <a:lnTo>
                    <a:pt x="92778" y="124520"/>
                  </a:lnTo>
                  <a:lnTo>
                    <a:pt x="89271" y="123159"/>
                  </a:lnTo>
                  <a:lnTo>
                    <a:pt x="143172" y="123159"/>
                  </a:lnTo>
                  <a:lnTo>
                    <a:pt x="144846" y="130483"/>
                  </a:lnTo>
                  <a:lnTo>
                    <a:pt x="145832" y="145198"/>
                  </a:lnTo>
                  <a:lnTo>
                    <a:pt x="145832" y="157894"/>
                  </a:lnTo>
                  <a:close/>
                </a:path>
                <a:path w="1961515" h="281304">
                  <a:moveTo>
                    <a:pt x="281040" y="79899"/>
                  </a:moveTo>
                  <a:lnTo>
                    <a:pt x="234061" y="79899"/>
                  </a:lnTo>
                  <a:lnTo>
                    <a:pt x="234061" y="54143"/>
                  </a:lnTo>
                  <a:lnTo>
                    <a:pt x="253980" y="13071"/>
                  </a:lnTo>
                  <a:lnTo>
                    <a:pt x="280405" y="5622"/>
                  </a:lnTo>
                  <a:lnTo>
                    <a:pt x="344524" y="5622"/>
                  </a:lnTo>
                  <a:lnTo>
                    <a:pt x="344524" y="48883"/>
                  </a:lnTo>
                  <a:lnTo>
                    <a:pt x="284365" y="48883"/>
                  </a:lnTo>
                  <a:lnTo>
                    <a:pt x="283005" y="49245"/>
                  </a:lnTo>
                  <a:lnTo>
                    <a:pt x="282219" y="49971"/>
                  </a:lnTo>
                  <a:lnTo>
                    <a:pt x="281433" y="50636"/>
                  </a:lnTo>
                  <a:lnTo>
                    <a:pt x="281040" y="51422"/>
                  </a:lnTo>
                  <a:lnTo>
                    <a:pt x="281040" y="79899"/>
                  </a:lnTo>
                  <a:close/>
                </a:path>
                <a:path w="1961515" h="281304">
                  <a:moveTo>
                    <a:pt x="340806" y="123159"/>
                  </a:moveTo>
                  <a:lnTo>
                    <a:pt x="202501" y="123159"/>
                  </a:lnTo>
                  <a:lnTo>
                    <a:pt x="202501" y="79899"/>
                  </a:lnTo>
                  <a:lnTo>
                    <a:pt x="340806" y="79899"/>
                  </a:lnTo>
                  <a:lnTo>
                    <a:pt x="340806" y="123159"/>
                  </a:lnTo>
                  <a:close/>
                </a:path>
                <a:path w="1961515" h="281304">
                  <a:moveTo>
                    <a:pt x="281040" y="237794"/>
                  </a:moveTo>
                  <a:lnTo>
                    <a:pt x="234061" y="237794"/>
                  </a:lnTo>
                  <a:lnTo>
                    <a:pt x="234061" y="123159"/>
                  </a:lnTo>
                  <a:lnTo>
                    <a:pt x="281040" y="123159"/>
                  </a:lnTo>
                  <a:lnTo>
                    <a:pt x="281040" y="237794"/>
                  </a:lnTo>
                  <a:close/>
                </a:path>
                <a:path w="1961515" h="281304">
                  <a:moveTo>
                    <a:pt x="325933" y="281054"/>
                  </a:moveTo>
                  <a:lnTo>
                    <a:pt x="202501" y="281054"/>
                  </a:lnTo>
                  <a:lnTo>
                    <a:pt x="202501" y="237794"/>
                  </a:lnTo>
                  <a:lnTo>
                    <a:pt x="325933" y="237794"/>
                  </a:lnTo>
                  <a:lnTo>
                    <a:pt x="325933" y="281054"/>
                  </a:lnTo>
                  <a:close/>
                </a:path>
                <a:path w="1961515" h="281304">
                  <a:moveTo>
                    <a:pt x="499427" y="54415"/>
                  </a:moveTo>
                  <a:lnTo>
                    <a:pt x="448730" y="54415"/>
                  </a:lnTo>
                  <a:lnTo>
                    <a:pt x="448730" y="5622"/>
                  </a:lnTo>
                  <a:lnTo>
                    <a:pt x="499427" y="5622"/>
                  </a:lnTo>
                  <a:lnTo>
                    <a:pt x="499427" y="54415"/>
                  </a:lnTo>
                  <a:close/>
                </a:path>
                <a:path w="1961515" h="281304">
                  <a:moveTo>
                    <a:pt x="552572" y="281054"/>
                  </a:moveTo>
                  <a:lnTo>
                    <a:pt x="450634" y="281054"/>
                  </a:lnTo>
                  <a:lnTo>
                    <a:pt x="450634" y="123159"/>
                  </a:lnTo>
                  <a:lnTo>
                    <a:pt x="396037" y="123159"/>
                  </a:lnTo>
                  <a:lnTo>
                    <a:pt x="396037" y="79899"/>
                  </a:lnTo>
                  <a:lnTo>
                    <a:pt x="497613" y="79899"/>
                  </a:lnTo>
                  <a:lnTo>
                    <a:pt x="497613" y="237794"/>
                  </a:lnTo>
                  <a:lnTo>
                    <a:pt x="552572" y="237794"/>
                  </a:lnTo>
                  <a:lnTo>
                    <a:pt x="552572" y="281054"/>
                  </a:lnTo>
                  <a:close/>
                </a:path>
                <a:path w="1961515" h="281304">
                  <a:moveTo>
                    <a:pt x="737918" y="281054"/>
                  </a:moveTo>
                  <a:lnTo>
                    <a:pt x="682324" y="281054"/>
                  </a:lnTo>
                  <a:lnTo>
                    <a:pt x="665591" y="280051"/>
                  </a:lnTo>
                  <a:lnTo>
                    <a:pt x="628997" y="265002"/>
                  </a:lnTo>
                  <a:lnTo>
                    <a:pt x="612587" y="230227"/>
                  </a:lnTo>
                  <a:lnTo>
                    <a:pt x="611494" y="213942"/>
                  </a:lnTo>
                  <a:lnTo>
                    <a:pt x="611494" y="147011"/>
                  </a:lnTo>
                  <a:lnTo>
                    <a:pt x="621441" y="105486"/>
                  </a:lnTo>
                  <a:lnTo>
                    <a:pt x="665739" y="80920"/>
                  </a:lnTo>
                  <a:lnTo>
                    <a:pt x="682324" y="79899"/>
                  </a:lnTo>
                  <a:lnTo>
                    <a:pt x="737918" y="79899"/>
                  </a:lnTo>
                  <a:lnTo>
                    <a:pt x="737918" y="123159"/>
                  </a:lnTo>
                  <a:lnTo>
                    <a:pt x="671411" y="123159"/>
                  </a:lnTo>
                  <a:lnTo>
                    <a:pt x="666241" y="124550"/>
                  </a:lnTo>
                  <a:lnTo>
                    <a:pt x="663097" y="127331"/>
                  </a:lnTo>
                  <a:lnTo>
                    <a:pt x="660014" y="130113"/>
                  </a:lnTo>
                  <a:lnTo>
                    <a:pt x="658472" y="134194"/>
                  </a:lnTo>
                  <a:lnTo>
                    <a:pt x="658472" y="226760"/>
                  </a:lnTo>
                  <a:lnTo>
                    <a:pt x="660014" y="230841"/>
                  </a:lnTo>
                  <a:lnTo>
                    <a:pt x="663097" y="233622"/>
                  </a:lnTo>
                  <a:lnTo>
                    <a:pt x="666241" y="236404"/>
                  </a:lnTo>
                  <a:lnTo>
                    <a:pt x="671411" y="237794"/>
                  </a:lnTo>
                  <a:lnTo>
                    <a:pt x="737918" y="237794"/>
                  </a:lnTo>
                  <a:lnTo>
                    <a:pt x="737918" y="281054"/>
                  </a:lnTo>
                  <a:close/>
                </a:path>
                <a:path w="1961515" h="281304">
                  <a:moveTo>
                    <a:pt x="900606" y="54415"/>
                  </a:moveTo>
                  <a:lnTo>
                    <a:pt x="849909" y="54415"/>
                  </a:lnTo>
                  <a:lnTo>
                    <a:pt x="849909" y="5622"/>
                  </a:lnTo>
                  <a:lnTo>
                    <a:pt x="900606" y="5622"/>
                  </a:lnTo>
                  <a:lnTo>
                    <a:pt x="900606" y="54415"/>
                  </a:lnTo>
                  <a:close/>
                </a:path>
                <a:path w="1961515" h="281304">
                  <a:moveTo>
                    <a:pt x="953751" y="281054"/>
                  </a:moveTo>
                  <a:lnTo>
                    <a:pt x="851813" y="281054"/>
                  </a:lnTo>
                  <a:lnTo>
                    <a:pt x="851813" y="123159"/>
                  </a:lnTo>
                  <a:lnTo>
                    <a:pt x="797216" y="123159"/>
                  </a:lnTo>
                  <a:lnTo>
                    <a:pt x="797216" y="79899"/>
                  </a:lnTo>
                  <a:lnTo>
                    <a:pt x="898792" y="79899"/>
                  </a:lnTo>
                  <a:lnTo>
                    <a:pt x="898792" y="237794"/>
                  </a:lnTo>
                  <a:lnTo>
                    <a:pt x="953751" y="237794"/>
                  </a:lnTo>
                  <a:lnTo>
                    <a:pt x="953751" y="281054"/>
                  </a:lnTo>
                  <a:close/>
                </a:path>
                <a:path w="1961515" h="281304">
                  <a:moveTo>
                    <a:pt x="1057851" y="65570"/>
                  </a:moveTo>
                  <a:lnTo>
                    <a:pt x="1002075" y="65570"/>
                  </a:lnTo>
                  <a:lnTo>
                    <a:pt x="1056491" y="0"/>
                  </a:lnTo>
                  <a:lnTo>
                    <a:pt x="1096395" y="0"/>
                  </a:lnTo>
                  <a:lnTo>
                    <a:pt x="1131836" y="42353"/>
                  </a:lnTo>
                  <a:lnTo>
                    <a:pt x="1076443" y="42353"/>
                  </a:lnTo>
                  <a:lnTo>
                    <a:pt x="1057851" y="65570"/>
                  </a:lnTo>
                  <a:close/>
                </a:path>
                <a:path w="1961515" h="281304">
                  <a:moveTo>
                    <a:pt x="1151264" y="65570"/>
                  </a:moveTo>
                  <a:lnTo>
                    <a:pt x="1095035" y="65570"/>
                  </a:lnTo>
                  <a:lnTo>
                    <a:pt x="1076443" y="42353"/>
                  </a:lnTo>
                  <a:lnTo>
                    <a:pt x="1131836" y="42353"/>
                  </a:lnTo>
                  <a:lnTo>
                    <a:pt x="1151264" y="65570"/>
                  </a:lnTo>
                  <a:close/>
                </a:path>
                <a:path w="1961515" h="281304">
                  <a:moveTo>
                    <a:pt x="1136935" y="281054"/>
                  </a:moveTo>
                  <a:lnTo>
                    <a:pt x="1073813" y="281054"/>
                  </a:lnTo>
                  <a:lnTo>
                    <a:pt x="1057120" y="280051"/>
                  </a:lnTo>
                  <a:lnTo>
                    <a:pt x="1020577" y="265002"/>
                  </a:lnTo>
                  <a:lnTo>
                    <a:pt x="1004082" y="230227"/>
                  </a:lnTo>
                  <a:lnTo>
                    <a:pt x="1002982" y="213942"/>
                  </a:lnTo>
                  <a:lnTo>
                    <a:pt x="1003093" y="145198"/>
                  </a:lnTo>
                  <a:lnTo>
                    <a:pt x="1011961" y="105129"/>
                  </a:lnTo>
                  <a:lnTo>
                    <a:pt x="1053736" y="80903"/>
                  </a:lnTo>
                  <a:lnTo>
                    <a:pt x="1070095" y="79899"/>
                  </a:lnTo>
                  <a:lnTo>
                    <a:pt x="1087598" y="79899"/>
                  </a:lnTo>
                  <a:lnTo>
                    <a:pt x="1133035" y="96949"/>
                  </a:lnTo>
                  <a:lnTo>
                    <a:pt x="1146155" y="123159"/>
                  </a:lnTo>
                  <a:lnTo>
                    <a:pt x="1059786" y="123159"/>
                  </a:lnTo>
                  <a:lnTo>
                    <a:pt x="1055402" y="124399"/>
                  </a:lnTo>
                  <a:lnTo>
                    <a:pt x="1051049" y="129357"/>
                  </a:lnTo>
                  <a:lnTo>
                    <a:pt x="1050008" y="133408"/>
                  </a:lnTo>
                  <a:lnTo>
                    <a:pt x="1049961" y="157894"/>
                  </a:lnTo>
                  <a:lnTo>
                    <a:pt x="1148815" y="157894"/>
                  </a:lnTo>
                  <a:lnTo>
                    <a:pt x="1148815" y="201155"/>
                  </a:lnTo>
                  <a:lnTo>
                    <a:pt x="1049961" y="201155"/>
                  </a:lnTo>
                  <a:lnTo>
                    <a:pt x="1049961" y="226760"/>
                  </a:lnTo>
                  <a:lnTo>
                    <a:pt x="1051503" y="230841"/>
                  </a:lnTo>
                  <a:lnTo>
                    <a:pt x="1054586" y="233622"/>
                  </a:lnTo>
                  <a:lnTo>
                    <a:pt x="1057730" y="236404"/>
                  </a:lnTo>
                  <a:lnTo>
                    <a:pt x="1062900" y="237794"/>
                  </a:lnTo>
                  <a:lnTo>
                    <a:pt x="1136935" y="237794"/>
                  </a:lnTo>
                  <a:lnTo>
                    <a:pt x="1136935" y="281054"/>
                  </a:lnTo>
                  <a:close/>
                </a:path>
                <a:path w="1961515" h="281304">
                  <a:moveTo>
                    <a:pt x="1148815" y="157894"/>
                  </a:moveTo>
                  <a:lnTo>
                    <a:pt x="1102562" y="157894"/>
                  </a:lnTo>
                  <a:lnTo>
                    <a:pt x="1102562" y="133408"/>
                  </a:lnTo>
                  <a:lnTo>
                    <a:pt x="1101202" y="129901"/>
                  </a:lnTo>
                  <a:lnTo>
                    <a:pt x="1098481" y="127241"/>
                  </a:lnTo>
                  <a:lnTo>
                    <a:pt x="1095760" y="124520"/>
                  </a:lnTo>
                  <a:lnTo>
                    <a:pt x="1092254" y="123159"/>
                  </a:lnTo>
                  <a:lnTo>
                    <a:pt x="1146155" y="123159"/>
                  </a:lnTo>
                  <a:lnTo>
                    <a:pt x="1147829" y="130483"/>
                  </a:lnTo>
                  <a:lnTo>
                    <a:pt x="1148815" y="145198"/>
                  </a:lnTo>
                  <a:lnTo>
                    <a:pt x="1148815" y="157894"/>
                  </a:lnTo>
                  <a:close/>
                </a:path>
                <a:path w="1961515" h="281304">
                  <a:moveTo>
                    <a:pt x="1248019" y="281054"/>
                  </a:moveTo>
                  <a:lnTo>
                    <a:pt x="1200949" y="281054"/>
                  </a:lnTo>
                  <a:lnTo>
                    <a:pt x="1200949" y="79899"/>
                  </a:lnTo>
                  <a:lnTo>
                    <a:pt x="1246114" y="79899"/>
                  </a:lnTo>
                  <a:lnTo>
                    <a:pt x="1242758" y="87608"/>
                  </a:lnTo>
                  <a:lnTo>
                    <a:pt x="1322532" y="87608"/>
                  </a:lnTo>
                  <a:lnTo>
                    <a:pt x="1348075" y="117083"/>
                  </a:lnTo>
                  <a:lnTo>
                    <a:pt x="1349472" y="123159"/>
                  </a:lnTo>
                  <a:lnTo>
                    <a:pt x="1258569" y="123159"/>
                  </a:lnTo>
                  <a:lnTo>
                    <a:pt x="1254367" y="124550"/>
                  </a:lnTo>
                  <a:lnTo>
                    <a:pt x="1249288" y="130113"/>
                  </a:lnTo>
                  <a:lnTo>
                    <a:pt x="1248019" y="132954"/>
                  </a:lnTo>
                  <a:lnTo>
                    <a:pt x="1248019" y="281054"/>
                  </a:lnTo>
                  <a:close/>
                </a:path>
                <a:path w="1961515" h="281304">
                  <a:moveTo>
                    <a:pt x="1322532" y="87608"/>
                  </a:moveTo>
                  <a:lnTo>
                    <a:pt x="1242758" y="87608"/>
                  </a:lnTo>
                  <a:lnTo>
                    <a:pt x="1246046" y="84235"/>
                  </a:lnTo>
                  <a:lnTo>
                    <a:pt x="1251374" y="81826"/>
                  </a:lnTo>
                  <a:lnTo>
                    <a:pt x="1258743" y="80381"/>
                  </a:lnTo>
                  <a:lnTo>
                    <a:pt x="1268152" y="79899"/>
                  </a:lnTo>
                  <a:lnTo>
                    <a:pt x="1285202" y="79899"/>
                  </a:lnTo>
                  <a:lnTo>
                    <a:pt x="1300784" y="80920"/>
                  </a:lnTo>
                  <a:lnTo>
                    <a:pt x="1314337" y="83980"/>
                  </a:lnTo>
                  <a:lnTo>
                    <a:pt x="1322532" y="87608"/>
                  </a:lnTo>
                  <a:close/>
                </a:path>
                <a:path w="1961515" h="281304">
                  <a:moveTo>
                    <a:pt x="1352315" y="281054"/>
                  </a:moveTo>
                  <a:lnTo>
                    <a:pt x="1305336" y="281054"/>
                  </a:lnTo>
                  <a:lnTo>
                    <a:pt x="1305336" y="134315"/>
                  </a:lnTo>
                  <a:lnTo>
                    <a:pt x="1303915" y="130264"/>
                  </a:lnTo>
                  <a:lnTo>
                    <a:pt x="1301073" y="127422"/>
                  </a:lnTo>
                  <a:lnTo>
                    <a:pt x="1298292" y="124580"/>
                  </a:lnTo>
                  <a:lnTo>
                    <a:pt x="1294241" y="123159"/>
                  </a:lnTo>
                  <a:lnTo>
                    <a:pt x="1349472" y="123159"/>
                  </a:lnTo>
                  <a:lnTo>
                    <a:pt x="1351255" y="130914"/>
                  </a:lnTo>
                  <a:lnTo>
                    <a:pt x="1352315" y="147011"/>
                  </a:lnTo>
                  <a:lnTo>
                    <a:pt x="1352315" y="281054"/>
                  </a:lnTo>
                  <a:close/>
                </a:path>
                <a:path w="1961515" h="281304">
                  <a:moveTo>
                    <a:pt x="1540305" y="281054"/>
                  </a:moveTo>
                  <a:lnTo>
                    <a:pt x="1484711" y="281054"/>
                  </a:lnTo>
                  <a:lnTo>
                    <a:pt x="1467978" y="280051"/>
                  </a:lnTo>
                  <a:lnTo>
                    <a:pt x="1431384" y="265002"/>
                  </a:lnTo>
                  <a:lnTo>
                    <a:pt x="1414974" y="230227"/>
                  </a:lnTo>
                  <a:lnTo>
                    <a:pt x="1413880" y="213942"/>
                  </a:lnTo>
                  <a:lnTo>
                    <a:pt x="1413880" y="147011"/>
                  </a:lnTo>
                  <a:lnTo>
                    <a:pt x="1423828" y="105486"/>
                  </a:lnTo>
                  <a:lnTo>
                    <a:pt x="1468125" y="80920"/>
                  </a:lnTo>
                  <a:lnTo>
                    <a:pt x="1484711" y="79899"/>
                  </a:lnTo>
                  <a:lnTo>
                    <a:pt x="1540305" y="79899"/>
                  </a:lnTo>
                  <a:lnTo>
                    <a:pt x="1540305" y="123159"/>
                  </a:lnTo>
                  <a:lnTo>
                    <a:pt x="1473797" y="123159"/>
                  </a:lnTo>
                  <a:lnTo>
                    <a:pt x="1468628" y="124550"/>
                  </a:lnTo>
                  <a:lnTo>
                    <a:pt x="1465484" y="127331"/>
                  </a:lnTo>
                  <a:lnTo>
                    <a:pt x="1462400" y="130113"/>
                  </a:lnTo>
                  <a:lnTo>
                    <a:pt x="1460859" y="134194"/>
                  </a:lnTo>
                  <a:lnTo>
                    <a:pt x="1460859" y="226760"/>
                  </a:lnTo>
                  <a:lnTo>
                    <a:pt x="1462400" y="230841"/>
                  </a:lnTo>
                  <a:lnTo>
                    <a:pt x="1465484" y="233622"/>
                  </a:lnTo>
                  <a:lnTo>
                    <a:pt x="1468628" y="236404"/>
                  </a:lnTo>
                  <a:lnTo>
                    <a:pt x="1473797" y="237794"/>
                  </a:lnTo>
                  <a:lnTo>
                    <a:pt x="1540305" y="237794"/>
                  </a:lnTo>
                  <a:lnTo>
                    <a:pt x="1540305" y="281054"/>
                  </a:lnTo>
                  <a:close/>
                </a:path>
                <a:path w="1961515" h="281304">
                  <a:moveTo>
                    <a:pt x="1702992" y="54415"/>
                  </a:moveTo>
                  <a:lnTo>
                    <a:pt x="1652295" y="54415"/>
                  </a:lnTo>
                  <a:lnTo>
                    <a:pt x="1652295" y="5622"/>
                  </a:lnTo>
                  <a:lnTo>
                    <a:pt x="1702992" y="5622"/>
                  </a:lnTo>
                  <a:lnTo>
                    <a:pt x="1702992" y="54415"/>
                  </a:lnTo>
                  <a:close/>
                </a:path>
                <a:path w="1961515" h="281304">
                  <a:moveTo>
                    <a:pt x="1756138" y="281054"/>
                  </a:moveTo>
                  <a:lnTo>
                    <a:pt x="1654200" y="281054"/>
                  </a:lnTo>
                  <a:lnTo>
                    <a:pt x="1654200" y="123159"/>
                  </a:lnTo>
                  <a:lnTo>
                    <a:pt x="1599603" y="123159"/>
                  </a:lnTo>
                  <a:lnTo>
                    <a:pt x="1599603" y="79899"/>
                  </a:lnTo>
                  <a:lnTo>
                    <a:pt x="1701178" y="79899"/>
                  </a:lnTo>
                  <a:lnTo>
                    <a:pt x="1701178" y="237794"/>
                  </a:lnTo>
                  <a:lnTo>
                    <a:pt x="1756138" y="237794"/>
                  </a:lnTo>
                  <a:lnTo>
                    <a:pt x="1756138" y="281054"/>
                  </a:lnTo>
                  <a:close/>
                </a:path>
                <a:path w="1961515" h="281304">
                  <a:moveTo>
                    <a:pt x="1901957" y="281054"/>
                  </a:moveTo>
                  <a:lnTo>
                    <a:pt x="1856883" y="281054"/>
                  </a:lnTo>
                  <a:lnTo>
                    <a:pt x="1842321" y="280216"/>
                  </a:lnTo>
                  <a:lnTo>
                    <a:pt x="1803873" y="259787"/>
                  </a:lnTo>
                  <a:lnTo>
                    <a:pt x="1795303" y="223193"/>
                  </a:lnTo>
                  <a:lnTo>
                    <a:pt x="1795303" y="215756"/>
                  </a:lnTo>
                  <a:lnTo>
                    <a:pt x="1799174" y="187188"/>
                  </a:lnTo>
                  <a:lnTo>
                    <a:pt x="1810788" y="166782"/>
                  </a:lnTo>
                  <a:lnTo>
                    <a:pt x="1830145" y="154539"/>
                  </a:lnTo>
                  <a:lnTo>
                    <a:pt x="1857245" y="150458"/>
                  </a:lnTo>
                  <a:lnTo>
                    <a:pt x="1895608" y="150458"/>
                  </a:lnTo>
                  <a:lnTo>
                    <a:pt x="1895608" y="134194"/>
                  </a:lnTo>
                  <a:lnTo>
                    <a:pt x="1894036" y="130113"/>
                  </a:lnTo>
                  <a:lnTo>
                    <a:pt x="1890892" y="127331"/>
                  </a:lnTo>
                  <a:lnTo>
                    <a:pt x="1887809" y="124550"/>
                  </a:lnTo>
                  <a:lnTo>
                    <a:pt x="1882669" y="123159"/>
                  </a:lnTo>
                  <a:lnTo>
                    <a:pt x="1810176" y="123159"/>
                  </a:lnTo>
                  <a:lnTo>
                    <a:pt x="1810176" y="79899"/>
                  </a:lnTo>
                  <a:lnTo>
                    <a:pt x="1871756" y="79899"/>
                  </a:lnTo>
                  <a:lnTo>
                    <a:pt x="1888341" y="80920"/>
                  </a:lnTo>
                  <a:lnTo>
                    <a:pt x="1924902" y="96224"/>
                  </a:lnTo>
                  <a:lnTo>
                    <a:pt x="1941566" y="130880"/>
                  </a:lnTo>
                  <a:lnTo>
                    <a:pt x="1942677" y="147011"/>
                  </a:lnTo>
                  <a:lnTo>
                    <a:pt x="1942677" y="193718"/>
                  </a:lnTo>
                  <a:lnTo>
                    <a:pt x="1852590" y="193718"/>
                  </a:lnTo>
                  <a:lnTo>
                    <a:pt x="1849083" y="195078"/>
                  </a:lnTo>
                  <a:lnTo>
                    <a:pt x="1846362" y="197799"/>
                  </a:lnTo>
                  <a:lnTo>
                    <a:pt x="1843702" y="200520"/>
                  </a:lnTo>
                  <a:lnTo>
                    <a:pt x="1842372" y="204027"/>
                  </a:lnTo>
                  <a:lnTo>
                    <a:pt x="1842372" y="231204"/>
                  </a:lnTo>
                  <a:lnTo>
                    <a:pt x="1843097" y="234106"/>
                  </a:lnTo>
                  <a:lnTo>
                    <a:pt x="1844548" y="235618"/>
                  </a:lnTo>
                  <a:lnTo>
                    <a:pt x="1845999" y="237069"/>
                  </a:lnTo>
                  <a:lnTo>
                    <a:pt x="1848871" y="237794"/>
                  </a:lnTo>
                  <a:lnTo>
                    <a:pt x="1943096" y="237794"/>
                  </a:lnTo>
                  <a:lnTo>
                    <a:pt x="1943191" y="237945"/>
                  </a:lnTo>
                  <a:lnTo>
                    <a:pt x="1945247" y="239276"/>
                  </a:lnTo>
                  <a:lnTo>
                    <a:pt x="1950900" y="239608"/>
                  </a:lnTo>
                  <a:lnTo>
                    <a:pt x="1961179" y="239608"/>
                  </a:lnTo>
                  <a:lnTo>
                    <a:pt x="1961179" y="270534"/>
                  </a:lnTo>
                  <a:lnTo>
                    <a:pt x="1912749" y="270534"/>
                  </a:lnTo>
                  <a:lnTo>
                    <a:pt x="1909544" y="277548"/>
                  </a:lnTo>
                  <a:lnTo>
                    <a:pt x="1901957" y="281054"/>
                  </a:lnTo>
                  <a:close/>
                </a:path>
                <a:path w="1961515" h="281304">
                  <a:moveTo>
                    <a:pt x="1943096" y="237794"/>
                  </a:moveTo>
                  <a:lnTo>
                    <a:pt x="1890680" y="237794"/>
                  </a:lnTo>
                  <a:lnTo>
                    <a:pt x="1893341" y="237008"/>
                  </a:lnTo>
                  <a:lnTo>
                    <a:pt x="1895155" y="233864"/>
                  </a:lnTo>
                  <a:lnTo>
                    <a:pt x="1895579" y="231204"/>
                  </a:lnTo>
                  <a:lnTo>
                    <a:pt x="1895608" y="193718"/>
                  </a:lnTo>
                  <a:lnTo>
                    <a:pt x="1942677" y="193718"/>
                  </a:lnTo>
                  <a:lnTo>
                    <a:pt x="1942677" y="237129"/>
                  </a:lnTo>
                  <a:lnTo>
                    <a:pt x="1943096" y="237794"/>
                  </a:lnTo>
                  <a:close/>
                </a:path>
                <a:path w="1961515" h="281304">
                  <a:moveTo>
                    <a:pt x="1961179" y="281054"/>
                  </a:moveTo>
                  <a:lnTo>
                    <a:pt x="1928590" y="281054"/>
                  </a:lnTo>
                  <a:lnTo>
                    <a:pt x="1923904" y="279785"/>
                  </a:lnTo>
                  <a:lnTo>
                    <a:pt x="1914170" y="274706"/>
                  </a:lnTo>
                  <a:lnTo>
                    <a:pt x="1912084" y="272469"/>
                  </a:lnTo>
                  <a:lnTo>
                    <a:pt x="1912749" y="270534"/>
                  </a:lnTo>
                  <a:lnTo>
                    <a:pt x="1961179" y="270534"/>
                  </a:lnTo>
                  <a:lnTo>
                    <a:pt x="1961179" y="281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7653" y="3503877"/>
            <a:ext cx="8451215" cy="359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 implementação de </a:t>
            </a:r>
            <a:r>
              <a:rPr sz="2900" spc="-15" dirty="0">
                <a:latin typeface="Consolas"/>
                <a:cs typeface="Consolas"/>
              </a:rPr>
              <a:t>câmeras inteligentes </a:t>
            </a:r>
            <a:r>
              <a:rPr sz="2900" spc="-10" dirty="0"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oferece diversos benefícios, como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latin typeface="Consolas"/>
                <a:cs typeface="Consolas"/>
              </a:rPr>
              <a:t>monitoramento em tempo real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, análise de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comportamento e </a:t>
            </a:r>
            <a:r>
              <a:rPr sz="2900" spc="-15" dirty="0">
                <a:latin typeface="Consolas"/>
                <a:cs typeface="Consolas"/>
              </a:rPr>
              <a:t>resposta rápida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incidentes. Esses sistemas podem melhorar </a:t>
            </a:r>
            <a:r>
              <a:rPr sz="2900" spc="-15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Consolas"/>
                <a:cs typeface="Consolas"/>
              </a:rPr>
              <a:t>signiﬁcativamente</a:t>
            </a:r>
            <a:r>
              <a:rPr sz="2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160" dirty="0">
                <a:latin typeface="Consolas"/>
                <a:cs typeface="Consolas"/>
              </a:rPr>
              <a:t>eﬁciência</a:t>
            </a:r>
            <a:r>
              <a:rPr sz="2900" spc="-25" dirty="0"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das</a:t>
            </a:r>
            <a:r>
              <a:rPr sz="2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forças </a:t>
            </a:r>
            <a:r>
              <a:rPr sz="2900" spc="-15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de segurança e proporcionar um ambiente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mais</a:t>
            </a:r>
            <a:r>
              <a:rPr sz="2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seguro</a:t>
            </a:r>
            <a:r>
              <a:rPr sz="2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sz="2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os</a:t>
            </a:r>
            <a:r>
              <a:rPr sz="2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cidadãos.</a:t>
            </a:r>
            <a:endParaRPr sz="29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05671" y="1189311"/>
            <a:ext cx="9222105" cy="8629650"/>
            <a:chOff x="8805671" y="1189311"/>
            <a:chExt cx="9222105" cy="86296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7917" y="1189311"/>
              <a:ext cx="7238999" cy="86296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77929" y="7160672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77929" y="7159953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59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59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59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59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59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1503" y="8183879"/>
              <a:ext cx="487679" cy="9479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9535" y="8183879"/>
              <a:ext cx="460247" cy="9479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46295" y="8183879"/>
              <a:ext cx="649223" cy="9479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68951" y="7153774"/>
              <a:ext cx="3543299" cy="2311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5671" y="1612391"/>
              <a:ext cx="984503" cy="1374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954" y="332474"/>
            <a:ext cx="16781145" cy="9620250"/>
            <a:chOff x="752954" y="332474"/>
            <a:chExt cx="16781145" cy="9620250"/>
          </a:xfrm>
        </p:grpSpPr>
        <p:sp>
          <p:nvSpPr>
            <p:cNvPr id="3" name="object 3"/>
            <p:cNvSpPr/>
            <p:nvPr/>
          </p:nvSpPr>
          <p:spPr>
            <a:xfrm>
              <a:off x="762479" y="342720"/>
              <a:ext cx="16762094" cy="9600565"/>
            </a:xfrm>
            <a:custGeom>
              <a:avLst/>
              <a:gdLst/>
              <a:ahLst/>
              <a:cxnLst/>
              <a:rect l="l" t="t" r="r" b="b"/>
              <a:pathLst>
                <a:path w="16762094" h="9600565">
                  <a:moveTo>
                    <a:pt x="8380750" y="9600339"/>
                  </a:moveTo>
                  <a:lnTo>
                    <a:pt x="0" y="9600339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9600339"/>
                  </a:lnTo>
                  <a:lnTo>
                    <a:pt x="8380750" y="960033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479" y="341999"/>
              <a:ext cx="16762094" cy="742315"/>
            </a:xfrm>
            <a:custGeom>
              <a:avLst/>
              <a:gdLst/>
              <a:ahLst/>
              <a:cxnLst/>
              <a:rect l="l" t="t" r="r" b="b"/>
              <a:pathLst>
                <a:path w="16762094" h="742315">
                  <a:moveTo>
                    <a:pt x="8380750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742240"/>
                  </a:lnTo>
                  <a:lnTo>
                    <a:pt x="8380750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99915" y="56736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29191" y="678966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20">
                  <a:moveTo>
                    <a:pt x="319760" y="1435"/>
                  </a:moveTo>
                  <a:lnTo>
                    <a:pt x="76" y="0"/>
                  </a:lnTo>
                  <a:lnTo>
                    <a:pt x="0" y="18719"/>
                  </a:lnTo>
                  <a:lnTo>
                    <a:pt x="319671" y="20154"/>
                  </a:lnTo>
                  <a:lnTo>
                    <a:pt x="319760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12476" y="56735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0178" y="1328503"/>
            <a:ext cx="103085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395" dirty="0">
                <a:solidFill>
                  <a:srgbClr val="FFFFFF"/>
                </a:solidFill>
                <a:latin typeface="Consolas"/>
                <a:cs typeface="Consolas"/>
              </a:rPr>
              <a:t>Desaﬁos</a:t>
            </a:r>
            <a:r>
              <a:rPr sz="60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000" spc="-65" dirty="0">
                <a:solidFill>
                  <a:srgbClr val="FFFFFF"/>
                </a:solidFill>
                <a:latin typeface="Consolas"/>
                <a:cs typeface="Consolas"/>
              </a:rPr>
              <a:t>na</a:t>
            </a:r>
            <a:r>
              <a:rPr sz="60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000" spc="-65" dirty="0">
                <a:solidFill>
                  <a:srgbClr val="FFFFFF"/>
                </a:solidFill>
                <a:latin typeface="Consolas"/>
                <a:cs typeface="Consolas"/>
              </a:rPr>
              <a:t>Implementação</a:t>
            </a:r>
            <a:endParaRPr sz="60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81935" y="2756629"/>
            <a:ext cx="7567930" cy="2062480"/>
            <a:chOff x="8681935" y="2756629"/>
            <a:chExt cx="7567930" cy="2062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7020" y="2756629"/>
              <a:ext cx="2562242" cy="3550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81936" y="3657332"/>
              <a:ext cx="7563484" cy="1161415"/>
            </a:xfrm>
            <a:custGeom>
              <a:avLst/>
              <a:gdLst/>
              <a:ahLst/>
              <a:cxnLst/>
              <a:rect l="l" t="t" r="r" b="b"/>
              <a:pathLst>
                <a:path w="7563484" h="1161414">
                  <a:moveTo>
                    <a:pt x="136575" y="960107"/>
                  </a:moveTo>
                  <a:lnTo>
                    <a:pt x="82346" y="960107"/>
                  </a:lnTo>
                  <a:lnTo>
                    <a:pt x="82346" y="915479"/>
                  </a:lnTo>
                  <a:lnTo>
                    <a:pt x="35267" y="915479"/>
                  </a:lnTo>
                  <a:lnTo>
                    <a:pt x="35267" y="960107"/>
                  </a:lnTo>
                  <a:lnTo>
                    <a:pt x="0" y="960107"/>
                  </a:lnTo>
                  <a:lnTo>
                    <a:pt x="0" y="1003363"/>
                  </a:lnTo>
                  <a:lnTo>
                    <a:pt x="35267" y="1003363"/>
                  </a:lnTo>
                  <a:lnTo>
                    <a:pt x="35267" y="1108925"/>
                  </a:lnTo>
                  <a:lnTo>
                    <a:pt x="36029" y="1119847"/>
                  </a:lnTo>
                  <a:lnTo>
                    <a:pt x="62077" y="1157592"/>
                  </a:lnTo>
                  <a:lnTo>
                    <a:pt x="81978" y="1161262"/>
                  </a:lnTo>
                  <a:lnTo>
                    <a:pt x="136575" y="1161262"/>
                  </a:lnTo>
                  <a:lnTo>
                    <a:pt x="136575" y="1118006"/>
                  </a:lnTo>
                  <a:lnTo>
                    <a:pt x="87452" y="1118006"/>
                  </a:lnTo>
                  <a:lnTo>
                    <a:pt x="84975" y="1117574"/>
                  </a:lnTo>
                  <a:lnTo>
                    <a:pt x="83883" y="1116736"/>
                  </a:lnTo>
                  <a:lnTo>
                    <a:pt x="82854" y="1115822"/>
                  </a:lnTo>
                  <a:lnTo>
                    <a:pt x="82346" y="1113853"/>
                  </a:lnTo>
                  <a:lnTo>
                    <a:pt x="82346" y="1003363"/>
                  </a:lnTo>
                  <a:lnTo>
                    <a:pt x="136575" y="1003363"/>
                  </a:lnTo>
                  <a:lnTo>
                    <a:pt x="136575" y="960107"/>
                  </a:lnTo>
                  <a:close/>
                </a:path>
                <a:path w="7563484" h="1161414">
                  <a:moveTo>
                    <a:pt x="338264" y="960107"/>
                  </a:moveTo>
                  <a:lnTo>
                    <a:pt x="292277" y="960107"/>
                  </a:lnTo>
                  <a:lnTo>
                    <a:pt x="283133" y="960589"/>
                  </a:lnTo>
                  <a:lnTo>
                    <a:pt x="275907" y="962037"/>
                  </a:lnTo>
                  <a:lnTo>
                    <a:pt x="270611" y="964438"/>
                  </a:lnTo>
                  <a:lnTo>
                    <a:pt x="267246" y="967816"/>
                  </a:lnTo>
                  <a:lnTo>
                    <a:pt x="270243" y="960107"/>
                  </a:lnTo>
                  <a:lnTo>
                    <a:pt x="198056" y="960107"/>
                  </a:lnTo>
                  <a:lnTo>
                    <a:pt x="198056" y="1003363"/>
                  </a:lnTo>
                  <a:lnTo>
                    <a:pt x="225171" y="1003363"/>
                  </a:lnTo>
                  <a:lnTo>
                    <a:pt x="225171" y="1118006"/>
                  </a:lnTo>
                  <a:lnTo>
                    <a:pt x="198056" y="1118006"/>
                  </a:lnTo>
                  <a:lnTo>
                    <a:pt x="198056" y="1161262"/>
                  </a:lnTo>
                  <a:lnTo>
                    <a:pt x="312597" y="1161262"/>
                  </a:lnTo>
                  <a:lnTo>
                    <a:pt x="312597" y="1118006"/>
                  </a:lnTo>
                  <a:lnTo>
                    <a:pt x="272148" y="1118006"/>
                  </a:lnTo>
                  <a:lnTo>
                    <a:pt x="272148" y="1020775"/>
                  </a:lnTo>
                  <a:lnTo>
                    <a:pt x="283184" y="1005268"/>
                  </a:lnTo>
                  <a:lnTo>
                    <a:pt x="338264" y="1005268"/>
                  </a:lnTo>
                  <a:lnTo>
                    <a:pt x="338264" y="967816"/>
                  </a:lnTo>
                  <a:lnTo>
                    <a:pt x="338264" y="960107"/>
                  </a:lnTo>
                  <a:close/>
                </a:path>
                <a:path w="7563484" h="1161414">
                  <a:moveTo>
                    <a:pt x="542213" y="1025398"/>
                  </a:moveTo>
                  <a:lnTo>
                    <a:pt x="533336" y="986561"/>
                  </a:lnTo>
                  <a:lnTo>
                    <a:pt x="495960" y="961428"/>
                  </a:lnTo>
                  <a:lnTo>
                    <a:pt x="495960" y="1013612"/>
                  </a:lnTo>
                  <a:lnTo>
                    <a:pt x="495960" y="1038098"/>
                  </a:lnTo>
                  <a:lnTo>
                    <a:pt x="443357" y="1038098"/>
                  </a:lnTo>
                  <a:lnTo>
                    <a:pt x="443407" y="1013612"/>
                  </a:lnTo>
                  <a:lnTo>
                    <a:pt x="444449" y="1009561"/>
                  </a:lnTo>
                  <a:lnTo>
                    <a:pt x="448805" y="1004608"/>
                  </a:lnTo>
                  <a:lnTo>
                    <a:pt x="453186" y="1003363"/>
                  </a:lnTo>
                  <a:lnTo>
                    <a:pt x="485648" y="1003363"/>
                  </a:lnTo>
                  <a:lnTo>
                    <a:pt x="489153" y="1004722"/>
                  </a:lnTo>
                  <a:lnTo>
                    <a:pt x="491883" y="1007452"/>
                  </a:lnTo>
                  <a:lnTo>
                    <a:pt x="494601" y="1010107"/>
                  </a:lnTo>
                  <a:lnTo>
                    <a:pt x="495960" y="1013612"/>
                  </a:lnTo>
                  <a:lnTo>
                    <a:pt x="495960" y="961428"/>
                  </a:lnTo>
                  <a:lnTo>
                    <a:pt x="494995" y="961174"/>
                  </a:lnTo>
                  <a:lnTo>
                    <a:pt x="480999" y="960107"/>
                  </a:lnTo>
                  <a:lnTo>
                    <a:pt x="463486" y="960107"/>
                  </a:lnTo>
                  <a:lnTo>
                    <a:pt x="421563" y="969137"/>
                  </a:lnTo>
                  <a:lnTo>
                    <a:pt x="397383" y="1010869"/>
                  </a:lnTo>
                  <a:lnTo>
                    <a:pt x="396379" y="1094143"/>
                  </a:lnTo>
                  <a:lnTo>
                    <a:pt x="397484" y="1110437"/>
                  </a:lnTo>
                  <a:lnTo>
                    <a:pt x="413969" y="1145209"/>
                  </a:lnTo>
                  <a:lnTo>
                    <a:pt x="450519" y="1160259"/>
                  </a:lnTo>
                  <a:lnTo>
                    <a:pt x="467207" y="1161262"/>
                  </a:lnTo>
                  <a:lnTo>
                    <a:pt x="530326" y="1161262"/>
                  </a:lnTo>
                  <a:lnTo>
                    <a:pt x="530326" y="1118006"/>
                  </a:lnTo>
                  <a:lnTo>
                    <a:pt x="456298" y="1118006"/>
                  </a:lnTo>
                  <a:lnTo>
                    <a:pt x="451129" y="1116609"/>
                  </a:lnTo>
                  <a:lnTo>
                    <a:pt x="447979" y="1113828"/>
                  </a:lnTo>
                  <a:lnTo>
                    <a:pt x="444906" y="1111046"/>
                  </a:lnTo>
                  <a:lnTo>
                    <a:pt x="443357" y="1106970"/>
                  </a:lnTo>
                  <a:lnTo>
                    <a:pt x="443357" y="1081366"/>
                  </a:lnTo>
                  <a:lnTo>
                    <a:pt x="542213" y="1081366"/>
                  </a:lnTo>
                  <a:lnTo>
                    <a:pt x="542213" y="1038098"/>
                  </a:lnTo>
                  <a:lnTo>
                    <a:pt x="542213" y="1025398"/>
                  </a:lnTo>
                  <a:close/>
                </a:path>
                <a:path w="7563484" h="1161414">
                  <a:moveTo>
                    <a:pt x="695198" y="885825"/>
                  </a:moveTo>
                  <a:lnTo>
                    <a:pt x="644499" y="885825"/>
                  </a:lnTo>
                  <a:lnTo>
                    <a:pt x="644499" y="934618"/>
                  </a:lnTo>
                  <a:lnTo>
                    <a:pt x="695198" y="934618"/>
                  </a:lnTo>
                  <a:lnTo>
                    <a:pt x="695198" y="885825"/>
                  </a:lnTo>
                  <a:close/>
                </a:path>
                <a:path w="7563484" h="1161414">
                  <a:moveTo>
                    <a:pt x="748347" y="1118006"/>
                  </a:moveTo>
                  <a:lnTo>
                    <a:pt x="693381" y="1118006"/>
                  </a:lnTo>
                  <a:lnTo>
                    <a:pt x="693381" y="960107"/>
                  </a:lnTo>
                  <a:lnTo>
                    <a:pt x="591807" y="960107"/>
                  </a:lnTo>
                  <a:lnTo>
                    <a:pt x="591807" y="1003363"/>
                  </a:lnTo>
                  <a:lnTo>
                    <a:pt x="646404" y="1003363"/>
                  </a:lnTo>
                  <a:lnTo>
                    <a:pt x="646404" y="1161262"/>
                  </a:lnTo>
                  <a:lnTo>
                    <a:pt x="748347" y="1161262"/>
                  </a:lnTo>
                  <a:lnTo>
                    <a:pt x="748347" y="1118006"/>
                  </a:lnTo>
                  <a:close/>
                </a:path>
                <a:path w="7563484" h="1161414">
                  <a:moveTo>
                    <a:pt x="946302" y="1027214"/>
                  </a:moveTo>
                  <a:lnTo>
                    <a:pt x="936764" y="985723"/>
                  </a:lnTo>
                  <a:lnTo>
                    <a:pt x="916520" y="967816"/>
                  </a:lnTo>
                  <a:lnTo>
                    <a:pt x="908329" y="964184"/>
                  </a:lnTo>
                  <a:lnTo>
                    <a:pt x="894778" y="961123"/>
                  </a:lnTo>
                  <a:lnTo>
                    <a:pt x="879195" y="960107"/>
                  </a:lnTo>
                  <a:lnTo>
                    <a:pt x="862152" y="960107"/>
                  </a:lnTo>
                  <a:lnTo>
                    <a:pt x="852741" y="960589"/>
                  </a:lnTo>
                  <a:lnTo>
                    <a:pt x="845362" y="962037"/>
                  </a:lnTo>
                  <a:lnTo>
                    <a:pt x="840041" y="964438"/>
                  </a:lnTo>
                  <a:lnTo>
                    <a:pt x="836752" y="967816"/>
                  </a:lnTo>
                  <a:lnTo>
                    <a:pt x="840105" y="960107"/>
                  </a:lnTo>
                  <a:lnTo>
                    <a:pt x="794943" y="960107"/>
                  </a:lnTo>
                  <a:lnTo>
                    <a:pt x="794943" y="1161262"/>
                  </a:lnTo>
                  <a:lnTo>
                    <a:pt x="842010" y="1161262"/>
                  </a:lnTo>
                  <a:lnTo>
                    <a:pt x="842010" y="1013155"/>
                  </a:lnTo>
                  <a:lnTo>
                    <a:pt x="843280" y="1010323"/>
                  </a:lnTo>
                  <a:lnTo>
                    <a:pt x="848360" y="1004760"/>
                  </a:lnTo>
                  <a:lnTo>
                    <a:pt x="852563" y="1003363"/>
                  </a:lnTo>
                  <a:lnTo>
                    <a:pt x="888238" y="1003363"/>
                  </a:lnTo>
                  <a:lnTo>
                    <a:pt x="892289" y="1004785"/>
                  </a:lnTo>
                  <a:lnTo>
                    <a:pt x="895070" y="1007630"/>
                  </a:lnTo>
                  <a:lnTo>
                    <a:pt x="897915" y="1010475"/>
                  </a:lnTo>
                  <a:lnTo>
                    <a:pt x="899325" y="1014526"/>
                  </a:lnTo>
                  <a:lnTo>
                    <a:pt x="899325" y="1161262"/>
                  </a:lnTo>
                  <a:lnTo>
                    <a:pt x="946302" y="1161262"/>
                  </a:lnTo>
                  <a:lnTo>
                    <a:pt x="946302" y="1027214"/>
                  </a:lnTo>
                  <a:close/>
                </a:path>
                <a:path w="7563484" h="1161414">
                  <a:moveTo>
                    <a:pt x="1153985" y="1119809"/>
                  </a:moveTo>
                  <a:lnTo>
                    <a:pt x="1143698" y="1119809"/>
                  </a:lnTo>
                  <a:lnTo>
                    <a:pt x="1138047" y="1119479"/>
                  </a:lnTo>
                  <a:lnTo>
                    <a:pt x="1135989" y="1118146"/>
                  </a:lnTo>
                  <a:lnTo>
                    <a:pt x="1135900" y="1118006"/>
                  </a:lnTo>
                  <a:lnTo>
                    <a:pt x="1135481" y="1117333"/>
                  </a:lnTo>
                  <a:lnTo>
                    <a:pt x="1135481" y="1073924"/>
                  </a:lnTo>
                  <a:lnTo>
                    <a:pt x="1135481" y="1027214"/>
                  </a:lnTo>
                  <a:lnTo>
                    <a:pt x="1125474" y="985697"/>
                  </a:lnTo>
                  <a:lnTo>
                    <a:pt x="1081138" y="961123"/>
                  </a:lnTo>
                  <a:lnTo>
                    <a:pt x="1064552" y="960107"/>
                  </a:lnTo>
                  <a:lnTo>
                    <a:pt x="1002982" y="960107"/>
                  </a:lnTo>
                  <a:lnTo>
                    <a:pt x="1002982" y="1003363"/>
                  </a:lnTo>
                  <a:lnTo>
                    <a:pt x="1075474" y="1003363"/>
                  </a:lnTo>
                  <a:lnTo>
                    <a:pt x="1080604" y="1004760"/>
                  </a:lnTo>
                  <a:lnTo>
                    <a:pt x="1083691" y="1007541"/>
                  </a:lnTo>
                  <a:lnTo>
                    <a:pt x="1086840" y="1010323"/>
                  </a:lnTo>
                  <a:lnTo>
                    <a:pt x="1088402" y="1014399"/>
                  </a:lnTo>
                  <a:lnTo>
                    <a:pt x="1088402" y="1030668"/>
                  </a:lnTo>
                  <a:lnTo>
                    <a:pt x="1088402" y="1073924"/>
                  </a:lnTo>
                  <a:lnTo>
                    <a:pt x="1088377" y="1111415"/>
                  </a:lnTo>
                  <a:lnTo>
                    <a:pt x="1087958" y="1114069"/>
                  </a:lnTo>
                  <a:lnTo>
                    <a:pt x="1086142" y="1117219"/>
                  </a:lnTo>
                  <a:lnTo>
                    <a:pt x="1083475" y="1118006"/>
                  </a:lnTo>
                  <a:lnTo>
                    <a:pt x="1041666" y="1118006"/>
                  </a:lnTo>
                  <a:lnTo>
                    <a:pt x="1038796" y="1117269"/>
                  </a:lnTo>
                  <a:lnTo>
                    <a:pt x="1037348" y="1115822"/>
                  </a:lnTo>
                  <a:lnTo>
                    <a:pt x="1035900" y="1114310"/>
                  </a:lnTo>
                  <a:lnTo>
                    <a:pt x="1035177" y="1111415"/>
                  </a:lnTo>
                  <a:lnTo>
                    <a:pt x="1035177" y="1084237"/>
                  </a:lnTo>
                  <a:lnTo>
                    <a:pt x="1036497" y="1080731"/>
                  </a:lnTo>
                  <a:lnTo>
                    <a:pt x="1039164" y="1078001"/>
                  </a:lnTo>
                  <a:lnTo>
                    <a:pt x="1041882" y="1075283"/>
                  </a:lnTo>
                  <a:lnTo>
                    <a:pt x="1045387" y="1073924"/>
                  </a:lnTo>
                  <a:lnTo>
                    <a:pt x="1088402" y="1073924"/>
                  </a:lnTo>
                  <a:lnTo>
                    <a:pt x="1088402" y="1030668"/>
                  </a:lnTo>
                  <a:lnTo>
                    <a:pt x="1050048" y="1030668"/>
                  </a:lnTo>
                  <a:lnTo>
                    <a:pt x="1022946" y="1034745"/>
                  </a:lnTo>
                  <a:lnTo>
                    <a:pt x="1003592" y="1046988"/>
                  </a:lnTo>
                  <a:lnTo>
                    <a:pt x="991971" y="1067396"/>
                  </a:lnTo>
                  <a:lnTo>
                    <a:pt x="988098" y="1095959"/>
                  </a:lnTo>
                  <a:lnTo>
                    <a:pt x="988098" y="1103401"/>
                  </a:lnTo>
                  <a:lnTo>
                    <a:pt x="1003338" y="1147838"/>
                  </a:lnTo>
                  <a:lnTo>
                    <a:pt x="1049680" y="1161262"/>
                  </a:lnTo>
                  <a:lnTo>
                    <a:pt x="1094752" y="1161262"/>
                  </a:lnTo>
                  <a:lnTo>
                    <a:pt x="1102347" y="1157757"/>
                  </a:lnTo>
                  <a:lnTo>
                    <a:pt x="1105547" y="1150734"/>
                  </a:lnTo>
                  <a:lnTo>
                    <a:pt x="1104887" y="1152677"/>
                  </a:lnTo>
                  <a:lnTo>
                    <a:pt x="1106970" y="1154912"/>
                  </a:lnTo>
                  <a:lnTo>
                    <a:pt x="1116711" y="1159992"/>
                  </a:lnTo>
                  <a:lnTo>
                    <a:pt x="1121384" y="1161262"/>
                  </a:lnTo>
                  <a:lnTo>
                    <a:pt x="1153985" y="1161262"/>
                  </a:lnTo>
                  <a:lnTo>
                    <a:pt x="1153985" y="1150734"/>
                  </a:lnTo>
                  <a:lnTo>
                    <a:pt x="1153985" y="1119809"/>
                  </a:lnTo>
                  <a:close/>
                </a:path>
                <a:path w="7563484" h="1161414">
                  <a:moveTo>
                    <a:pt x="1363916" y="1020229"/>
                  </a:moveTo>
                  <a:lnTo>
                    <a:pt x="1363103" y="1005166"/>
                  </a:lnTo>
                  <a:lnTo>
                    <a:pt x="1362189" y="1000379"/>
                  </a:lnTo>
                  <a:lnTo>
                    <a:pt x="1360678" y="992441"/>
                  </a:lnTo>
                  <a:lnTo>
                    <a:pt x="1334719" y="963574"/>
                  </a:lnTo>
                  <a:lnTo>
                    <a:pt x="1311948" y="960107"/>
                  </a:lnTo>
                  <a:lnTo>
                    <a:pt x="1309776" y="960107"/>
                  </a:lnTo>
                  <a:lnTo>
                    <a:pt x="1298905" y="960729"/>
                  </a:lnTo>
                  <a:lnTo>
                    <a:pt x="1289951" y="962596"/>
                  </a:lnTo>
                  <a:lnTo>
                    <a:pt x="1282941" y="965720"/>
                  </a:lnTo>
                  <a:lnTo>
                    <a:pt x="1277848" y="970076"/>
                  </a:lnTo>
                  <a:lnTo>
                    <a:pt x="1275245" y="967816"/>
                  </a:lnTo>
                  <a:lnTo>
                    <a:pt x="1272844" y="965720"/>
                  </a:lnTo>
                  <a:lnTo>
                    <a:pt x="1264970" y="962596"/>
                  </a:lnTo>
                  <a:lnTo>
                    <a:pt x="1254252" y="960729"/>
                  </a:lnTo>
                  <a:lnTo>
                    <a:pt x="1240663" y="960107"/>
                  </a:lnTo>
                  <a:lnTo>
                    <a:pt x="1227582" y="960107"/>
                  </a:lnTo>
                  <a:lnTo>
                    <a:pt x="1221955" y="962367"/>
                  </a:lnTo>
                  <a:lnTo>
                    <a:pt x="1223073" y="960107"/>
                  </a:lnTo>
                  <a:lnTo>
                    <a:pt x="1179817" y="960107"/>
                  </a:lnTo>
                  <a:lnTo>
                    <a:pt x="1179817" y="1161262"/>
                  </a:lnTo>
                  <a:lnTo>
                    <a:pt x="1224978" y="1161262"/>
                  </a:lnTo>
                  <a:lnTo>
                    <a:pt x="1225054" y="1012520"/>
                  </a:lnTo>
                  <a:lnTo>
                    <a:pt x="1225156" y="1010196"/>
                  </a:lnTo>
                  <a:lnTo>
                    <a:pt x="1226121" y="1006957"/>
                  </a:lnTo>
                  <a:lnTo>
                    <a:pt x="1229690" y="1001699"/>
                  </a:lnTo>
                  <a:lnTo>
                    <a:pt x="1232954" y="1000379"/>
                  </a:lnTo>
                  <a:lnTo>
                    <a:pt x="1243571" y="1000379"/>
                  </a:lnTo>
                  <a:lnTo>
                    <a:pt x="1246022" y="1001395"/>
                  </a:lnTo>
                  <a:lnTo>
                    <a:pt x="1247292" y="1003452"/>
                  </a:lnTo>
                  <a:lnTo>
                    <a:pt x="1248613" y="1005446"/>
                  </a:lnTo>
                  <a:lnTo>
                    <a:pt x="1249197" y="1010196"/>
                  </a:lnTo>
                  <a:lnTo>
                    <a:pt x="1249286" y="1161262"/>
                  </a:lnTo>
                  <a:lnTo>
                    <a:pt x="1294447" y="1161262"/>
                  </a:lnTo>
                  <a:lnTo>
                    <a:pt x="1294574" y="1014069"/>
                  </a:lnTo>
                  <a:lnTo>
                    <a:pt x="1294625" y="1012520"/>
                  </a:lnTo>
                  <a:lnTo>
                    <a:pt x="1295628" y="1008468"/>
                  </a:lnTo>
                  <a:lnTo>
                    <a:pt x="1297305" y="1005509"/>
                  </a:lnTo>
                  <a:lnTo>
                    <a:pt x="1299248" y="1002004"/>
                  </a:lnTo>
                  <a:lnTo>
                    <a:pt x="1302372" y="1000379"/>
                  </a:lnTo>
                  <a:lnTo>
                    <a:pt x="1313345" y="1000379"/>
                  </a:lnTo>
                  <a:lnTo>
                    <a:pt x="1316037" y="1001395"/>
                  </a:lnTo>
                  <a:lnTo>
                    <a:pt x="1318209" y="1005509"/>
                  </a:lnTo>
                  <a:lnTo>
                    <a:pt x="1318679" y="1010196"/>
                  </a:lnTo>
                  <a:lnTo>
                    <a:pt x="1318755" y="1161262"/>
                  </a:lnTo>
                  <a:lnTo>
                    <a:pt x="1363916" y="1161262"/>
                  </a:lnTo>
                  <a:lnTo>
                    <a:pt x="1363916" y="1020229"/>
                  </a:lnTo>
                  <a:close/>
                </a:path>
                <a:path w="7563484" h="1161414">
                  <a:moveTo>
                    <a:pt x="1545196" y="1025398"/>
                  </a:moveTo>
                  <a:lnTo>
                    <a:pt x="1536319" y="986561"/>
                  </a:lnTo>
                  <a:lnTo>
                    <a:pt x="1498942" y="961428"/>
                  </a:lnTo>
                  <a:lnTo>
                    <a:pt x="1498942" y="1013612"/>
                  </a:lnTo>
                  <a:lnTo>
                    <a:pt x="1498942" y="1038098"/>
                  </a:lnTo>
                  <a:lnTo>
                    <a:pt x="1446339" y="1038098"/>
                  </a:lnTo>
                  <a:lnTo>
                    <a:pt x="1446390" y="1013612"/>
                  </a:lnTo>
                  <a:lnTo>
                    <a:pt x="1447431" y="1009561"/>
                  </a:lnTo>
                  <a:lnTo>
                    <a:pt x="1451787" y="1004608"/>
                  </a:lnTo>
                  <a:lnTo>
                    <a:pt x="1456169" y="1003363"/>
                  </a:lnTo>
                  <a:lnTo>
                    <a:pt x="1488630" y="1003363"/>
                  </a:lnTo>
                  <a:lnTo>
                    <a:pt x="1492135" y="1004722"/>
                  </a:lnTo>
                  <a:lnTo>
                    <a:pt x="1494866" y="1007452"/>
                  </a:lnTo>
                  <a:lnTo>
                    <a:pt x="1497584" y="1010107"/>
                  </a:lnTo>
                  <a:lnTo>
                    <a:pt x="1498942" y="1013612"/>
                  </a:lnTo>
                  <a:lnTo>
                    <a:pt x="1498942" y="961428"/>
                  </a:lnTo>
                  <a:lnTo>
                    <a:pt x="1497977" y="961174"/>
                  </a:lnTo>
                  <a:lnTo>
                    <a:pt x="1483982" y="960107"/>
                  </a:lnTo>
                  <a:lnTo>
                    <a:pt x="1466481" y="960107"/>
                  </a:lnTo>
                  <a:lnTo>
                    <a:pt x="1424546" y="969137"/>
                  </a:lnTo>
                  <a:lnTo>
                    <a:pt x="1400365" y="1010869"/>
                  </a:lnTo>
                  <a:lnTo>
                    <a:pt x="1399362" y="1094143"/>
                  </a:lnTo>
                  <a:lnTo>
                    <a:pt x="1400467" y="1110437"/>
                  </a:lnTo>
                  <a:lnTo>
                    <a:pt x="1416951" y="1145209"/>
                  </a:lnTo>
                  <a:lnTo>
                    <a:pt x="1453502" y="1160259"/>
                  </a:lnTo>
                  <a:lnTo>
                    <a:pt x="1470190" y="1161262"/>
                  </a:lnTo>
                  <a:lnTo>
                    <a:pt x="1533321" y="1161262"/>
                  </a:lnTo>
                  <a:lnTo>
                    <a:pt x="1533321" y="1118006"/>
                  </a:lnTo>
                  <a:lnTo>
                    <a:pt x="1459280" y="1118006"/>
                  </a:lnTo>
                  <a:lnTo>
                    <a:pt x="1454111" y="1116609"/>
                  </a:lnTo>
                  <a:lnTo>
                    <a:pt x="1450962" y="1113828"/>
                  </a:lnTo>
                  <a:lnTo>
                    <a:pt x="1447888" y="1111046"/>
                  </a:lnTo>
                  <a:lnTo>
                    <a:pt x="1446339" y="1106970"/>
                  </a:lnTo>
                  <a:lnTo>
                    <a:pt x="1446339" y="1081366"/>
                  </a:lnTo>
                  <a:lnTo>
                    <a:pt x="1545196" y="1081366"/>
                  </a:lnTo>
                  <a:lnTo>
                    <a:pt x="1545196" y="1038098"/>
                  </a:lnTo>
                  <a:lnTo>
                    <a:pt x="1545196" y="1025398"/>
                  </a:lnTo>
                  <a:close/>
                </a:path>
                <a:path w="7563484" h="1161414">
                  <a:moveTo>
                    <a:pt x="1748701" y="1027214"/>
                  </a:moveTo>
                  <a:lnTo>
                    <a:pt x="1739150" y="985723"/>
                  </a:lnTo>
                  <a:lnTo>
                    <a:pt x="1718906" y="967816"/>
                  </a:lnTo>
                  <a:lnTo>
                    <a:pt x="1710715" y="964184"/>
                  </a:lnTo>
                  <a:lnTo>
                    <a:pt x="1697164" y="961123"/>
                  </a:lnTo>
                  <a:lnTo>
                    <a:pt x="1681581" y="960107"/>
                  </a:lnTo>
                  <a:lnTo>
                    <a:pt x="1664538" y="960107"/>
                  </a:lnTo>
                  <a:lnTo>
                    <a:pt x="1655127" y="960589"/>
                  </a:lnTo>
                  <a:lnTo>
                    <a:pt x="1647748" y="962037"/>
                  </a:lnTo>
                  <a:lnTo>
                    <a:pt x="1642427" y="964438"/>
                  </a:lnTo>
                  <a:lnTo>
                    <a:pt x="1639138" y="967816"/>
                  </a:lnTo>
                  <a:lnTo>
                    <a:pt x="1642491" y="960107"/>
                  </a:lnTo>
                  <a:lnTo>
                    <a:pt x="1597329" y="960107"/>
                  </a:lnTo>
                  <a:lnTo>
                    <a:pt x="1597329" y="1161262"/>
                  </a:lnTo>
                  <a:lnTo>
                    <a:pt x="1644396" y="1161262"/>
                  </a:lnTo>
                  <a:lnTo>
                    <a:pt x="1644396" y="1013155"/>
                  </a:lnTo>
                  <a:lnTo>
                    <a:pt x="1645666" y="1010323"/>
                  </a:lnTo>
                  <a:lnTo>
                    <a:pt x="1650746" y="1004760"/>
                  </a:lnTo>
                  <a:lnTo>
                    <a:pt x="1654949" y="1003363"/>
                  </a:lnTo>
                  <a:lnTo>
                    <a:pt x="1690624" y="1003363"/>
                  </a:lnTo>
                  <a:lnTo>
                    <a:pt x="1694675" y="1004785"/>
                  </a:lnTo>
                  <a:lnTo>
                    <a:pt x="1697456" y="1007630"/>
                  </a:lnTo>
                  <a:lnTo>
                    <a:pt x="1700301" y="1010475"/>
                  </a:lnTo>
                  <a:lnTo>
                    <a:pt x="1701711" y="1014526"/>
                  </a:lnTo>
                  <a:lnTo>
                    <a:pt x="1701711" y="1161262"/>
                  </a:lnTo>
                  <a:lnTo>
                    <a:pt x="1748701" y="1161262"/>
                  </a:lnTo>
                  <a:lnTo>
                    <a:pt x="1748701" y="1027214"/>
                  </a:lnTo>
                  <a:close/>
                </a:path>
                <a:path w="7563484" h="1161414">
                  <a:moveTo>
                    <a:pt x="1941944" y="960107"/>
                  </a:moveTo>
                  <a:lnTo>
                    <a:pt x="1887715" y="960107"/>
                  </a:lnTo>
                  <a:lnTo>
                    <a:pt x="1887715" y="915479"/>
                  </a:lnTo>
                  <a:lnTo>
                    <a:pt x="1840636" y="915479"/>
                  </a:lnTo>
                  <a:lnTo>
                    <a:pt x="1840636" y="960107"/>
                  </a:lnTo>
                  <a:lnTo>
                    <a:pt x="1805368" y="960107"/>
                  </a:lnTo>
                  <a:lnTo>
                    <a:pt x="1805368" y="1003363"/>
                  </a:lnTo>
                  <a:lnTo>
                    <a:pt x="1840636" y="1003363"/>
                  </a:lnTo>
                  <a:lnTo>
                    <a:pt x="1840636" y="1108925"/>
                  </a:lnTo>
                  <a:lnTo>
                    <a:pt x="1841398" y="1119847"/>
                  </a:lnTo>
                  <a:lnTo>
                    <a:pt x="1867446" y="1157592"/>
                  </a:lnTo>
                  <a:lnTo>
                    <a:pt x="1887347" y="1161262"/>
                  </a:lnTo>
                  <a:lnTo>
                    <a:pt x="1941944" y="1161262"/>
                  </a:lnTo>
                  <a:lnTo>
                    <a:pt x="1941944" y="1118006"/>
                  </a:lnTo>
                  <a:lnTo>
                    <a:pt x="1892820" y="1118006"/>
                  </a:lnTo>
                  <a:lnTo>
                    <a:pt x="1890344" y="1117574"/>
                  </a:lnTo>
                  <a:lnTo>
                    <a:pt x="1889252" y="1116736"/>
                  </a:lnTo>
                  <a:lnTo>
                    <a:pt x="1888223" y="1115822"/>
                  </a:lnTo>
                  <a:lnTo>
                    <a:pt x="1887715" y="1113853"/>
                  </a:lnTo>
                  <a:lnTo>
                    <a:pt x="1887715" y="1003363"/>
                  </a:lnTo>
                  <a:lnTo>
                    <a:pt x="1941944" y="1003363"/>
                  </a:lnTo>
                  <a:lnTo>
                    <a:pt x="1941944" y="960107"/>
                  </a:lnTo>
                  <a:close/>
                </a:path>
                <a:path w="7563484" h="1161414">
                  <a:moveTo>
                    <a:pt x="2151062" y="1027214"/>
                  </a:moveTo>
                  <a:lnTo>
                    <a:pt x="2141067" y="985697"/>
                  </a:lnTo>
                  <a:lnTo>
                    <a:pt x="2104085" y="962698"/>
                  </a:lnTo>
                  <a:lnTo>
                    <a:pt x="2104085" y="1014399"/>
                  </a:lnTo>
                  <a:lnTo>
                    <a:pt x="2104085" y="1106970"/>
                  </a:lnTo>
                  <a:lnTo>
                    <a:pt x="2102523" y="1111046"/>
                  </a:lnTo>
                  <a:lnTo>
                    <a:pt x="2099373" y="1113828"/>
                  </a:lnTo>
                  <a:lnTo>
                    <a:pt x="2096287" y="1116609"/>
                  </a:lnTo>
                  <a:lnTo>
                    <a:pt x="2091118" y="1118006"/>
                  </a:lnTo>
                  <a:lnTo>
                    <a:pt x="2056993" y="1118006"/>
                  </a:lnTo>
                  <a:lnTo>
                    <a:pt x="2051824" y="1116609"/>
                  </a:lnTo>
                  <a:lnTo>
                    <a:pt x="2048675" y="1113828"/>
                  </a:lnTo>
                  <a:lnTo>
                    <a:pt x="2045589" y="1111046"/>
                  </a:lnTo>
                  <a:lnTo>
                    <a:pt x="2044052" y="1106970"/>
                  </a:lnTo>
                  <a:lnTo>
                    <a:pt x="2044052" y="1014399"/>
                  </a:lnTo>
                  <a:lnTo>
                    <a:pt x="2045589" y="1010323"/>
                  </a:lnTo>
                  <a:lnTo>
                    <a:pt x="2048675" y="1007541"/>
                  </a:lnTo>
                  <a:lnTo>
                    <a:pt x="2051824" y="1004760"/>
                  </a:lnTo>
                  <a:lnTo>
                    <a:pt x="2056993" y="1003363"/>
                  </a:lnTo>
                  <a:lnTo>
                    <a:pt x="2091118" y="1003363"/>
                  </a:lnTo>
                  <a:lnTo>
                    <a:pt x="2096287" y="1004760"/>
                  </a:lnTo>
                  <a:lnTo>
                    <a:pt x="2099373" y="1007541"/>
                  </a:lnTo>
                  <a:lnTo>
                    <a:pt x="2102523" y="1010323"/>
                  </a:lnTo>
                  <a:lnTo>
                    <a:pt x="2104085" y="1014399"/>
                  </a:lnTo>
                  <a:lnTo>
                    <a:pt x="2104085" y="962698"/>
                  </a:lnTo>
                  <a:lnTo>
                    <a:pt x="2096731" y="961123"/>
                  </a:lnTo>
                  <a:lnTo>
                    <a:pt x="2080145" y="960107"/>
                  </a:lnTo>
                  <a:lnTo>
                    <a:pt x="2067902" y="960107"/>
                  </a:lnTo>
                  <a:lnTo>
                    <a:pt x="2024824" y="969289"/>
                  </a:lnTo>
                  <a:lnTo>
                    <a:pt x="1998179" y="1011085"/>
                  </a:lnTo>
                  <a:lnTo>
                    <a:pt x="1997075" y="1027214"/>
                  </a:lnTo>
                  <a:lnTo>
                    <a:pt x="1997075" y="1094143"/>
                  </a:lnTo>
                  <a:lnTo>
                    <a:pt x="2007069" y="1135722"/>
                  </a:lnTo>
                  <a:lnTo>
                    <a:pt x="2051354" y="1160246"/>
                  </a:lnTo>
                  <a:lnTo>
                    <a:pt x="2067902" y="1161262"/>
                  </a:lnTo>
                  <a:lnTo>
                    <a:pt x="2080145" y="1161262"/>
                  </a:lnTo>
                  <a:lnTo>
                    <a:pt x="2123300" y="1152131"/>
                  </a:lnTo>
                  <a:lnTo>
                    <a:pt x="2148103" y="1118006"/>
                  </a:lnTo>
                  <a:lnTo>
                    <a:pt x="2151062" y="1094143"/>
                  </a:lnTo>
                  <a:lnTo>
                    <a:pt x="2151062" y="1027214"/>
                  </a:lnTo>
                  <a:close/>
                </a:path>
                <a:path w="7563484" h="1161414">
                  <a:moveTo>
                    <a:pt x="5560072" y="141389"/>
                  </a:moveTo>
                  <a:lnTo>
                    <a:pt x="5558980" y="125107"/>
                  </a:lnTo>
                  <a:lnTo>
                    <a:pt x="5557177" y="117538"/>
                  </a:lnTo>
                  <a:lnTo>
                    <a:pt x="5555678" y="111188"/>
                  </a:lnTo>
                  <a:lnTo>
                    <a:pt x="5550179" y="99631"/>
                  </a:lnTo>
                  <a:lnTo>
                    <a:pt x="5542483" y="90424"/>
                  </a:lnTo>
                  <a:lnTo>
                    <a:pt x="5532590" y="83362"/>
                  </a:lnTo>
                  <a:lnTo>
                    <a:pt x="5529275" y="81991"/>
                  </a:lnTo>
                  <a:lnTo>
                    <a:pt x="5520423" y="78320"/>
                  </a:lnTo>
                  <a:lnTo>
                    <a:pt x="5513095" y="76784"/>
                  </a:lnTo>
                  <a:lnTo>
                    <a:pt x="5513095" y="128574"/>
                  </a:lnTo>
                  <a:lnTo>
                    <a:pt x="5513095" y="221145"/>
                  </a:lnTo>
                  <a:lnTo>
                    <a:pt x="5511520" y="225221"/>
                  </a:lnTo>
                  <a:lnTo>
                    <a:pt x="5508383" y="228003"/>
                  </a:lnTo>
                  <a:lnTo>
                    <a:pt x="5505297" y="230784"/>
                  </a:lnTo>
                  <a:lnTo>
                    <a:pt x="5500154" y="232181"/>
                  </a:lnTo>
                  <a:lnTo>
                    <a:pt x="5455780" y="232181"/>
                  </a:lnTo>
                  <a:lnTo>
                    <a:pt x="5455780" y="127330"/>
                  </a:lnTo>
                  <a:lnTo>
                    <a:pt x="5457050" y="124498"/>
                  </a:lnTo>
                  <a:lnTo>
                    <a:pt x="5462130" y="118935"/>
                  </a:lnTo>
                  <a:lnTo>
                    <a:pt x="5466334" y="117538"/>
                  </a:lnTo>
                  <a:lnTo>
                    <a:pt x="5500154" y="117538"/>
                  </a:lnTo>
                  <a:lnTo>
                    <a:pt x="5505297" y="118935"/>
                  </a:lnTo>
                  <a:lnTo>
                    <a:pt x="5508383" y="121716"/>
                  </a:lnTo>
                  <a:lnTo>
                    <a:pt x="5511520" y="124498"/>
                  </a:lnTo>
                  <a:lnTo>
                    <a:pt x="5513095" y="128574"/>
                  </a:lnTo>
                  <a:lnTo>
                    <a:pt x="5513095" y="76784"/>
                  </a:lnTo>
                  <a:lnTo>
                    <a:pt x="5505970" y="75285"/>
                  </a:lnTo>
                  <a:lnTo>
                    <a:pt x="5489245" y="74282"/>
                  </a:lnTo>
                  <a:lnTo>
                    <a:pt x="5475910" y="74282"/>
                  </a:lnTo>
                  <a:lnTo>
                    <a:pt x="5466499" y="74764"/>
                  </a:lnTo>
                  <a:lnTo>
                    <a:pt x="5459133" y="76212"/>
                  </a:lnTo>
                  <a:lnTo>
                    <a:pt x="5453812" y="78613"/>
                  </a:lnTo>
                  <a:lnTo>
                    <a:pt x="5450522" y="81991"/>
                  </a:lnTo>
                  <a:lnTo>
                    <a:pt x="5453875" y="74282"/>
                  </a:lnTo>
                  <a:lnTo>
                    <a:pt x="5408714" y="74282"/>
                  </a:lnTo>
                  <a:lnTo>
                    <a:pt x="5408714" y="338556"/>
                  </a:lnTo>
                  <a:lnTo>
                    <a:pt x="5455780" y="338556"/>
                  </a:lnTo>
                  <a:lnTo>
                    <a:pt x="5455780" y="275437"/>
                  </a:lnTo>
                  <a:lnTo>
                    <a:pt x="5489245" y="275437"/>
                  </a:lnTo>
                  <a:lnTo>
                    <a:pt x="5532348" y="266306"/>
                  </a:lnTo>
                  <a:lnTo>
                    <a:pt x="5557113" y="232181"/>
                  </a:lnTo>
                  <a:lnTo>
                    <a:pt x="5560072" y="208318"/>
                  </a:lnTo>
                  <a:lnTo>
                    <a:pt x="5560072" y="141389"/>
                  </a:lnTo>
                  <a:close/>
                </a:path>
                <a:path w="7563484" h="1161414">
                  <a:moveTo>
                    <a:pt x="5754408" y="74282"/>
                  </a:moveTo>
                  <a:lnTo>
                    <a:pt x="5708434" y="74282"/>
                  </a:lnTo>
                  <a:lnTo>
                    <a:pt x="5699290" y="74764"/>
                  </a:lnTo>
                  <a:lnTo>
                    <a:pt x="5692064" y="76212"/>
                  </a:lnTo>
                  <a:lnTo>
                    <a:pt x="5686768" y="78613"/>
                  </a:lnTo>
                  <a:lnTo>
                    <a:pt x="5683402" y="81991"/>
                  </a:lnTo>
                  <a:lnTo>
                    <a:pt x="5686399" y="74282"/>
                  </a:lnTo>
                  <a:lnTo>
                    <a:pt x="5614200" y="74282"/>
                  </a:lnTo>
                  <a:lnTo>
                    <a:pt x="5614200" y="117538"/>
                  </a:lnTo>
                  <a:lnTo>
                    <a:pt x="5641314" y="117538"/>
                  </a:lnTo>
                  <a:lnTo>
                    <a:pt x="5641314" y="232181"/>
                  </a:lnTo>
                  <a:lnTo>
                    <a:pt x="5614200" y="232181"/>
                  </a:lnTo>
                  <a:lnTo>
                    <a:pt x="5614200" y="275437"/>
                  </a:lnTo>
                  <a:lnTo>
                    <a:pt x="5728754" y="275437"/>
                  </a:lnTo>
                  <a:lnTo>
                    <a:pt x="5728754" y="232181"/>
                  </a:lnTo>
                  <a:lnTo>
                    <a:pt x="5688304" y="232181"/>
                  </a:lnTo>
                  <a:lnTo>
                    <a:pt x="5688304" y="134950"/>
                  </a:lnTo>
                  <a:lnTo>
                    <a:pt x="5699328" y="119443"/>
                  </a:lnTo>
                  <a:lnTo>
                    <a:pt x="5754408" y="119443"/>
                  </a:lnTo>
                  <a:lnTo>
                    <a:pt x="5754408" y="81991"/>
                  </a:lnTo>
                  <a:lnTo>
                    <a:pt x="5754408" y="74282"/>
                  </a:lnTo>
                  <a:close/>
                </a:path>
                <a:path w="7563484" h="1161414">
                  <a:moveTo>
                    <a:pt x="5910758" y="0"/>
                  </a:moveTo>
                  <a:lnTo>
                    <a:pt x="5860059" y="0"/>
                  </a:lnTo>
                  <a:lnTo>
                    <a:pt x="5860059" y="48793"/>
                  </a:lnTo>
                  <a:lnTo>
                    <a:pt x="5910758" y="48793"/>
                  </a:lnTo>
                  <a:lnTo>
                    <a:pt x="5910758" y="0"/>
                  </a:lnTo>
                  <a:close/>
                </a:path>
                <a:path w="7563484" h="1161414">
                  <a:moveTo>
                    <a:pt x="5963894" y="232181"/>
                  </a:moveTo>
                  <a:lnTo>
                    <a:pt x="5908941" y="232181"/>
                  </a:lnTo>
                  <a:lnTo>
                    <a:pt x="5908941" y="74282"/>
                  </a:lnTo>
                  <a:lnTo>
                    <a:pt x="5807367" y="74282"/>
                  </a:lnTo>
                  <a:lnTo>
                    <a:pt x="5807367" y="117538"/>
                  </a:lnTo>
                  <a:lnTo>
                    <a:pt x="5861964" y="117538"/>
                  </a:lnTo>
                  <a:lnTo>
                    <a:pt x="5861964" y="275437"/>
                  </a:lnTo>
                  <a:lnTo>
                    <a:pt x="5963894" y="275437"/>
                  </a:lnTo>
                  <a:lnTo>
                    <a:pt x="5963894" y="232181"/>
                  </a:lnTo>
                  <a:close/>
                </a:path>
                <a:path w="7563484" h="1161414">
                  <a:moveTo>
                    <a:pt x="6173025" y="74282"/>
                  </a:moveTo>
                  <a:lnTo>
                    <a:pt x="6123775" y="74282"/>
                  </a:lnTo>
                  <a:lnTo>
                    <a:pt x="6087224" y="212318"/>
                  </a:lnTo>
                  <a:lnTo>
                    <a:pt x="6049772" y="74282"/>
                  </a:lnTo>
                  <a:lnTo>
                    <a:pt x="5999429" y="74282"/>
                  </a:lnTo>
                  <a:lnTo>
                    <a:pt x="6057747" y="275437"/>
                  </a:lnTo>
                  <a:lnTo>
                    <a:pt x="6115062" y="275437"/>
                  </a:lnTo>
                  <a:lnTo>
                    <a:pt x="6133249" y="212318"/>
                  </a:lnTo>
                  <a:lnTo>
                    <a:pt x="6173025" y="74282"/>
                  </a:lnTo>
                  <a:close/>
                </a:path>
                <a:path w="7563484" h="1161414">
                  <a:moveTo>
                    <a:pt x="6369532" y="233984"/>
                  </a:moveTo>
                  <a:lnTo>
                    <a:pt x="6359258" y="233984"/>
                  </a:lnTo>
                  <a:lnTo>
                    <a:pt x="6353607" y="233654"/>
                  </a:lnTo>
                  <a:lnTo>
                    <a:pt x="6351549" y="232321"/>
                  </a:lnTo>
                  <a:lnTo>
                    <a:pt x="6351448" y="232181"/>
                  </a:lnTo>
                  <a:lnTo>
                    <a:pt x="6351029" y="231508"/>
                  </a:lnTo>
                  <a:lnTo>
                    <a:pt x="6351029" y="188099"/>
                  </a:lnTo>
                  <a:lnTo>
                    <a:pt x="6351029" y="141389"/>
                  </a:lnTo>
                  <a:lnTo>
                    <a:pt x="6341034" y="99872"/>
                  </a:lnTo>
                  <a:lnTo>
                    <a:pt x="6296698" y="75298"/>
                  </a:lnTo>
                  <a:lnTo>
                    <a:pt x="6280112" y="74282"/>
                  </a:lnTo>
                  <a:lnTo>
                    <a:pt x="6218529" y="74282"/>
                  </a:lnTo>
                  <a:lnTo>
                    <a:pt x="6218529" y="117538"/>
                  </a:lnTo>
                  <a:lnTo>
                    <a:pt x="6291021" y="117538"/>
                  </a:lnTo>
                  <a:lnTo>
                    <a:pt x="6296164" y="118935"/>
                  </a:lnTo>
                  <a:lnTo>
                    <a:pt x="6299251" y="121716"/>
                  </a:lnTo>
                  <a:lnTo>
                    <a:pt x="6302387" y="124498"/>
                  </a:lnTo>
                  <a:lnTo>
                    <a:pt x="6303962" y="128574"/>
                  </a:lnTo>
                  <a:lnTo>
                    <a:pt x="6303962" y="144843"/>
                  </a:lnTo>
                  <a:lnTo>
                    <a:pt x="6303962" y="188099"/>
                  </a:lnTo>
                  <a:lnTo>
                    <a:pt x="6303937" y="225590"/>
                  </a:lnTo>
                  <a:lnTo>
                    <a:pt x="6303518" y="228244"/>
                  </a:lnTo>
                  <a:lnTo>
                    <a:pt x="6301702" y="231394"/>
                  </a:lnTo>
                  <a:lnTo>
                    <a:pt x="6299035" y="232181"/>
                  </a:lnTo>
                  <a:lnTo>
                    <a:pt x="6257226" y="232181"/>
                  </a:lnTo>
                  <a:lnTo>
                    <a:pt x="6254356" y="231444"/>
                  </a:lnTo>
                  <a:lnTo>
                    <a:pt x="6252908" y="229997"/>
                  </a:lnTo>
                  <a:lnTo>
                    <a:pt x="6251460" y="228485"/>
                  </a:lnTo>
                  <a:lnTo>
                    <a:pt x="6250724" y="225590"/>
                  </a:lnTo>
                  <a:lnTo>
                    <a:pt x="6250724" y="198412"/>
                  </a:lnTo>
                  <a:lnTo>
                    <a:pt x="6252057" y="194906"/>
                  </a:lnTo>
                  <a:lnTo>
                    <a:pt x="6254724" y="192176"/>
                  </a:lnTo>
                  <a:lnTo>
                    <a:pt x="6257442" y="189458"/>
                  </a:lnTo>
                  <a:lnTo>
                    <a:pt x="6260947" y="188099"/>
                  </a:lnTo>
                  <a:lnTo>
                    <a:pt x="6303962" y="188099"/>
                  </a:lnTo>
                  <a:lnTo>
                    <a:pt x="6303962" y="144843"/>
                  </a:lnTo>
                  <a:lnTo>
                    <a:pt x="6265608" y="144843"/>
                  </a:lnTo>
                  <a:lnTo>
                    <a:pt x="6238506" y="148920"/>
                  </a:lnTo>
                  <a:lnTo>
                    <a:pt x="6219139" y="161163"/>
                  </a:lnTo>
                  <a:lnTo>
                    <a:pt x="6207531" y="181571"/>
                  </a:lnTo>
                  <a:lnTo>
                    <a:pt x="6203658" y="210134"/>
                  </a:lnTo>
                  <a:lnTo>
                    <a:pt x="6203658" y="217576"/>
                  </a:lnTo>
                  <a:lnTo>
                    <a:pt x="6218898" y="262013"/>
                  </a:lnTo>
                  <a:lnTo>
                    <a:pt x="6265240" y="275437"/>
                  </a:lnTo>
                  <a:lnTo>
                    <a:pt x="6310312" y="275437"/>
                  </a:lnTo>
                  <a:lnTo>
                    <a:pt x="6317907" y="271932"/>
                  </a:lnTo>
                  <a:lnTo>
                    <a:pt x="6321107" y="264909"/>
                  </a:lnTo>
                  <a:lnTo>
                    <a:pt x="6320447" y="266852"/>
                  </a:lnTo>
                  <a:lnTo>
                    <a:pt x="6322530" y="269087"/>
                  </a:lnTo>
                  <a:lnTo>
                    <a:pt x="6332258" y="274167"/>
                  </a:lnTo>
                  <a:lnTo>
                    <a:pt x="6336944" y="275437"/>
                  </a:lnTo>
                  <a:lnTo>
                    <a:pt x="6369532" y="275437"/>
                  </a:lnTo>
                  <a:lnTo>
                    <a:pt x="6369532" y="264909"/>
                  </a:lnTo>
                  <a:lnTo>
                    <a:pt x="6369532" y="233984"/>
                  </a:lnTo>
                  <a:close/>
                </a:path>
                <a:path w="7563484" h="1161414">
                  <a:moveTo>
                    <a:pt x="6550457" y="74282"/>
                  </a:moveTo>
                  <a:lnTo>
                    <a:pt x="6494856" y="74282"/>
                  </a:lnTo>
                  <a:lnTo>
                    <a:pt x="6478270" y="75298"/>
                  </a:lnTo>
                  <a:lnTo>
                    <a:pt x="6441707" y="90601"/>
                  </a:lnTo>
                  <a:lnTo>
                    <a:pt x="6425133" y="125260"/>
                  </a:lnTo>
                  <a:lnTo>
                    <a:pt x="6424028" y="141389"/>
                  </a:lnTo>
                  <a:lnTo>
                    <a:pt x="6424028" y="208318"/>
                  </a:lnTo>
                  <a:lnTo>
                    <a:pt x="6433871" y="250139"/>
                  </a:lnTo>
                  <a:lnTo>
                    <a:pt x="6478130" y="274434"/>
                  </a:lnTo>
                  <a:lnTo>
                    <a:pt x="6494856" y="275437"/>
                  </a:lnTo>
                  <a:lnTo>
                    <a:pt x="6550457" y="275437"/>
                  </a:lnTo>
                  <a:lnTo>
                    <a:pt x="6550457" y="232181"/>
                  </a:lnTo>
                  <a:lnTo>
                    <a:pt x="6483947" y="232181"/>
                  </a:lnTo>
                  <a:lnTo>
                    <a:pt x="6478778" y="230784"/>
                  </a:lnTo>
                  <a:lnTo>
                    <a:pt x="6475628" y="228003"/>
                  </a:lnTo>
                  <a:lnTo>
                    <a:pt x="6472542" y="225221"/>
                  </a:lnTo>
                  <a:lnTo>
                    <a:pt x="6471005" y="221145"/>
                  </a:lnTo>
                  <a:lnTo>
                    <a:pt x="6471005" y="128574"/>
                  </a:lnTo>
                  <a:lnTo>
                    <a:pt x="6472542" y="124498"/>
                  </a:lnTo>
                  <a:lnTo>
                    <a:pt x="6475628" y="121716"/>
                  </a:lnTo>
                  <a:lnTo>
                    <a:pt x="6478778" y="118935"/>
                  </a:lnTo>
                  <a:lnTo>
                    <a:pt x="6483947" y="117538"/>
                  </a:lnTo>
                  <a:lnTo>
                    <a:pt x="6550457" y="117538"/>
                  </a:lnTo>
                  <a:lnTo>
                    <a:pt x="6550457" y="74282"/>
                  </a:lnTo>
                  <a:close/>
                </a:path>
                <a:path w="7563484" h="1161414">
                  <a:moveTo>
                    <a:pt x="6713144" y="0"/>
                  </a:moveTo>
                  <a:lnTo>
                    <a:pt x="6662445" y="0"/>
                  </a:lnTo>
                  <a:lnTo>
                    <a:pt x="6662445" y="48793"/>
                  </a:lnTo>
                  <a:lnTo>
                    <a:pt x="6713144" y="48793"/>
                  </a:lnTo>
                  <a:lnTo>
                    <a:pt x="6713144" y="0"/>
                  </a:lnTo>
                  <a:close/>
                </a:path>
                <a:path w="7563484" h="1161414">
                  <a:moveTo>
                    <a:pt x="6766280" y="232181"/>
                  </a:moveTo>
                  <a:lnTo>
                    <a:pt x="6711328" y="232181"/>
                  </a:lnTo>
                  <a:lnTo>
                    <a:pt x="6711328" y="74282"/>
                  </a:lnTo>
                  <a:lnTo>
                    <a:pt x="6609753" y="74282"/>
                  </a:lnTo>
                  <a:lnTo>
                    <a:pt x="6609753" y="117538"/>
                  </a:lnTo>
                  <a:lnTo>
                    <a:pt x="6664350" y="117538"/>
                  </a:lnTo>
                  <a:lnTo>
                    <a:pt x="6664350" y="275437"/>
                  </a:lnTo>
                  <a:lnTo>
                    <a:pt x="6766280" y="275437"/>
                  </a:lnTo>
                  <a:lnTo>
                    <a:pt x="6766280" y="232181"/>
                  </a:lnTo>
                  <a:close/>
                </a:path>
                <a:path w="7563484" h="1161414">
                  <a:moveTo>
                    <a:pt x="6965074" y="0"/>
                  </a:moveTo>
                  <a:lnTo>
                    <a:pt x="6918084" y="0"/>
                  </a:lnTo>
                  <a:lnTo>
                    <a:pt x="6918084" y="74282"/>
                  </a:lnTo>
                  <a:lnTo>
                    <a:pt x="6918084" y="117538"/>
                  </a:lnTo>
                  <a:lnTo>
                    <a:pt x="6918084" y="222377"/>
                  </a:lnTo>
                  <a:lnTo>
                    <a:pt x="6916814" y="225221"/>
                  </a:lnTo>
                  <a:lnTo>
                    <a:pt x="6911746" y="230784"/>
                  </a:lnTo>
                  <a:lnTo>
                    <a:pt x="6907504" y="232181"/>
                  </a:lnTo>
                  <a:lnTo>
                    <a:pt x="6871716" y="232181"/>
                  </a:lnTo>
                  <a:lnTo>
                    <a:pt x="6866547" y="230784"/>
                  </a:lnTo>
                  <a:lnTo>
                    <a:pt x="6863397" y="228003"/>
                  </a:lnTo>
                  <a:lnTo>
                    <a:pt x="6860324" y="225221"/>
                  </a:lnTo>
                  <a:lnTo>
                    <a:pt x="6858775" y="221145"/>
                  </a:lnTo>
                  <a:lnTo>
                    <a:pt x="6858775" y="128574"/>
                  </a:lnTo>
                  <a:lnTo>
                    <a:pt x="6860324" y="124498"/>
                  </a:lnTo>
                  <a:lnTo>
                    <a:pt x="6863397" y="121716"/>
                  </a:lnTo>
                  <a:lnTo>
                    <a:pt x="6866547" y="118935"/>
                  </a:lnTo>
                  <a:lnTo>
                    <a:pt x="6871716" y="117538"/>
                  </a:lnTo>
                  <a:lnTo>
                    <a:pt x="6918084" y="117538"/>
                  </a:lnTo>
                  <a:lnTo>
                    <a:pt x="6918084" y="74282"/>
                  </a:lnTo>
                  <a:lnTo>
                    <a:pt x="6882625" y="74282"/>
                  </a:lnTo>
                  <a:lnTo>
                    <a:pt x="6866077" y="75298"/>
                  </a:lnTo>
                  <a:lnTo>
                    <a:pt x="6829577" y="90601"/>
                  </a:lnTo>
                  <a:lnTo>
                    <a:pt x="6812915" y="125260"/>
                  </a:lnTo>
                  <a:lnTo>
                    <a:pt x="6811797" y="141389"/>
                  </a:lnTo>
                  <a:lnTo>
                    <a:pt x="6811797" y="208318"/>
                  </a:lnTo>
                  <a:lnTo>
                    <a:pt x="6821691" y="250139"/>
                  </a:lnTo>
                  <a:lnTo>
                    <a:pt x="6865937" y="274434"/>
                  </a:lnTo>
                  <a:lnTo>
                    <a:pt x="6882625" y="275437"/>
                  </a:lnTo>
                  <a:lnTo>
                    <a:pt x="6897865" y="275437"/>
                  </a:lnTo>
                  <a:lnTo>
                    <a:pt x="6906933" y="274955"/>
                  </a:lnTo>
                  <a:lnTo>
                    <a:pt x="6914172" y="273507"/>
                  </a:lnTo>
                  <a:lnTo>
                    <a:pt x="6919582" y="271094"/>
                  </a:lnTo>
                  <a:lnTo>
                    <a:pt x="6923164" y="267728"/>
                  </a:lnTo>
                  <a:lnTo>
                    <a:pt x="6919900" y="275437"/>
                  </a:lnTo>
                  <a:lnTo>
                    <a:pt x="6965074" y="275437"/>
                  </a:lnTo>
                  <a:lnTo>
                    <a:pt x="6965074" y="267728"/>
                  </a:lnTo>
                  <a:lnTo>
                    <a:pt x="6965074" y="232181"/>
                  </a:lnTo>
                  <a:lnTo>
                    <a:pt x="6965074" y="117538"/>
                  </a:lnTo>
                  <a:lnTo>
                    <a:pt x="6965074" y="0"/>
                  </a:lnTo>
                  <a:close/>
                </a:path>
                <a:path w="7563484" h="1161414">
                  <a:moveTo>
                    <a:pt x="7171918" y="233984"/>
                  </a:moveTo>
                  <a:lnTo>
                    <a:pt x="7161644" y="233984"/>
                  </a:lnTo>
                  <a:lnTo>
                    <a:pt x="7155993" y="233654"/>
                  </a:lnTo>
                  <a:lnTo>
                    <a:pt x="7153935" y="232321"/>
                  </a:lnTo>
                  <a:lnTo>
                    <a:pt x="7153834" y="232181"/>
                  </a:lnTo>
                  <a:lnTo>
                    <a:pt x="7153415" y="231508"/>
                  </a:lnTo>
                  <a:lnTo>
                    <a:pt x="7153415" y="188099"/>
                  </a:lnTo>
                  <a:lnTo>
                    <a:pt x="7153415" y="141389"/>
                  </a:lnTo>
                  <a:lnTo>
                    <a:pt x="7143420" y="99872"/>
                  </a:lnTo>
                  <a:lnTo>
                    <a:pt x="7099084" y="75298"/>
                  </a:lnTo>
                  <a:lnTo>
                    <a:pt x="7082498" y="74282"/>
                  </a:lnTo>
                  <a:lnTo>
                    <a:pt x="7020915" y="74282"/>
                  </a:lnTo>
                  <a:lnTo>
                    <a:pt x="7020915" y="117538"/>
                  </a:lnTo>
                  <a:lnTo>
                    <a:pt x="7093407" y="117538"/>
                  </a:lnTo>
                  <a:lnTo>
                    <a:pt x="7098551" y="118935"/>
                  </a:lnTo>
                  <a:lnTo>
                    <a:pt x="7101637" y="121716"/>
                  </a:lnTo>
                  <a:lnTo>
                    <a:pt x="7104774" y="124498"/>
                  </a:lnTo>
                  <a:lnTo>
                    <a:pt x="7106348" y="128574"/>
                  </a:lnTo>
                  <a:lnTo>
                    <a:pt x="7106348" y="144843"/>
                  </a:lnTo>
                  <a:lnTo>
                    <a:pt x="7106348" y="188099"/>
                  </a:lnTo>
                  <a:lnTo>
                    <a:pt x="7106323" y="225590"/>
                  </a:lnTo>
                  <a:lnTo>
                    <a:pt x="7105904" y="228244"/>
                  </a:lnTo>
                  <a:lnTo>
                    <a:pt x="7104088" y="231394"/>
                  </a:lnTo>
                  <a:lnTo>
                    <a:pt x="7101421" y="232181"/>
                  </a:lnTo>
                  <a:lnTo>
                    <a:pt x="7059612" y="232181"/>
                  </a:lnTo>
                  <a:lnTo>
                    <a:pt x="7056742" y="231444"/>
                  </a:lnTo>
                  <a:lnTo>
                    <a:pt x="7055294" y="229997"/>
                  </a:lnTo>
                  <a:lnTo>
                    <a:pt x="7053847" y="228485"/>
                  </a:lnTo>
                  <a:lnTo>
                    <a:pt x="7053110" y="225590"/>
                  </a:lnTo>
                  <a:lnTo>
                    <a:pt x="7053110" y="198412"/>
                  </a:lnTo>
                  <a:lnTo>
                    <a:pt x="7054443" y="194906"/>
                  </a:lnTo>
                  <a:lnTo>
                    <a:pt x="7057110" y="192176"/>
                  </a:lnTo>
                  <a:lnTo>
                    <a:pt x="7059828" y="189458"/>
                  </a:lnTo>
                  <a:lnTo>
                    <a:pt x="7063333" y="188099"/>
                  </a:lnTo>
                  <a:lnTo>
                    <a:pt x="7106348" y="188099"/>
                  </a:lnTo>
                  <a:lnTo>
                    <a:pt x="7106348" y="144843"/>
                  </a:lnTo>
                  <a:lnTo>
                    <a:pt x="7067994" y="144843"/>
                  </a:lnTo>
                  <a:lnTo>
                    <a:pt x="7040893" y="148920"/>
                  </a:lnTo>
                  <a:lnTo>
                    <a:pt x="7021538" y="161163"/>
                  </a:lnTo>
                  <a:lnTo>
                    <a:pt x="7009917" y="181571"/>
                  </a:lnTo>
                  <a:lnTo>
                    <a:pt x="7006044" y="210134"/>
                  </a:lnTo>
                  <a:lnTo>
                    <a:pt x="7006044" y="217576"/>
                  </a:lnTo>
                  <a:lnTo>
                    <a:pt x="7021284" y="262013"/>
                  </a:lnTo>
                  <a:lnTo>
                    <a:pt x="7067626" y="275437"/>
                  </a:lnTo>
                  <a:lnTo>
                    <a:pt x="7112698" y="275437"/>
                  </a:lnTo>
                  <a:lnTo>
                    <a:pt x="7120293" y="271932"/>
                  </a:lnTo>
                  <a:lnTo>
                    <a:pt x="7123493" y="264909"/>
                  </a:lnTo>
                  <a:lnTo>
                    <a:pt x="7122833" y="266852"/>
                  </a:lnTo>
                  <a:lnTo>
                    <a:pt x="7124916" y="269087"/>
                  </a:lnTo>
                  <a:lnTo>
                    <a:pt x="7134644" y="274167"/>
                  </a:lnTo>
                  <a:lnTo>
                    <a:pt x="7139330" y="275437"/>
                  </a:lnTo>
                  <a:lnTo>
                    <a:pt x="7171918" y="275437"/>
                  </a:lnTo>
                  <a:lnTo>
                    <a:pt x="7171918" y="264909"/>
                  </a:lnTo>
                  <a:lnTo>
                    <a:pt x="7171918" y="233984"/>
                  </a:lnTo>
                  <a:close/>
                </a:path>
                <a:path w="7563484" h="1161414">
                  <a:moveTo>
                    <a:pt x="7366267" y="0"/>
                  </a:moveTo>
                  <a:lnTo>
                    <a:pt x="7319277" y="0"/>
                  </a:lnTo>
                  <a:lnTo>
                    <a:pt x="7319277" y="74282"/>
                  </a:lnTo>
                  <a:lnTo>
                    <a:pt x="7319277" y="117538"/>
                  </a:lnTo>
                  <a:lnTo>
                    <a:pt x="7319277" y="222377"/>
                  </a:lnTo>
                  <a:lnTo>
                    <a:pt x="7318007" y="225221"/>
                  </a:lnTo>
                  <a:lnTo>
                    <a:pt x="7312939" y="230784"/>
                  </a:lnTo>
                  <a:lnTo>
                    <a:pt x="7308697" y="232181"/>
                  </a:lnTo>
                  <a:lnTo>
                    <a:pt x="7272909" y="232181"/>
                  </a:lnTo>
                  <a:lnTo>
                    <a:pt x="7267740" y="230784"/>
                  </a:lnTo>
                  <a:lnTo>
                    <a:pt x="7264590" y="228003"/>
                  </a:lnTo>
                  <a:lnTo>
                    <a:pt x="7261517" y="225221"/>
                  </a:lnTo>
                  <a:lnTo>
                    <a:pt x="7259968" y="221145"/>
                  </a:lnTo>
                  <a:lnTo>
                    <a:pt x="7259968" y="128574"/>
                  </a:lnTo>
                  <a:lnTo>
                    <a:pt x="7261517" y="124498"/>
                  </a:lnTo>
                  <a:lnTo>
                    <a:pt x="7264590" y="121716"/>
                  </a:lnTo>
                  <a:lnTo>
                    <a:pt x="7267740" y="118935"/>
                  </a:lnTo>
                  <a:lnTo>
                    <a:pt x="7272909" y="117538"/>
                  </a:lnTo>
                  <a:lnTo>
                    <a:pt x="7319277" y="117538"/>
                  </a:lnTo>
                  <a:lnTo>
                    <a:pt x="7319277" y="74282"/>
                  </a:lnTo>
                  <a:lnTo>
                    <a:pt x="7283818" y="74282"/>
                  </a:lnTo>
                  <a:lnTo>
                    <a:pt x="7267270" y="75298"/>
                  </a:lnTo>
                  <a:lnTo>
                    <a:pt x="7230770" y="90601"/>
                  </a:lnTo>
                  <a:lnTo>
                    <a:pt x="7214108" y="125260"/>
                  </a:lnTo>
                  <a:lnTo>
                    <a:pt x="7212990" y="141389"/>
                  </a:lnTo>
                  <a:lnTo>
                    <a:pt x="7212990" y="208318"/>
                  </a:lnTo>
                  <a:lnTo>
                    <a:pt x="7222884" y="250139"/>
                  </a:lnTo>
                  <a:lnTo>
                    <a:pt x="7267130" y="274434"/>
                  </a:lnTo>
                  <a:lnTo>
                    <a:pt x="7283818" y="275437"/>
                  </a:lnTo>
                  <a:lnTo>
                    <a:pt x="7299058" y="275437"/>
                  </a:lnTo>
                  <a:lnTo>
                    <a:pt x="7308126" y="274955"/>
                  </a:lnTo>
                  <a:lnTo>
                    <a:pt x="7315365" y="273507"/>
                  </a:lnTo>
                  <a:lnTo>
                    <a:pt x="7320775" y="271094"/>
                  </a:lnTo>
                  <a:lnTo>
                    <a:pt x="7324357" y="267728"/>
                  </a:lnTo>
                  <a:lnTo>
                    <a:pt x="7321093" y="275437"/>
                  </a:lnTo>
                  <a:lnTo>
                    <a:pt x="7366267" y="275437"/>
                  </a:lnTo>
                  <a:lnTo>
                    <a:pt x="7366267" y="267728"/>
                  </a:lnTo>
                  <a:lnTo>
                    <a:pt x="7366267" y="232181"/>
                  </a:lnTo>
                  <a:lnTo>
                    <a:pt x="7366267" y="117538"/>
                  </a:lnTo>
                  <a:lnTo>
                    <a:pt x="7366267" y="0"/>
                  </a:lnTo>
                  <a:close/>
                </a:path>
                <a:path w="7563484" h="1161414">
                  <a:moveTo>
                    <a:pt x="7563142" y="139573"/>
                  </a:moveTo>
                  <a:lnTo>
                    <a:pt x="7562151" y="124866"/>
                  </a:lnTo>
                  <a:lnTo>
                    <a:pt x="7560475" y="117538"/>
                  </a:lnTo>
                  <a:lnTo>
                    <a:pt x="7559192" y="111912"/>
                  </a:lnTo>
                  <a:lnTo>
                    <a:pt x="7528153" y="78536"/>
                  </a:lnTo>
                  <a:lnTo>
                    <a:pt x="7516889" y="75615"/>
                  </a:lnTo>
                  <a:lnTo>
                    <a:pt x="7516889" y="127787"/>
                  </a:lnTo>
                  <a:lnTo>
                    <a:pt x="7516889" y="152273"/>
                  </a:lnTo>
                  <a:lnTo>
                    <a:pt x="7464285" y="152273"/>
                  </a:lnTo>
                  <a:lnTo>
                    <a:pt x="7464336" y="127787"/>
                  </a:lnTo>
                  <a:lnTo>
                    <a:pt x="7465377" y="123736"/>
                  </a:lnTo>
                  <a:lnTo>
                    <a:pt x="7469721" y="118783"/>
                  </a:lnTo>
                  <a:lnTo>
                    <a:pt x="7474115" y="117538"/>
                  </a:lnTo>
                  <a:lnTo>
                    <a:pt x="7506576" y="117538"/>
                  </a:lnTo>
                  <a:lnTo>
                    <a:pt x="7510081" y="118897"/>
                  </a:lnTo>
                  <a:lnTo>
                    <a:pt x="7512799" y="121627"/>
                  </a:lnTo>
                  <a:lnTo>
                    <a:pt x="7515530" y="124282"/>
                  </a:lnTo>
                  <a:lnTo>
                    <a:pt x="7516889" y="127787"/>
                  </a:lnTo>
                  <a:lnTo>
                    <a:pt x="7516889" y="75615"/>
                  </a:lnTo>
                  <a:lnTo>
                    <a:pt x="7515911" y="75349"/>
                  </a:lnTo>
                  <a:lnTo>
                    <a:pt x="7501915" y="74282"/>
                  </a:lnTo>
                  <a:lnTo>
                    <a:pt x="7484415" y="74282"/>
                  </a:lnTo>
                  <a:lnTo>
                    <a:pt x="7442479" y="83312"/>
                  </a:lnTo>
                  <a:lnTo>
                    <a:pt x="7418298" y="125044"/>
                  </a:lnTo>
                  <a:lnTo>
                    <a:pt x="7417308" y="208318"/>
                  </a:lnTo>
                  <a:lnTo>
                    <a:pt x="7418400" y="224612"/>
                  </a:lnTo>
                  <a:lnTo>
                    <a:pt x="7434897" y="259384"/>
                  </a:lnTo>
                  <a:lnTo>
                    <a:pt x="7471448" y="274434"/>
                  </a:lnTo>
                  <a:lnTo>
                    <a:pt x="7488136" y="275437"/>
                  </a:lnTo>
                  <a:lnTo>
                    <a:pt x="7551255" y="275437"/>
                  </a:lnTo>
                  <a:lnTo>
                    <a:pt x="7551255" y="232181"/>
                  </a:lnTo>
                  <a:lnTo>
                    <a:pt x="7477226" y="232181"/>
                  </a:lnTo>
                  <a:lnTo>
                    <a:pt x="7472058" y="230784"/>
                  </a:lnTo>
                  <a:lnTo>
                    <a:pt x="7468908" y="228003"/>
                  </a:lnTo>
                  <a:lnTo>
                    <a:pt x="7465822" y="225221"/>
                  </a:lnTo>
                  <a:lnTo>
                    <a:pt x="7464285" y="221145"/>
                  </a:lnTo>
                  <a:lnTo>
                    <a:pt x="7464285" y="195541"/>
                  </a:lnTo>
                  <a:lnTo>
                    <a:pt x="7563142" y="195541"/>
                  </a:lnTo>
                  <a:lnTo>
                    <a:pt x="7563142" y="152273"/>
                  </a:lnTo>
                  <a:lnTo>
                    <a:pt x="7563142" y="139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29512" y="2653237"/>
            <a:ext cx="8049895" cy="359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Apesar dos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benefícios,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latin typeface="Consolas"/>
                <a:cs typeface="Consolas"/>
              </a:rPr>
              <a:t>implementação </a:t>
            </a:r>
            <a:r>
              <a:rPr sz="2900" spc="-10" dirty="0"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de câmeras inteligentes enfrenta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Consolas"/>
                <a:cs typeface="Consolas"/>
              </a:rPr>
              <a:t>desaﬁos,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como questões de </a:t>
            </a:r>
            <a:r>
              <a:rPr sz="2900" spc="-15" dirty="0">
                <a:latin typeface="Consolas"/>
                <a:cs typeface="Consolas"/>
              </a:rPr>
              <a:t>privacidade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900" spc="-15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custos elevados e a necessidade de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latin typeface="Consolas"/>
                <a:cs typeface="Consolas"/>
              </a:rPr>
              <a:t>treinamento</a:t>
            </a:r>
            <a:r>
              <a:rPr sz="2900" spc="-40" dirty="0"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adequado</a:t>
            </a:r>
            <a:r>
              <a:rPr sz="29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sz="29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os</a:t>
            </a:r>
            <a:r>
              <a:rPr sz="29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operadores. </a:t>
            </a:r>
            <a:r>
              <a:rPr sz="2900" spc="-15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É essencial considerar essas questões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para garantir uma adoção </a:t>
            </a:r>
            <a:r>
              <a:rPr sz="2900" spc="300" dirty="0">
                <a:solidFill>
                  <a:srgbClr val="FFFFFF"/>
                </a:solidFill>
                <a:latin typeface="Consolas"/>
                <a:cs typeface="Consolas"/>
              </a:rPr>
              <a:t>eﬁcaz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e </a:t>
            </a:r>
            <a:r>
              <a:rPr sz="29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responsável</a:t>
            </a:r>
            <a:r>
              <a:rPr sz="2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da</a:t>
            </a:r>
            <a:r>
              <a:rPr sz="2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Consolas"/>
                <a:cs typeface="Consolas"/>
              </a:rPr>
              <a:t>tecnologia.</a:t>
            </a:r>
            <a:endParaRPr sz="29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5236" y="2694498"/>
            <a:ext cx="7623175" cy="6857365"/>
            <a:chOff x="495236" y="2694498"/>
            <a:chExt cx="7623175" cy="685736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288" y="2694498"/>
              <a:ext cx="6496049" cy="64103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4596" y="7244246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60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596" y="7243526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60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60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60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60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60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60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663" y="8308847"/>
              <a:ext cx="374903" cy="947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0239" y="8293607"/>
              <a:ext cx="630935" cy="9448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695" y="8293607"/>
              <a:ext cx="496823" cy="944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190" y="7244464"/>
              <a:ext cx="3543299" cy="2305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1064713"/>
            <a:ext cx="16435705" cy="8155940"/>
            <a:chOff x="1421834" y="1064713"/>
            <a:chExt cx="16435705" cy="8155940"/>
          </a:xfrm>
        </p:grpSpPr>
        <p:sp>
          <p:nvSpPr>
            <p:cNvPr id="3" name="object 3"/>
            <p:cNvSpPr/>
            <p:nvPr/>
          </p:nvSpPr>
          <p:spPr>
            <a:xfrm>
              <a:off x="1431359" y="1074239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1359" y="1074238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30314" y="1298881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2877" y="1298880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07263" y="6100712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07263" y="6099992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59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59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59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59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59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0814" y="7126223"/>
              <a:ext cx="487679" cy="944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8847" y="7126223"/>
              <a:ext cx="460247" cy="9448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5607" y="7126223"/>
              <a:ext cx="649223" cy="9448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8379" y="6093813"/>
              <a:ext cx="3543299" cy="231165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69868" y="2124243"/>
            <a:ext cx="3728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0" dirty="0">
                <a:solidFill>
                  <a:srgbClr val="FFFFFF"/>
                </a:solidFill>
                <a:latin typeface="Consolas"/>
                <a:cs typeface="Consolas"/>
              </a:rPr>
              <a:t>Conclusão</a:t>
            </a:r>
            <a:endParaRPr sz="60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02524" y="3848676"/>
            <a:ext cx="8348345" cy="1213485"/>
            <a:chOff x="2302524" y="3848676"/>
            <a:chExt cx="8348345" cy="121348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2524" y="3848676"/>
              <a:ext cx="6588796" cy="3462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1723" y="4292305"/>
              <a:ext cx="3074958" cy="3407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1546" y="4715451"/>
              <a:ext cx="4228859" cy="34622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869868" y="3747874"/>
            <a:ext cx="11753215" cy="1764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A </a:t>
            </a:r>
            <a:r>
              <a:rPr sz="2850" spc="-30" dirty="0">
                <a:latin typeface="Consolas"/>
                <a:cs typeface="Consolas"/>
              </a:rPr>
              <a:t>integração de câmeras inteligentes 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é uma ferramenta </a:t>
            </a:r>
            <a:r>
              <a:rPr sz="285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poderosa para melhorar a </a:t>
            </a:r>
            <a:r>
              <a:rPr sz="2850" spc="-30" dirty="0">
                <a:latin typeface="Consolas"/>
                <a:cs typeface="Consolas"/>
              </a:rPr>
              <a:t>segurança urbana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. No entanto, é </a:t>
            </a:r>
            <a:r>
              <a:rPr sz="285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fundamental abordar as</a:t>
            </a:r>
            <a:r>
              <a:rPr sz="285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50" spc="-30" dirty="0">
                <a:latin typeface="Consolas"/>
                <a:cs typeface="Consolas"/>
              </a:rPr>
              <a:t>considerações críticas 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relacionadas</a:t>
            </a:r>
            <a:r>
              <a:rPr sz="285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à </a:t>
            </a:r>
            <a:r>
              <a:rPr sz="2850" spc="-15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implementação para maximizar seus benefícios e</a:t>
            </a:r>
            <a:r>
              <a:rPr sz="285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50" spc="-30" dirty="0">
                <a:solidFill>
                  <a:srgbClr val="FFFFFF"/>
                </a:solidFill>
                <a:latin typeface="Consolas"/>
                <a:cs typeface="Consolas"/>
              </a:rPr>
              <a:t>minimizar os</a:t>
            </a:r>
            <a:endParaRPr sz="285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50818" y="5535748"/>
          <a:ext cx="10422890" cy="846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3033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riscos.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Um</a:t>
                      </a:r>
                      <a:r>
                        <a:rPr sz="2850" spc="-8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planejamento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cuidadoso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sz="28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necessário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para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sz="28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33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sucesso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210"/>
                        </a:lnSpc>
                      </a:pP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desse</a:t>
                      </a:r>
                      <a:r>
                        <a:rPr sz="2850" spc="-8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85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sistema.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302955"/>
            <a:ext cx="15442565" cy="9681210"/>
            <a:chOff x="1421834" y="302955"/>
            <a:chExt cx="15442565" cy="9681210"/>
          </a:xfrm>
        </p:grpSpPr>
        <p:sp>
          <p:nvSpPr>
            <p:cNvPr id="3" name="object 3"/>
            <p:cNvSpPr/>
            <p:nvPr/>
          </p:nvSpPr>
          <p:spPr>
            <a:xfrm>
              <a:off x="1431359" y="313201"/>
              <a:ext cx="15423515" cy="9661525"/>
            </a:xfrm>
            <a:custGeom>
              <a:avLst/>
              <a:gdLst/>
              <a:ahLst/>
              <a:cxnLst/>
              <a:rect l="l" t="t" r="r" b="b"/>
              <a:pathLst>
                <a:path w="15423515" h="9661525">
                  <a:moveTo>
                    <a:pt x="7711905" y="9660911"/>
                  </a:moveTo>
                  <a:lnTo>
                    <a:pt x="0" y="9660911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9660911"/>
                  </a:lnTo>
                  <a:lnTo>
                    <a:pt x="7711905" y="966091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1359" y="312480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5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30314" y="537118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59584" y="648727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20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2877" y="537117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0581" y="1607838"/>
            <a:ext cx="57867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125" dirty="0">
                <a:solidFill>
                  <a:srgbClr val="FFFFFF"/>
                </a:solidFill>
                <a:latin typeface="Consolas"/>
                <a:cs typeface="Consolas"/>
              </a:rPr>
              <a:t>Thanks!</a:t>
            </a:r>
            <a:endParaRPr sz="1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927" y="3638779"/>
            <a:ext cx="5812155" cy="2010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350" spc="-20" dirty="0">
                <a:solidFill>
                  <a:srgbClr val="FFFFFF"/>
                </a:solidFill>
                <a:latin typeface="Consolas"/>
                <a:cs typeface="Consolas"/>
              </a:rPr>
              <a:t>Você</a:t>
            </a:r>
            <a:r>
              <a:rPr sz="335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Consolas"/>
                <a:cs typeface="Consolas"/>
              </a:rPr>
              <a:t>tem</a:t>
            </a:r>
            <a:r>
              <a:rPr sz="335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Consolas"/>
                <a:cs typeface="Consolas"/>
              </a:rPr>
              <a:t>alguma</a:t>
            </a:r>
            <a:r>
              <a:rPr sz="335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Consolas"/>
                <a:cs typeface="Consolas"/>
              </a:rPr>
              <a:t>pergunta?</a:t>
            </a:r>
            <a:endParaRPr sz="3350">
              <a:latin typeface="Consolas"/>
              <a:cs typeface="Consolas"/>
            </a:endParaRPr>
          </a:p>
          <a:p>
            <a:pPr algn="ctr">
              <a:lnSpc>
                <a:spcPts val="3040"/>
              </a:lnSpc>
              <a:spcBef>
                <a:spcPts val="2805"/>
              </a:spcBef>
            </a:pPr>
            <a:r>
              <a:rPr sz="2750" spc="-15" dirty="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seuemail@freepik.com</a:t>
            </a:r>
            <a:endParaRPr sz="2750">
              <a:latin typeface="Consolas"/>
              <a:cs typeface="Consolas"/>
            </a:endParaRPr>
          </a:p>
          <a:p>
            <a:pPr algn="ctr">
              <a:lnSpc>
                <a:spcPts val="2740"/>
              </a:lnSpc>
            </a:pPr>
            <a:r>
              <a:rPr sz="2750" spc="-15" dirty="0">
                <a:solidFill>
                  <a:srgbClr val="FFFFFF"/>
                </a:solidFill>
                <a:latin typeface="Consolas"/>
                <a:cs typeface="Consolas"/>
              </a:rPr>
              <a:t>+91</a:t>
            </a:r>
            <a:r>
              <a:rPr sz="27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Consolas"/>
                <a:cs typeface="Consolas"/>
              </a:rPr>
              <a:t>620</a:t>
            </a:r>
            <a:r>
              <a:rPr sz="27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Consolas"/>
                <a:cs typeface="Consolas"/>
              </a:rPr>
              <a:t>421</a:t>
            </a:r>
            <a:r>
              <a:rPr sz="275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Consolas"/>
                <a:cs typeface="Consolas"/>
              </a:rPr>
              <a:t>838</a:t>
            </a:r>
            <a:endParaRPr sz="2750">
              <a:latin typeface="Consolas"/>
              <a:cs typeface="Consolas"/>
            </a:endParaRPr>
          </a:p>
          <a:p>
            <a:pPr algn="ctr">
              <a:lnSpc>
                <a:spcPts val="3000"/>
              </a:lnSpc>
            </a:pPr>
            <a:r>
              <a:rPr sz="2750" spc="-15" dirty="0">
                <a:solidFill>
                  <a:srgbClr val="FFFFFF"/>
                </a:solidFill>
                <a:latin typeface="Consolas"/>
                <a:cs typeface="Consolas"/>
              </a:rPr>
              <a:t>seusite.com</a:t>
            </a:r>
            <a:endParaRPr sz="27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9437" y="1572767"/>
            <a:ext cx="16883380" cy="6111240"/>
            <a:chOff x="829437" y="1572767"/>
            <a:chExt cx="16883380" cy="6111240"/>
          </a:xfrm>
        </p:grpSpPr>
        <p:sp>
          <p:nvSpPr>
            <p:cNvPr id="11" name="object 11"/>
            <p:cNvSpPr/>
            <p:nvPr/>
          </p:nvSpPr>
          <p:spPr>
            <a:xfrm>
              <a:off x="6909838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84877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59917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34957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63975" y="6317279"/>
              <a:ext cx="628650" cy="633730"/>
            </a:xfrm>
            <a:custGeom>
              <a:avLst/>
              <a:gdLst/>
              <a:ahLst/>
              <a:cxnLst/>
              <a:rect l="l" t="t" r="r" b="b"/>
              <a:pathLst>
                <a:path w="628650" h="633729">
                  <a:moveTo>
                    <a:pt x="213043" y="614841"/>
                  </a:moveTo>
                  <a:lnTo>
                    <a:pt x="207283" y="614841"/>
                  </a:lnTo>
                  <a:lnTo>
                    <a:pt x="205843" y="614121"/>
                  </a:lnTo>
                  <a:lnTo>
                    <a:pt x="162738" y="594210"/>
                  </a:lnTo>
                  <a:lnTo>
                    <a:pt x="123412" y="568224"/>
                  </a:lnTo>
                  <a:lnTo>
                    <a:pt x="88405" y="536569"/>
                  </a:lnTo>
                  <a:lnTo>
                    <a:pt x="58258" y="499648"/>
                  </a:lnTo>
                  <a:lnTo>
                    <a:pt x="33049" y="457509"/>
                  </a:lnTo>
                  <a:lnTo>
                    <a:pt x="14792" y="412534"/>
                  </a:lnTo>
                  <a:lnTo>
                    <a:pt x="3690" y="365399"/>
                  </a:lnTo>
                  <a:lnTo>
                    <a:pt x="111" y="318939"/>
                  </a:lnTo>
                  <a:lnTo>
                    <a:pt x="0" y="316060"/>
                  </a:lnTo>
                  <a:lnTo>
                    <a:pt x="3797" y="266878"/>
                  </a:lnTo>
                  <a:lnTo>
                    <a:pt x="15218" y="218739"/>
                  </a:lnTo>
                  <a:lnTo>
                    <a:pt x="33999" y="173088"/>
                  </a:lnTo>
                  <a:lnTo>
                    <a:pt x="59934" y="130651"/>
                  </a:lnTo>
                  <a:lnTo>
                    <a:pt x="92815" y="92153"/>
                  </a:lnTo>
                  <a:lnTo>
                    <a:pt x="130683" y="59623"/>
                  </a:lnTo>
                  <a:lnTo>
                    <a:pt x="172871" y="33900"/>
                  </a:lnTo>
                  <a:lnTo>
                    <a:pt x="218514" y="15227"/>
                  </a:lnTo>
                  <a:lnTo>
                    <a:pt x="266749" y="3846"/>
                  </a:lnTo>
                  <a:lnTo>
                    <a:pt x="316719" y="0"/>
                  </a:lnTo>
                  <a:lnTo>
                    <a:pt x="366261" y="3846"/>
                  </a:lnTo>
                  <a:lnTo>
                    <a:pt x="414185" y="15227"/>
                  </a:lnTo>
                  <a:lnTo>
                    <a:pt x="422697" y="18718"/>
                  </a:lnTo>
                  <a:lnTo>
                    <a:pt x="316712" y="18718"/>
                  </a:lnTo>
                  <a:lnTo>
                    <a:pt x="268520" y="22592"/>
                  </a:lnTo>
                  <a:lnTo>
                    <a:pt x="222834" y="33814"/>
                  </a:lnTo>
                  <a:lnTo>
                    <a:pt x="180257" y="51783"/>
                  </a:lnTo>
                  <a:lnTo>
                    <a:pt x="141395" y="75900"/>
                  </a:lnTo>
                  <a:lnTo>
                    <a:pt x="106853" y="105563"/>
                  </a:lnTo>
                  <a:lnTo>
                    <a:pt x="77235" y="140172"/>
                  </a:lnTo>
                  <a:lnTo>
                    <a:pt x="53147" y="179126"/>
                  </a:lnTo>
                  <a:lnTo>
                    <a:pt x="35192" y="221826"/>
                  </a:lnTo>
                  <a:lnTo>
                    <a:pt x="23975" y="267671"/>
                  </a:lnTo>
                  <a:lnTo>
                    <a:pt x="20102" y="316060"/>
                  </a:lnTo>
                  <a:lnTo>
                    <a:pt x="24325" y="365894"/>
                  </a:lnTo>
                  <a:lnTo>
                    <a:pt x="36608" y="413587"/>
                  </a:lnTo>
                  <a:lnTo>
                    <a:pt x="56371" y="458233"/>
                  </a:lnTo>
                  <a:lnTo>
                    <a:pt x="83036" y="498924"/>
                  </a:lnTo>
                  <a:lnTo>
                    <a:pt x="116022" y="534754"/>
                  </a:lnTo>
                  <a:lnTo>
                    <a:pt x="154752" y="564816"/>
                  </a:lnTo>
                  <a:lnTo>
                    <a:pt x="198644" y="588203"/>
                  </a:lnTo>
                  <a:lnTo>
                    <a:pt x="218802" y="588203"/>
                  </a:lnTo>
                  <a:lnTo>
                    <a:pt x="218802" y="609082"/>
                  </a:lnTo>
                  <a:lnTo>
                    <a:pt x="218082" y="611242"/>
                  </a:lnTo>
                  <a:lnTo>
                    <a:pt x="215922" y="613401"/>
                  </a:lnTo>
                  <a:lnTo>
                    <a:pt x="213043" y="614841"/>
                  </a:lnTo>
                  <a:close/>
                </a:path>
                <a:path w="628650" h="633729">
                  <a:moveTo>
                    <a:pt x="427965" y="612682"/>
                  </a:moveTo>
                  <a:lnTo>
                    <a:pt x="316712" y="612682"/>
                  </a:lnTo>
                  <a:lnTo>
                    <a:pt x="364730" y="608789"/>
                  </a:lnTo>
                  <a:lnTo>
                    <a:pt x="410315" y="597522"/>
                  </a:lnTo>
                  <a:lnTo>
                    <a:pt x="452850" y="579499"/>
                  </a:lnTo>
                  <a:lnTo>
                    <a:pt x="491718" y="555338"/>
                  </a:lnTo>
                  <a:lnTo>
                    <a:pt x="526302" y="525657"/>
                  </a:lnTo>
                  <a:lnTo>
                    <a:pt x="555982" y="491072"/>
                  </a:lnTo>
                  <a:lnTo>
                    <a:pt x="580142" y="452203"/>
                  </a:lnTo>
                  <a:lnTo>
                    <a:pt x="598164" y="409665"/>
                  </a:lnTo>
                  <a:lnTo>
                    <a:pt x="609430" y="364079"/>
                  </a:lnTo>
                  <a:lnTo>
                    <a:pt x="613323" y="316060"/>
                  </a:lnTo>
                  <a:lnTo>
                    <a:pt x="609411" y="268021"/>
                  </a:lnTo>
                  <a:lnTo>
                    <a:pt x="598095" y="222379"/>
                  </a:lnTo>
                  <a:lnTo>
                    <a:pt x="580006" y="179761"/>
                  </a:lnTo>
                  <a:lnTo>
                    <a:pt x="555775" y="140794"/>
                  </a:lnTo>
                  <a:lnTo>
                    <a:pt x="526032" y="106102"/>
                  </a:lnTo>
                  <a:lnTo>
                    <a:pt x="491407" y="76314"/>
                  </a:lnTo>
                  <a:lnTo>
                    <a:pt x="452533" y="52055"/>
                  </a:lnTo>
                  <a:lnTo>
                    <a:pt x="410038" y="33952"/>
                  </a:lnTo>
                  <a:lnTo>
                    <a:pt x="364555" y="22631"/>
                  </a:lnTo>
                  <a:lnTo>
                    <a:pt x="316712" y="18718"/>
                  </a:lnTo>
                  <a:lnTo>
                    <a:pt x="422697" y="18718"/>
                  </a:lnTo>
                  <a:lnTo>
                    <a:pt x="459725" y="33900"/>
                  </a:lnTo>
                  <a:lnTo>
                    <a:pt x="502120" y="59623"/>
                  </a:lnTo>
                  <a:lnTo>
                    <a:pt x="540610" y="92153"/>
                  </a:lnTo>
                  <a:lnTo>
                    <a:pt x="573139" y="130651"/>
                  </a:lnTo>
                  <a:lnTo>
                    <a:pt x="598861" y="173088"/>
                  </a:lnTo>
                  <a:lnTo>
                    <a:pt x="617533" y="218739"/>
                  </a:lnTo>
                  <a:lnTo>
                    <a:pt x="628594" y="265526"/>
                  </a:lnTo>
                  <a:lnTo>
                    <a:pt x="628594" y="368033"/>
                  </a:lnTo>
                  <a:lnTo>
                    <a:pt x="617533" y="414820"/>
                  </a:lnTo>
                  <a:lnTo>
                    <a:pt x="598861" y="460471"/>
                  </a:lnTo>
                  <a:lnTo>
                    <a:pt x="573139" y="502908"/>
                  </a:lnTo>
                  <a:lnTo>
                    <a:pt x="540610" y="541406"/>
                  </a:lnTo>
                  <a:lnTo>
                    <a:pt x="502120" y="573936"/>
                  </a:lnTo>
                  <a:lnTo>
                    <a:pt x="459725" y="599659"/>
                  </a:lnTo>
                  <a:lnTo>
                    <a:pt x="427965" y="612682"/>
                  </a:lnTo>
                  <a:close/>
                </a:path>
                <a:path w="628650" h="633729">
                  <a:moveTo>
                    <a:pt x="218802" y="588203"/>
                  </a:moveTo>
                  <a:lnTo>
                    <a:pt x="198644" y="588203"/>
                  </a:lnTo>
                  <a:lnTo>
                    <a:pt x="198644" y="431973"/>
                  </a:lnTo>
                  <a:lnTo>
                    <a:pt x="110093" y="431973"/>
                  </a:lnTo>
                  <a:lnTo>
                    <a:pt x="105053" y="426933"/>
                  </a:lnTo>
                  <a:lnTo>
                    <a:pt x="105053" y="321099"/>
                  </a:lnTo>
                  <a:lnTo>
                    <a:pt x="110813" y="316780"/>
                  </a:lnTo>
                  <a:lnTo>
                    <a:pt x="198644" y="316780"/>
                  </a:lnTo>
                  <a:lnTo>
                    <a:pt x="198644" y="313900"/>
                  </a:lnTo>
                  <a:lnTo>
                    <a:pt x="214663" y="243614"/>
                  </a:lnTo>
                  <a:lnTo>
                    <a:pt x="259838" y="183588"/>
                  </a:lnTo>
                  <a:lnTo>
                    <a:pt x="324092" y="144260"/>
                  </a:lnTo>
                  <a:lnTo>
                    <a:pt x="395905" y="130311"/>
                  </a:lnTo>
                  <a:lnTo>
                    <a:pt x="454939" y="130311"/>
                  </a:lnTo>
                  <a:lnTo>
                    <a:pt x="459258" y="136071"/>
                  </a:lnTo>
                  <a:lnTo>
                    <a:pt x="459258" y="153350"/>
                  </a:lnTo>
                  <a:lnTo>
                    <a:pt x="395905" y="153350"/>
                  </a:lnTo>
                  <a:lnTo>
                    <a:pt x="350039" y="159406"/>
                  </a:lnTo>
                  <a:lnTo>
                    <a:pt x="308073" y="176362"/>
                  </a:lnTo>
                  <a:lnTo>
                    <a:pt x="271987" y="202397"/>
                  </a:lnTo>
                  <a:lnTo>
                    <a:pt x="243760" y="235691"/>
                  </a:lnTo>
                  <a:lnTo>
                    <a:pt x="225372" y="274426"/>
                  </a:lnTo>
                  <a:lnTo>
                    <a:pt x="218914" y="316060"/>
                  </a:lnTo>
                  <a:lnTo>
                    <a:pt x="218802" y="335498"/>
                  </a:lnTo>
                  <a:lnTo>
                    <a:pt x="214483" y="339818"/>
                  </a:lnTo>
                  <a:lnTo>
                    <a:pt x="125211" y="339818"/>
                  </a:lnTo>
                  <a:lnTo>
                    <a:pt x="125211" y="413974"/>
                  </a:lnTo>
                  <a:lnTo>
                    <a:pt x="215203" y="413974"/>
                  </a:lnTo>
                  <a:lnTo>
                    <a:pt x="218802" y="418293"/>
                  </a:lnTo>
                  <a:lnTo>
                    <a:pt x="218802" y="588203"/>
                  </a:lnTo>
                  <a:close/>
                </a:path>
                <a:path w="628650" h="633729">
                  <a:moveTo>
                    <a:pt x="347669" y="339818"/>
                  </a:moveTo>
                  <a:lnTo>
                    <a:pt x="297274" y="339818"/>
                  </a:lnTo>
                  <a:lnTo>
                    <a:pt x="292955" y="334779"/>
                  </a:lnTo>
                  <a:lnTo>
                    <a:pt x="301144" y="278982"/>
                  </a:lnTo>
                  <a:lnTo>
                    <a:pt x="339109" y="239846"/>
                  </a:lnTo>
                  <a:lnTo>
                    <a:pt x="375443" y="228259"/>
                  </a:lnTo>
                  <a:lnTo>
                    <a:pt x="395905" y="226785"/>
                  </a:lnTo>
                  <a:lnTo>
                    <a:pt x="439820" y="226785"/>
                  </a:lnTo>
                  <a:lnTo>
                    <a:pt x="439820" y="153350"/>
                  </a:lnTo>
                  <a:lnTo>
                    <a:pt x="459258" y="153350"/>
                  </a:lnTo>
                  <a:lnTo>
                    <a:pt x="459258" y="240464"/>
                  </a:lnTo>
                  <a:lnTo>
                    <a:pt x="454939" y="244784"/>
                  </a:lnTo>
                  <a:lnTo>
                    <a:pt x="395905" y="244784"/>
                  </a:lnTo>
                  <a:lnTo>
                    <a:pt x="366871" y="248530"/>
                  </a:lnTo>
                  <a:lnTo>
                    <a:pt x="340200" y="260713"/>
                  </a:lnTo>
                  <a:lnTo>
                    <a:pt x="320683" y="282750"/>
                  </a:lnTo>
                  <a:lnTo>
                    <a:pt x="313113" y="316060"/>
                  </a:lnTo>
                  <a:lnTo>
                    <a:pt x="313113" y="318939"/>
                  </a:lnTo>
                  <a:lnTo>
                    <a:pt x="348389" y="318939"/>
                  </a:lnTo>
                  <a:lnTo>
                    <a:pt x="353429" y="323979"/>
                  </a:lnTo>
                  <a:lnTo>
                    <a:pt x="353429" y="335498"/>
                  </a:lnTo>
                  <a:lnTo>
                    <a:pt x="347669" y="339818"/>
                  </a:lnTo>
                  <a:close/>
                </a:path>
                <a:path w="628650" h="633729">
                  <a:moveTo>
                    <a:pt x="316712" y="633560"/>
                  </a:moveTo>
                  <a:lnTo>
                    <a:pt x="302314" y="633560"/>
                  </a:lnTo>
                  <a:lnTo>
                    <a:pt x="297274" y="632840"/>
                  </a:lnTo>
                  <a:lnTo>
                    <a:pt x="292955" y="629241"/>
                  </a:lnTo>
                  <a:lnTo>
                    <a:pt x="292955" y="417573"/>
                  </a:lnTo>
                  <a:lnTo>
                    <a:pt x="297994" y="413974"/>
                  </a:lnTo>
                  <a:lnTo>
                    <a:pt x="440540" y="413974"/>
                  </a:lnTo>
                  <a:lnTo>
                    <a:pt x="440540" y="339818"/>
                  </a:lnTo>
                  <a:lnTo>
                    <a:pt x="385826" y="339818"/>
                  </a:lnTo>
                  <a:lnTo>
                    <a:pt x="381506" y="334779"/>
                  </a:lnTo>
                  <a:lnTo>
                    <a:pt x="381506" y="323259"/>
                  </a:lnTo>
                  <a:lnTo>
                    <a:pt x="386546" y="318939"/>
                  </a:lnTo>
                  <a:lnTo>
                    <a:pt x="455659" y="318939"/>
                  </a:lnTo>
                  <a:lnTo>
                    <a:pt x="460698" y="323979"/>
                  </a:lnTo>
                  <a:lnTo>
                    <a:pt x="460698" y="428373"/>
                  </a:lnTo>
                  <a:lnTo>
                    <a:pt x="454939" y="432693"/>
                  </a:lnTo>
                  <a:lnTo>
                    <a:pt x="313113" y="432693"/>
                  </a:lnTo>
                  <a:lnTo>
                    <a:pt x="313113" y="612682"/>
                  </a:lnTo>
                  <a:lnTo>
                    <a:pt x="427965" y="612682"/>
                  </a:lnTo>
                  <a:lnTo>
                    <a:pt x="414185" y="618332"/>
                  </a:lnTo>
                  <a:lnTo>
                    <a:pt x="366261" y="629713"/>
                  </a:lnTo>
                  <a:lnTo>
                    <a:pt x="316712" y="63356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38947" y="6316560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511898" y="202298"/>
                  </a:moveTo>
                  <a:lnTo>
                    <a:pt x="505333" y="170230"/>
                  </a:lnTo>
                  <a:lnTo>
                    <a:pt x="491731" y="150152"/>
                  </a:lnTo>
                  <a:lnTo>
                    <a:pt x="491731" y="202298"/>
                  </a:lnTo>
                  <a:lnTo>
                    <a:pt x="491731" y="430517"/>
                  </a:lnTo>
                  <a:lnTo>
                    <a:pt x="486803" y="454888"/>
                  </a:lnTo>
                  <a:lnTo>
                    <a:pt x="473379" y="474802"/>
                  </a:lnTo>
                  <a:lnTo>
                    <a:pt x="453466" y="488226"/>
                  </a:lnTo>
                  <a:lnTo>
                    <a:pt x="429094" y="493153"/>
                  </a:lnTo>
                  <a:lnTo>
                    <a:pt x="200875" y="493153"/>
                  </a:lnTo>
                  <a:lnTo>
                    <a:pt x="176504" y="488226"/>
                  </a:lnTo>
                  <a:lnTo>
                    <a:pt x="156591" y="474802"/>
                  </a:lnTo>
                  <a:lnTo>
                    <a:pt x="143167" y="454888"/>
                  </a:lnTo>
                  <a:lnTo>
                    <a:pt x="138239" y="430517"/>
                  </a:lnTo>
                  <a:lnTo>
                    <a:pt x="138239" y="202298"/>
                  </a:lnTo>
                  <a:lnTo>
                    <a:pt x="143167" y="177939"/>
                  </a:lnTo>
                  <a:lnTo>
                    <a:pt x="156591" y="158026"/>
                  </a:lnTo>
                  <a:lnTo>
                    <a:pt x="176504" y="144602"/>
                  </a:lnTo>
                  <a:lnTo>
                    <a:pt x="200875" y="139674"/>
                  </a:lnTo>
                  <a:lnTo>
                    <a:pt x="429094" y="139674"/>
                  </a:lnTo>
                  <a:lnTo>
                    <a:pt x="453466" y="144602"/>
                  </a:lnTo>
                  <a:lnTo>
                    <a:pt x="473379" y="158026"/>
                  </a:lnTo>
                  <a:lnTo>
                    <a:pt x="486803" y="177939"/>
                  </a:lnTo>
                  <a:lnTo>
                    <a:pt x="491731" y="202298"/>
                  </a:lnTo>
                  <a:lnTo>
                    <a:pt x="491731" y="150152"/>
                  </a:lnTo>
                  <a:lnTo>
                    <a:pt x="487502" y="143903"/>
                  </a:lnTo>
                  <a:lnTo>
                    <a:pt x="481253" y="139674"/>
                  </a:lnTo>
                  <a:lnTo>
                    <a:pt x="461175" y="126072"/>
                  </a:lnTo>
                  <a:lnTo>
                    <a:pt x="429094" y="119507"/>
                  </a:lnTo>
                  <a:lnTo>
                    <a:pt x="200875" y="119507"/>
                  </a:lnTo>
                  <a:lnTo>
                    <a:pt x="168795" y="126072"/>
                  </a:lnTo>
                  <a:lnTo>
                    <a:pt x="142468" y="143903"/>
                  </a:lnTo>
                  <a:lnTo>
                    <a:pt x="124637" y="170230"/>
                  </a:lnTo>
                  <a:lnTo>
                    <a:pt x="118084" y="202298"/>
                  </a:lnTo>
                  <a:lnTo>
                    <a:pt x="118084" y="430517"/>
                  </a:lnTo>
                  <a:lnTo>
                    <a:pt x="124637" y="462597"/>
                  </a:lnTo>
                  <a:lnTo>
                    <a:pt x="142468" y="488924"/>
                  </a:lnTo>
                  <a:lnTo>
                    <a:pt x="168795" y="506755"/>
                  </a:lnTo>
                  <a:lnTo>
                    <a:pt x="200875" y="513308"/>
                  </a:lnTo>
                  <a:lnTo>
                    <a:pt x="429094" y="513308"/>
                  </a:lnTo>
                  <a:lnTo>
                    <a:pt x="461175" y="506755"/>
                  </a:lnTo>
                  <a:lnTo>
                    <a:pt x="481253" y="493153"/>
                  </a:lnTo>
                  <a:lnTo>
                    <a:pt x="487502" y="488924"/>
                  </a:lnTo>
                  <a:lnTo>
                    <a:pt x="505333" y="462597"/>
                  </a:lnTo>
                  <a:lnTo>
                    <a:pt x="511898" y="430517"/>
                  </a:lnTo>
                  <a:lnTo>
                    <a:pt x="511898" y="202298"/>
                  </a:lnTo>
                  <a:close/>
                </a:path>
                <a:path w="633729" h="628650">
                  <a:moveTo>
                    <a:pt x="633564" y="316776"/>
                  </a:moveTo>
                  <a:lnTo>
                    <a:pt x="629640" y="266877"/>
                  </a:lnTo>
                  <a:lnTo>
                    <a:pt x="618083" y="218732"/>
                  </a:lnTo>
                  <a:lnTo>
                    <a:pt x="612686" y="205689"/>
                  </a:lnTo>
                  <a:lnTo>
                    <a:pt x="612686" y="316776"/>
                  </a:lnTo>
                  <a:lnTo>
                    <a:pt x="608799" y="364769"/>
                  </a:lnTo>
                  <a:lnTo>
                    <a:pt x="597535" y="410298"/>
                  </a:lnTo>
                  <a:lnTo>
                    <a:pt x="579501" y="452755"/>
                  </a:lnTo>
                  <a:lnTo>
                    <a:pt x="555345" y="491528"/>
                  </a:lnTo>
                  <a:lnTo>
                    <a:pt x="525665" y="525995"/>
                  </a:lnTo>
                  <a:lnTo>
                    <a:pt x="491083" y="555574"/>
                  </a:lnTo>
                  <a:lnTo>
                    <a:pt x="452208" y="579640"/>
                  </a:lnTo>
                  <a:lnTo>
                    <a:pt x="409676" y="597585"/>
                  </a:lnTo>
                  <a:lnTo>
                    <a:pt x="364083" y="608787"/>
                  </a:lnTo>
                  <a:lnTo>
                    <a:pt x="316064" y="612660"/>
                  </a:lnTo>
                  <a:lnTo>
                    <a:pt x="267868" y="608787"/>
                  </a:lnTo>
                  <a:lnTo>
                    <a:pt x="222186" y="597585"/>
                  </a:lnTo>
                  <a:lnTo>
                    <a:pt x="179603" y="579640"/>
                  </a:lnTo>
                  <a:lnTo>
                    <a:pt x="140741" y="555574"/>
                  </a:lnTo>
                  <a:lnTo>
                    <a:pt x="106197" y="525995"/>
                  </a:lnTo>
                  <a:lnTo>
                    <a:pt x="76581" y="491528"/>
                  </a:lnTo>
                  <a:lnTo>
                    <a:pt x="52489" y="452755"/>
                  </a:lnTo>
                  <a:lnTo>
                    <a:pt x="34531" y="410298"/>
                  </a:lnTo>
                  <a:lnTo>
                    <a:pt x="23317" y="364769"/>
                  </a:lnTo>
                  <a:lnTo>
                    <a:pt x="19443" y="316776"/>
                  </a:lnTo>
                  <a:lnTo>
                    <a:pt x="23317" y="268389"/>
                  </a:lnTo>
                  <a:lnTo>
                    <a:pt x="34531" y="222542"/>
                  </a:lnTo>
                  <a:lnTo>
                    <a:pt x="52489" y="179844"/>
                  </a:lnTo>
                  <a:lnTo>
                    <a:pt x="76581" y="140893"/>
                  </a:lnTo>
                  <a:lnTo>
                    <a:pt x="106197" y="106286"/>
                  </a:lnTo>
                  <a:lnTo>
                    <a:pt x="140741" y="76619"/>
                  </a:lnTo>
                  <a:lnTo>
                    <a:pt x="179603" y="52501"/>
                  </a:lnTo>
                  <a:lnTo>
                    <a:pt x="222186" y="34544"/>
                  </a:lnTo>
                  <a:lnTo>
                    <a:pt x="267868" y="23317"/>
                  </a:lnTo>
                  <a:lnTo>
                    <a:pt x="316064" y="19443"/>
                  </a:lnTo>
                  <a:lnTo>
                    <a:pt x="364083" y="23317"/>
                  </a:lnTo>
                  <a:lnTo>
                    <a:pt x="409676" y="34544"/>
                  </a:lnTo>
                  <a:lnTo>
                    <a:pt x="452208" y="52501"/>
                  </a:lnTo>
                  <a:lnTo>
                    <a:pt x="491083" y="76619"/>
                  </a:lnTo>
                  <a:lnTo>
                    <a:pt x="525665" y="106286"/>
                  </a:lnTo>
                  <a:lnTo>
                    <a:pt x="555345" y="140893"/>
                  </a:lnTo>
                  <a:lnTo>
                    <a:pt x="579501" y="179844"/>
                  </a:lnTo>
                  <a:lnTo>
                    <a:pt x="597535" y="222542"/>
                  </a:lnTo>
                  <a:lnTo>
                    <a:pt x="608799" y="268389"/>
                  </a:lnTo>
                  <a:lnTo>
                    <a:pt x="612686" y="316776"/>
                  </a:lnTo>
                  <a:lnTo>
                    <a:pt x="612686" y="205689"/>
                  </a:lnTo>
                  <a:lnTo>
                    <a:pt x="573303" y="130644"/>
                  </a:lnTo>
                  <a:lnTo>
                    <a:pt x="540689" y="92151"/>
                  </a:lnTo>
                  <a:lnTo>
                    <a:pt x="502551" y="59626"/>
                  </a:lnTo>
                  <a:lnTo>
                    <a:pt x="460324" y="33909"/>
                  </a:lnTo>
                  <a:lnTo>
                    <a:pt x="425056" y="19443"/>
                  </a:lnTo>
                  <a:lnTo>
                    <a:pt x="414782" y="15227"/>
                  </a:lnTo>
                  <a:lnTo>
                    <a:pt x="366687" y="3848"/>
                  </a:lnTo>
                  <a:lnTo>
                    <a:pt x="316788" y="0"/>
                  </a:lnTo>
                  <a:lnTo>
                    <a:pt x="266890" y="3848"/>
                  </a:lnTo>
                  <a:lnTo>
                    <a:pt x="218795" y="15227"/>
                  </a:lnTo>
                  <a:lnTo>
                    <a:pt x="173253" y="33909"/>
                  </a:lnTo>
                  <a:lnTo>
                    <a:pt x="131025" y="59626"/>
                  </a:lnTo>
                  <a:lnTo>
                    <a:pt x="92875" y="92151"/>
                  </a:lnTo>
                  <a:lnTo>
                    <a:pt x="60274" y="130644"/>
                  </a:lnTo>
                  <a:lnTo>
                    <a:pt x="34378" y="173088"/>
                  </a:lnTo>
                  <a:lnTo>
                    <a:pt x="15494" y="218732"/>
                  </a:lnTo>
                  <a:lnTo>
                    <a:pt x="3924" y="266877"/>
                  </a:lnTo>
                  <a:lnTo>
                    <a:pt x="0" y="316776"/>
                  </a:lnTo>
                  <a:lnTo>
                    <a:pt x="3924" y="366318"/>
                  </a:lnTo>
                  <a:lnTo>
                    <a:pt x="15494" y="414197"/>
                  </a:lnTo>
                  <a:lnTo>
                    <a:pt x="34378" y="459625"/>
                  </a:lnTo>
                  <a:lnTo>
                    <a:pt x="60274" y="501815"/>
                  </a:lnTo>
                  <a:lnTo>
                    <a:pt x="92875" y="539953"/>
                  </a:lnTo>
                  <a:lnTo>
                    <a:pt x="131025" y="572833"/>
                  </a:lnTo>
                  <a:lnTo>
                    <a:pt x="173253" y="598766"/>
                  </a:lnTo>
                  <a:lnTo>
                    <a:pt x="218795" y="617550"/>
                  </a:lnTo>
                  <a:lnTo>
                    <a:pt x="265569" y="628650"/>
                  </a:lnTo>
                  <a:lnTo>
                    <a:pt x="368007" y="628650"/>
                  </a:lnTo>
                  <a:lnTo>
                    <a:pt x="414782" y="617550"/>
                  </a:lnTo>
                  <a:lnTo>
                    <a:pt x="426618" y="612660"/>
                  </a:lnTo>
                  <a:lnTo>
                    <a:pt x="460324" y="598766"/>
                  </a:lnTo>
                  <a:lnTo>
                    <a:pt x="502551" y="572833"/>
                  </a:lnTo>
                  <a:lnTo>
                    <a:pt x="540689" y="539953"/>
                  </a:lnTo>
                  <a:lnTo>
                    <a:pt x="573303" y="501815"/>
                  </a:lnTo>
                  <a:lnTo>
                    <a:pt x="599198" y="459625"/>
                  </a:lnTo>
                  <a:lnTo>
                    <a:pt x="618083" y="414197"/>
                  </a:lnTo>
                  <a:lnTo>
                    <a:pt x="629640" y="366318"/>
                  </a:lnTo>
                  <a:lnTo>
                    <a:pt x="633564" y="316776"/>
                  </a:lnTo>
                  <a:close/>
                </a:path>
              </a:pathLst>
            </a:custGeom>
            <a:solidFill>
              <a:srgbClr val="FD7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2066" y="6486461"/>
              <a:ext cx="236865" cy="25053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13999" y="6316559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367997" y="628649"/>
                  </a:moveTo>
                  <a:lnTo>
                    <a:pt x="265563" y="628649"/>
                  </a:lnTo>
                  <a:lnTo>
                    <a:pt x="218785" y="617542"/>
                  </a:lnTo>
                  <a:lnTo>
                    <a:pt x="173244" y="598761"/>
                  </a:lnTo>
                  <a:lnTo>
                    <a:pt x="131020" y="572826"/>
                  </a:lnTo>
                  <a:lnTo>
                    <a:pt x="92874" y="539946"/>
                  </a:lnTo>
                  <a:lnTo>
                    <a:pt x="60268" y="501807"/>
                  </a:lnTo>
                  <a:lnTo>
                    <a:pt x="34367" y="459625"/>
                  </a:lnTo>
                  <a:lnTo>
                    <a:pt x="15481" y="414194"/>
                  </a:lnTo>
                  <a:lnTo>
                    <a:pt x="3922" y="366310"/>
                  </a:lnTo>
                  <a:lnTo>
                    <a:pt x="0" y="316766"/>
                  </a:lnTo>
                  <a:lnTo>
                    <a:pt x="3922" y="266868"/>
                  </a:lnTo>
                  <a:lnTo>
                    <a:pt x="15481" y="218731"/>
                  </a:lnTo>
                  <a:lnTo>
                    <a:pt x="34367" y="173081"/>
                  </a:lnTo>
                  <a:lnTo>
                    <a:pt x="60268" y="130646"/>
                  </a:lnTo>
                  <a:lnTo>
                    <a:pt x="92874" y="92150"/>
                  </a:lnTo>
                  <a:lnTo>
                    <a:pt x="131020" y="59621"/>
                  </a:lnTo>
                  <a:lnTo>
                    <a:pt x="173244" y="33899"/>
                  </a:lnTo>
                  <a:lnTo>
                    <a:pt x="218785" y="15227"/>
                  </a:lnTo>
                  <a:lnTo>
                    <a:pt x="266884" y="3846"/>
                  </a:lnTo>
                  <a:lnTo>
                    <a:pt x="316784" y="0"/>
                  </a:lnTo>
                  <a:lnTo>
                    <a:pt x="366676" y="3846"/>
                  </a:lnTo>
                  <a:lnTo>
                    <a:pt x="414775" y="15227"/>
                  </a:lnTo>
                  <a:lnTo>
                    <a:pt x="425043" y="19437"/>
                  </a:lnTo>
                  <a:lnTo>
                    <a:pt x="316780" y="19437"/>
                  </a:lnTo>
                  <a:lnTo>
                    <a:pt x="268586" y="23311"/>
                  </a:lnTo>
                  <a:lnTo>
                    <a:pt x="222898" y="34533"/>
                  </a:lnTo>
                  <a:lnTo>
                    <a:pt x="180320" y="52501"/>
                  </a:lnTo>
                  <a:lnTo>
                    <a:pt x="141456" y="76617"/>
                  </a:lnTo>
                  <a:lnTo>
                    <a:pt x="106913" y="106279"/>
                  </a:lnTo>
                  <a:lnTo>
                    <a:pt x="77294" y="140886"/>
                  </a:lnTo>
                  <a:lnTo>
                    <a:pt x="53204" y="179839"/>
                  </a:lnTo>
                  <a:lnTo>
                    <a:pt x="35248" y="222538"/>
                  </a:lnTo>
                  <a:lnTo>
                    <a:pt x="24032" y="268381"/>
                  </a:lnTo>
                  <a:lnTo>
                    <a:pt x="20158" y="316768"/>
                  </a:lnTo>
                  <a:lnTo>
                    <a:pt x="24032" y="364765"/>
                  </a:lnTo>
                  <a:lnTo>
                    <a:pt x="35248" y="410295"/>
                  </a:lnTo>
                  <a:lnTo>
                    <a:pt x="53204" y="452750"/>
                  </a:lnTo>
                  <a:lnTo>
                    <a:pt x="77294" y="491520"/>
                  </a:lnTo>
                  <a:lnTo>
                    <a:pt x="106913" y="525997"/>
                  </a:lnTo>
                  <a:lnTo>
                    <a:pt x="141456" y="555571"/>
                  </a:lnTo>
                  <a:lnTo>
                    <a:pt x="180320" y="579633"/>
                  </a:lnTo>
                  <a:lnTo>
                    <a:pt x="222898" y="597574"/>
                  </a:lnTo>
                  <a:lnTo>
                    <a:pt x="268586" y="608786"/>
                  </a:lnTo>
                  <a:lnTo>
                    <a:pt x="316780" y="612658"/>
                  </a:lnTo>
                  <a:lnTo>
                    <a:pt x="426617" y="612658"/>
                  </a:lnTo>
                  <a:lnTo>
                    <a:pt x="414775" y="617542"/>
                  </a:lnTo>
                  <a:lnTo>
                    <a:pt x="367997" y="628649"/>
                  </a:lnTo>
                  <a:close/>
                </a:path>
                <a:path w="633729" h="628650">
                  <a:moveTo>
                    <a:pt x="426617" y="612658"/>
                  </a:moveTo>
                  <a:lnTo>
                    <a:pt x="316780" y="612658"/>
                  </a:lnTo>
                  <a:lnTo>
                    <a:pt x="364624" y="608786"/>
                  </a:lnTo>
                  <a:lnTo>
                    <a:pt x="410109" y="597574"/>
                  </a:lnTo>
                  <a:lnTo>
                    <a:pt x="452605" y="579633"/>
                  </a:lnTo>
                  <a:lnTo>
                    <a:pt x="491482" y="555571"/>
                  </a:lnTo>
                  <a:lnTo>
                    <a:pt x="526107" y="525997"/>
                  </a:lnTo>
                  <a:lnTo>
                    <a:pt x="555851" y="491520"/>
                  </a:lnTo>
                  <a:lnTo>
                    <a:pt x="580084" y="452750"/>
                  </a:lnTo>
                  <a:lnTo>
                    <a:pt x="598173" y="410295"/>
                  </a:lnTo>
                  <a:lnTo>
                    <a:pt x="609490" y="364765"/>
                  </a:lnTo>
                  <a:lnTo>
                    <a:pt x="613402" y="316766"/>
                  </a:lnTo>
                  <a:lnTo>
                    <a:pt x="609529" y="268381"/>
                  </a:lnTo>
                  <a:lnTo>
                    <a:pt x="598312" y="222538"/>
                  </a:lnTo>
                  <a:lnTo>
                    <a:pt x="580356" y="179839"/>
                  </a:lnTo>
                  <a:lnTo>
                    <a:pt x="556266" y="140886"/>
                  </a:lnTo>
                  <a:lnTo>
                    <a:pt x="526647" y="106279"/>
                  </a:lnTo>
                  <a:lnTo>
                    <a:pt x="492104" y="76617"/>
                  </a:lnTo>
                  <a:lnTo>
                    <a:pt x="453240" y="52501"/>
                  </a:lnTo>
                  <a:lnTo>
                    <a:pt x="410662" y="34533"/>
                  </a:lnTo>
                  <a:lnTo>
                    <a:pt x="364974" y="23311"/>
                  </a:lnTo>
                  <a:lnTo>
                    <a:pt x="316780" y="19437"/>
                  </a:lnTo>
                  <a:lnTo>
                    <a:pt x="425043" y="19437"/>
                  </a:lnTo>
                  <a:lnTo>
                    <a:pt x="460316" y="33899"/>
                  </a:lnTo>
                  <a:lnTo>
                    <a:pt x="502540" y="59621"/>
                  </a:lnTo>
                  <a:lnTo>
                    <a:pt x="540686" y="92150"/>
                  </a:lnTo>
                  <a:lnTo>
                    <a:pt x="573292" y="130646"/>
                  </a:lnTo>
                  <a:lnTo>
                    <a:pt x="599193" y="173081"/>
                  </a:lnTo>
                  <a:lnTo>
                    <a:pt x="618079" y="218731"/>
                  </a:lnTo>
                  <a:lnTo>
                    <a:pt x="629638" y="266868"/>
                  </a:lnTo>
                  <a:lnTo>
                    <a:pt x="633561" y="316768"/>
                  </a:lnTo>
                  <a:lnTo>
                    <a:pt x="629638" y="366310"/>
                  </a:lnTo>
                  <a:lnTo>
                    <a:pt x="618079" y="414194"/>
                  </a:lnTo>
                  <a:lnTo>
                    <a:pt x="599193" y="459625"/>
                  </a:lnTo>
                  <a:lnTo>
                    <a:pt x="573292" y="501807"/>
                  </a:lnTo>
                  <a:lnTo>
                    <a:pt x="540686" y="539946"/>
                  </a:lnTo>
                  <a:lnTo>
                    <a:pt x="502540" y="572826"/>
                  </a:lnTo>
                  <a:lnTo>
                    <a:pt x="460316" y="598761"/>
                  </a:lnTo>
                  <a:lnTo>
                    <a:pt x="426617" y="612658"/>
                  </a:lnTo>
                  <a:close/>
                </a:path>
              </a:pathLst>
            </a:custGeom>
            <a:solidFill>
              <a:srgbClr val="CD8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9430" y="6570693"/>
              <a:ext cx="87114" cy="2210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6470" y="6449745"/>
              <a:ext cx="100073" cy="1000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2622" y="6570693"/>
              <a:ext cx="233985" cy="2210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88308" y="6316560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553745" y="317042"/>
                  </a:moveTo>
                  <a:lnTo>
                    <a:pt x="552475" y="269786"/>
                  </a:lnTo>
                  <a:lnTo>
                    <a:pt x="548855" y="222618"/>
                  </a:lnTo>
                  <a:lnTo>
                    <a:pt x="542848" y="175666"/>
                  </a:lnTo>
                  <a:lnTo>
                    <a:pt x="511175" y="145427"/>
                  </a:lnTo>
                  <a:lnTo>
                    <a:pt x="462470" y="140703"/>
                  </a:lnTo>
                  <a:lnTo>
                    <a:pt x="413613" y="137325"/>
                  </a:lnTo>
                  <a:lnTo>
                    <a:pt x="364769" y="135305"/>
                  </a:lnTo>
                  <a:lnTo>
                    <a:pt x="316064" y="134632"/>
                  </a:lnTo>
                  <a:lnTo>
                    <a:pt x="267474" y="135305"/>
                  </a:lnTo>
                  <a:lnTo>
                    <a:pt x="218871" y="137325"/>
                  </a:lnTo>
                  <a:lnTo>
                    <a:pt x="170268" y="140703"/>
                  </a:lnTo>
                  <a:lnTo>
                    <a:pt x="121678" y="145427"/>
                  </a:lnTo>
                  <a:lnTo>
                    <a:pt x="89281" y="175666"/>
                  </a:lnTo>
                  <a:lnTo>
                    <a:pt x="83578" y="222631"/>
                  </a:lnTo>
                  <a:lnTo>
                    <a:pt x="80162" y="269849"/>
                  </a:lnTo>
                  <a:lnTo>
                    <a:pt x="79019" y="317220"/>
                  </a:lnTo>
                  <a:lnTo>
                    <a:pt x="80162" y="364667"/>
                  </a:lnTo>
                  <a:lnTo>
                    <a:pt x="83578" y="412064"/>
                  </a:lnTo>
                  <a:lnTo>
                    <a:pt x="89281" y="459320"/>
                  </a:lnTo>
                  <a:lnTo>
                    <a:pt x="121678" y="488835"/>
                  </a:lnTo>
                  <a:lnTo>
                    <a:pt x="169976" y="493674"/>
                  </a:lnTo>
                  <a:lnTo>
                    <a:pt x="218605" y="497293"/>
                  </a:lnTo>
                  <a:lnTo>
                    <a:pt x="267373" y="499567"/>
                  </a:lnTo>
                  <a:lnTo>
                    <a:pt x="316064" y="500354"/>
                  </a:lnTo>
                  <a:lnTo>
                    <a:pt x="337108" y="500126"/>
                  </a:lnTo>
                  <a:lnTo>
                    <a:pt x="378942" y="499135"/>
                  </a:lnTo>
                  <a:lnTo>
                    <a:pt x="399580" y="498919"/>
                  </a:lnTo>
                  <a:lnTo>
                    <a:pt x="404622" y="498919"/>
                  </a:lnTo>
                  <a:lnTo>
                    <a:pt x="408940" y="494601"/>
                  </a:lnTo>
                  <a:lnTo>
                    <a:pt x="408940" y="481634"/>
                  </a:lnTo>
                  <a:lnTo>
                    <a:pt x="403898" y="478040"/>
                  </a:lnTo>
                  <a:lnTo>
                    <a:pt x="398145" y="478040"/>
                  </a:lnTo>
                  <a:lnTo>
                    <a:pt x="377075" y="478561"/>
                  </a:lnTo>
                  <a:lnTo>
                    <a:pt x="355930" y="479031"/>
                  </a:lnTo>
                  <a:lnTo>
                    <a:pt x="334657" y="479348"/>
                  </a:lnTo>
                  <a:lnTo>
                    <a:pt x="313182" y="479475"/>
                  </a:lnTo>
                  <a:lnTo>
                    <a:pt x="266090" y="478904"/>
                  </a:lnTo>
                  <a:lnTo>
                    <a:pt x="218782" y="477050"/>
                  </a:lnTo>
                  <a:lnTo>
                    <a:pt x="171348" y="473710"/>
                  </a:lnTo>
                  <a:lnTo>
                    <a:pt x="123837" y="468680"/>
                  </a:lnTo>
                  <a:lnTo>
                    <a:pt x="116636" y="467956"/>
                  </a:lnTo>
                  <a:lnTo>
                    <a:pt x="104762" y="409067"/>
                  </a:lnTo>
                  <a:lnTo>
                    <a:pt x="101523" y="362800"/>
                  </a:lnTo>
                  <a:lnTo>
                    <a:pt x="100444" y="316318"/>
                  </a:lnTo>
                  <a:lnTo>
                    <a:pt x="101523" y="269786"/>
                  </a:lnTo>
                  <a:lnTo>
                    <a:pt x="104762" y="223342"/>
                  </a:lnTo>
                  <a:lnTo>
                    <a:pt x="110159" y="177101"/>
                  </a:lnTo>
                  <a:lnTo>
                    <a:pt x="172313" y="158699"/>
                  </a:lnTo>
                  <a:lnTo>
                    <a:pt x="220586" y="155333"/>
                  </a:lnTo>
                  <a:lnTo>
                    <a:pt x="268719" y="153301"/>
                  </a:lnTo>
                  <a:lnTo>
                    <a:pt x="316788" y="152628"/>
                  </a:lnTo>
                  <a:lnTo>
                    <a:pt x="364959" y="153301"/>
                  </a:lnTo>
                  <a:lnTo>
                    <a:pt x="413258" y="155333"/>
                  </a:lnTo>
                  <a:lnTo>
                    <a:pt x="461568" y="158699"/>
                  </a:lnTo>
                  <a:lnTo>
                    <a:pt x="509739" y="163423"/>
                  </a:lnTo>
                  <a:lnTo>
                    <a:pt x="523417" y="177101"/>
                  </a:lnTo>
                  <a:lnTo>
                    <a:pt x="529107" y="223342"/>
                  </a:lnTo>
                  <a:lnTo>
                    <a:pt x="532536" y="269786"/>
                  </a:lnTo>
                  <a:lnTo>
                    <a:pt x="533666" y="316318"/>
                  </a:lnTo>
                  <a:lnTo>
                    <a:pt x="532536" y="362800"/>
                  </a:lnTo>
                  <a:lnTo>
                    <a:pt x="529107" y="409067"/>
                  </a:lnTo>
                  <a:lnTo>
                    <a:pt x="523417" y="455002"/>
                  </a:lnTo>
                  <a:lnTo>
                    <a:pt x="522693" y="461479"/>
                  </a:lnTo>
                  <a:lnTo>
                    <a:pt x="516216" y="467956"/>
                  </a:lnTo>
                  <a:lnTo>
                    <a:pt x="509739" y="468680"/>
                  </a:lnTo>
                  <a:lnTo>
                    <a:pt x="494296" y="470700"/>
                  </a:lnTo>
                  <a:lnTo>
                    <a:pt x="479132" y="472452"/>
                  </a:lnTo>
                  <a:lnTo>
                    <a:pt x="463969" y="473938"/>
                  </a:lnTo>
                  <a:lnTo>
                    <a:pt x="448538" y="475157"/>
                  </a:lnTo>
                  <a:lnTo>
                    <a:pt x="442772" y="475157"/>
                  </a:lnTo>
                  <a:lnTo>
                    <a:pt x="438454" y="480199"/>
                  </a:lnTo>
                  <a:lnTo>
                    <a:pt x="438454" y="490270"/>
                  </a:lnTo>
                  <a:lnTo>
                    <a:pt x="442772" y="494601"/>
                  </a:lnTo>
                  <a:lnTo>
                    <a:pt x="449262" y="494601"/>
                  </a:lnTo>
                  <a:lnTo>
                    <a:pt x="464921" y="493077"/>
                  </a:lnTo>
                  <a:lnTo>
                    <a:pt x="480580" y="491629"/>
                  </a:lnTo>
                  <a:lnTo>
                    <a:pt x="523430" y="484708"/>
                  </a:lnTo>
                  <a:lnTo>
                    <a:pt x="549262" y="411226"/>
                  </a:lnTo>
                  <a:lnTo>
                    <a:pt x="552665" y="364236"/>
                  </a:lnTo>
                  <a:lnTo>
                    <a:pt x="553745" y="317042"/>
                  </a:lnTo>
                  <a:close/>
                </a:path>
                <a:path w="633729" h="628650">
                  <a:moveTo>
                    <a:pt x="633564" y="316776"/>
                  </a:moveTo>
                  <a:lnTo>
                    <a:pt x="629640" y="266877"/>
                  </a:lnTo>
                  <a:lnTo>
                    <a:pt x="618032" y="218732"/>
                  </a:lnTo>
                  <a:lnTo>
                    <a:pt x="612686" y="205879"/>
                  </a:lnTo>
                  <a:lnTo>
                    <a:pt x="612686" y="316763"/>
                  </a:lnTo>
                  <a:lnTo>
                    <a:pt x="608799" y="364769"/>
                  </a:lnTo>
                  <a:lnTo>
                    <a:pt x="597522" y="410298"/>
                  </a:lnTo>
                  <a:lnTo>
                    <a:pt x="579501" y="452755"/>
                  </a:lnTo>
                  <a:lnTo>
                    <a:pt x="555345" y="491528"/>
                  </a:lnTo>
                  <a:lnTo>
                    <a:pt x="525665" y="525995"/>
                  </a:lnTo>
                  <a:lnTo>
                    <a:pt x="491083" y="555574"/>
                  </a:lnTo>
                  <a:lnTo>
                    <a:pt x="452208" y="579640"/>
                  </a:lnTo>
                  <a:lnTo>
                    <a:pt x="409676" y="597585"/>
                  </a:lnTo>
                  <a:lnTo>
                    <a:pt x="364083" y="608787"/>
                  </a:lnTo>
                  <a:lnTo>
                    <a:pt x="316064" y="612660"/>
                  </a:lnTo>
                  <a:lnTo>
                    <a:pt x="268020" y="608787"/>
                  </a:lnTo>
                  <a:lnTo>
                    <a:pt x="222389" y="597585"/>
                  </a:lnTo>
                  <a:lnTo>
                    <a:pt x="179768" y="579640"/>
                  </a:lnTo>
                  <a:lnTo>
                    <a:pt x="140804" y="555574"/>
                  </a:lnTo>
                  <a:lnTo>
                    <a:pt x="106108" y="525995"/>
                  </a:lnTo>
                  <a:lnTo>
                    <a:pt x="76314" y="491528"/>
                  </a:lnTo>
                  <a:lnTo>
                    <a:pt x="52057" y="452755"/>
                  </a:lnTo>
                  <a:lnTo>
                    <a:pt x="33959" y="410298"/>
                  </a:lnTo>
                  <a:lnTo>
                    <a:pt x="22631" y="364769"/>
                  </a:lnTo>
                  <a:lnTo>
                    <a:pt x="18719" y="316776"/>
                  </a:lnTo>
                  <a:lnTo>
                    <a:pt x="22631" y="268389"/>
                  </a:lnTo>
                  <a:lnTo>
                    <a:pt x="33959" y="222542"/>
                  </a:lnTo>
                  <a:lnTo>
                    <a:pt x="52057" y="179844"/>
                  </a:lnTo>
                  <a:lnTo>
                    <a:pt x="76314" y="140893"/>
                  </a:lnTo>
                  <a:lnTo>
                    <a:pt x="106108" y="106286"/>
                  </a:lnTo>
                  <a:lnTo>
                    <a:pt x="140804" y="76619"/>
                  </a:lnTo>
                  <a:lnTo>
                    <a:pt x="179768" y="52501"/>
                  </a:lnTo>
                  <a:lnTo>
                    <a:pt x="222389" y="34544"/>
                  </a:lnTo>
                  <a:lnTo>
                    <a:pt x="268020" y="23317"/>
                  </a:lnTo>
                  <a:lnTo>
                    <a:pt x="316064" y="19443"/>
                  </a:lnTo>
                  <a:lnTo>
                    <a:pt x="364261" y="23317"/>
                  </a:lnTo>
                  <a:lnTo>
                    <a:pt x="409943" y="34544"/>
                  </a:lnTo>
                  <a:lnTo>
                    <a:pt x="452526" y="52501"/>
                  </a:lnTo>
                  <a:lnTo>
                    <a:pt x="491388" y="76619"/>
                  </a:lnTo>
                  <a:lnTo>
                    <a:pt x="525932" y="106286"/>
                  </a:lnTo>
                  <a:lnTo>
                    <a:pt x="555548" y="140893"/>
                  </a:lnTo>
                  <a:lnTo>
                    <a:pt x="579640" y="179844"/>
                  </a:lnTo>
                  <a:lnTo>
                    <a:pt x="597598" y="222542"/>
                  </a:lnTo>
                  <a:lnTo>
                    <a:pt x="608812" y="268389"/>
                  </a:lnTo>
                  <a:lnTo>
                    <a:pt x="612686" y="316763"/>
                  </a:lnTo>
                  <a:lnTo>
                    <a:pt x="612686" y="205879"/>
                  </a:lnTo>
                  <a:lnTo>
                    <a:pt x="572935" y="130644"/>
                  </a:lnTo>
                  <a:lnTo>
                    <a:pt x="539965" y="92151"/>
                  </a:lnTo>
                  <a:lnTo>
                    <a:pt x="501827" y="59626"/>
                  </a:lnTo>
                  <a:lnTo>
                    <a:pt x="459600" y="33909"/>
                  </a:lnTo>
                  <a:lnTo>
                    <a:pt x="424332" y="19443"/>
                  </a:lnTo>
                  <a:lnTo>
                    <a:pt x="414058" y="15227"/>
                  </a:lnTo>
                  <a:lnTo>
                    <a:pt x="365963" y="3848"/>
                  </a:lnTo>
                  <a:lnTo>
                    <a:pt x="316064" y="0"/>
                  </a:lnTo>
                  <a:lnTo>
                    <a:pt x="266509" y="3848"/>
                  </a:lnTo>
                  <a:lnTo>
                    <a:pt x="218592" y="15227"/>
                  </a:lnTo>
                  <a:lnTo>
                    <a:pt x="173050" y="33909"/>
                  </a:lnTo>
                  <a:lnTo>
                    <a:pt x="130644" y="59626"/>
                  </a:lnTo>
                  <a:lnTo>
                    <a:pt x="92163" y="92151"/>
                  </a:lnTo>
                  <a:lnTo>
                    <a:pt x="59626" y="130644"/>
                  </a:lnTo>
                  <a:lnTo>
                    <a:pt x="33909" y="173088"/>
                  </a:lnTo>
                  <a:lnTo>
                    <a:pt x="15227" y="218732"/>
                  </a:lnTo>
                  <a:lnTo>
                    <a:pt x="3848" y="266877"/>
                  </a:lnTo>
                  <a:lnTo>
                    <a:pt x="0" y="316763"/>
                  </a:lnTo>
                  <a:lnTo>
                    <a:pt x="3848" y="366318"/>
                  </a:lnTo>
                  <a:lnTo>
                    <a:pt x="15227" y="414197"/>
                  </a:lnTo>
                  <a:lnTo>
                    <a:pt x="33909" y="459625"/>
                  </a:lnTo>
                  <a:lnTo>
                    <a:pt x="59626" y="501815"/>
                  </a:lnTo>
                  <a:lnTo>
                    <a:pt x="92163" y="539953"/>
                  </a:lnTo>
                  <a:lnTo>
                    <a:pt x="130644" y="572833"/>
                  </a:lnTo>
                  <a:lnTo>
                    <a:pt x="173050" y="598766"/>
                  </a:lnTo>
                  <a:lnTo>
                    <a:pt x="218592" y="617550"/>
                  </a:lnTo>
                  <a:lnTo>
                    <a:pt x="265201" y="628650"/>
                  </a:lnTo>
                  <a:lnTo>
                    <a:pt x="367284" y="628650"/>
                  </a:lnTo>
                  <a:lnTo>
                    <a:pt x="414058" y="617550"/>
                  </a:lnTo>
                  <a:lnTo>
                    <a:pt x="425907" y="612660"/>
                  </a:lnTo>
                  <a:lnTo>
                    <a:pt x="459600" y="598766"/>
                  </a:lnTo>
                  <a:lnTo>
                    <a:pt x="501827" y="572833"/>
                  </a:lnTo>
                  <a:lnTo>
                    <a:pt x="539965" y="539953"/>
                  </a:lnTo>
                  <a:lnTo>
                    <a:pt x="572935" y="501815"/>
                  </a:lnTo>
                  <a:lnTo>
                    <a:pt x="599046" y="459625"/>
                  </a:lnTo>
                  <a:lnTo>
                    <a:pt x="618032" y="414197"/>
                  </a:lnTo>
                  <a:lnTo>
                    <a:pt x="629640" y="366318"/>
                  </a:lnTo>
                  <a:lnTo>
                    <a:pt x="633564" y="316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8063" y="6533257"/>
              <a:ext cx="192948" cy="2015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5639" y="1572767"/>
              <a:ext cx="984503" cy="13746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38797" y="2925357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60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797" y="2924637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60" h="2299335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60" h="2299335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60" h="2299335">
                  <a:moveTo>
                    <a:pt x="3008852" y="228227"/>
                  </a:moveTo>
                  <a:lnTo>
                    <a:pt x="3237089" y="456454"/>
                  </a:lnTo>
                </a:path>
                <a:path w="3540760" h="2299335">
                  <a:moveTo>
                    <a:pt x="3236370" y="228227"/>
                  </a:moveTo>
                  <a:lnTo>
                    <a:pt x="3008132" y="456454"/>
                  </a:lnTo>
                </a:path>
                <a:path w="3540760" h="2299335">
                  <a:moveTo>
                    <a:pt x="1921662" y="341981"/>
                  </a:moveTo>
                  <a:lnTo>
                    <a:pt x="2245659" y="343420"/>
                  </a:lnTo>
                </a:path>
                <a:path w="3540760" h="2299335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4439" y="3980687"/>
              <a:ext cx="850391" cy="9479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7815" y="3980687"/>
              <a:ext cx="460247" cy="9479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071" y="3980687"/>
              <a:ext cx="633983" cy="9479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552" y="2929165"/>
              <a:ext cx="3524249" cy="23145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954400" y="5376240"/>
              <a:ext cx="2748915" cy="2298700"/>
            </a:xfrm>
            <a:custGeom>
              <a:avLst/>
              <a:gdLst/>
              <a:ahLst/>
              <a:cxnLst/>
              <a:rect l="l" t="t" r="r" b="b"/>
              <a:pathLst>
                <a:path w="2748915" h="2298700">
                  <a:moveTo>
                    <a:pt x="2748888" y="2298112"/>
                  </a:moveTo>
                  <a:lnTo>
                    <a:pt x="1374444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2748888" y="0"/>
                  </a:lnTo>
                  <a:lnTo>
                    <a:pt x="2748888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54400" y="5375520"/>
              <a:ext cx="2748915" cy="2299335"/>
            </a:xfrm>
            <a:custGeom>
              <a:avLst/>
              <a:gdLst/>
              <a:ahLst/>
              <a:cxnLst/>
              <a:rect l="l" t="t" r="r" b="b"/>
              <a:pathLst>
                <a:path w="2748915" h="2299334">
                  <a:moveTo>
                    <a:pt x="1374444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2748888" y="719"/>
                  </a:lnTo>
                  <a:lnTo>
                    <a:pt x="2748888" y="2298832"/>
                  </a:lnTo>
                  <a:lnTo>
                    <a:pt x="1374444" y="2298832"/>
                  </a:lnTo>
                  <a:close/>
                </a:path>
                <a:path w="2748915" h="2299334">
                  <a:moveTo>
                    <a:pt x="1374444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2748888" y="0"/>
                  </a:lnTo>
                  <a:lnTo>
                    <a:pt x="2748888" y="753798"/>
                  </a:lnTo>
                  <a:lnTo>
                    <a:pt x="1374444" y="753798"/>
                  </a:lnTo>
                  <a:close/>
                </a:path>
                <a:path w="2748915" h="2299334">
                  <a:moveTo>
                    <a:pt x="2330579" y="264945"/>
                  </a:moveTo>
                  <a:lnTo>
                    <a:pt x="2558813" y="493172"/>
                  </a:lnTo>
                </a:path>
                <a:path w="2748915" h="2299334">
                  <a:moveTo>
                    <a:pt x="2558093" y="264945"/>
                  </a:moveTo>
                  <a:lnTo>
                    <a:pt x="2329859" y="493172"/>
                  </a:lnTo>
                </a:path>
                <a:path w="2748915" h="2299334">
                  <a:moveTo>
                    <a:pt x="1243407" y="378698"/>
                  </a:moveTo>
                  <a:lnTo>
                    <a:pt x="1567399" y="380138"/>
                  </a:lnTo>
                </a:path>
                <a:path w="2748915" h="2299334">
                  <a:moveTo>
                    <a:pt x="1948989" y="492452"/>
                  </a:moveTo>
                  <a:lnTo>
                    <a:pt x="1835231" y="492452"/>
                  </a:lnTo>
                  <a:lnTo>
                    <a:pt x="1835231" y="264225"/>
                  </a:lnTo>
                  <a:lnTo>
                    <a:pt x="2062746" y="264225"/>
                  </a:lnTo>
                  <a:lnTo>
                    <a:pt x="2062746" y="492452"/>
                  </a:lnTo>
                  <a:lnTo>
                    <a:pt x="1948989" y="492452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91102" y="6416039"/>
              <a:ext cx="490727" cy="944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92726" y="6416039"/>
              <a:ext cx="460247" cy="944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46343" y="5365746"/>
              <a:ext cx="2752724" cy="2314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238</Words>
  <Application>Microsoft Office PowerPoint</Application>
  <PresentationFormat>Personalizar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Consolas</vt:lpstr>
      <vt:lpstr>Times New Roman</vt:lpstr>
      <vt:lpstr>Office Theme</vt:lpstr>
      <vt:lpstr>⥫</vt:lpstr>
      <vt:lpstr>Introdução à Segurança  Urbana</vt:lpstr>
      <vt:lpstr>Benefícios das Câmeras  Inteligentes</vt:lpstr>
      <vt:lpstr>Desaﬁos na Implementação</vt:lpstr>
      <vt:lpstr>Conclusão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⥫</dc:title>
  <dc:creator>João Luiz da Silva - 82420546</dc:creator>
  <cp:lastModifiedBy>João Luiz da Silva - 82420546</cp:lastModifiedBy>
  <cp:revision>1</cp:revision>
  <dcterms:created xsi:type="dcterms:W3CDTF">2024-11-19T16:06:33Z</dcterms:created>
  <dcterms:modified xsi:type="dcterms:W3CDTF">2024-11-19T21:36:59Z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2024-11-19T00:00:00Z</vt:filetime>
  </property>
</Properties>
</file>