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5666" y="1582011"/>
            <a:ext cx="13509625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559" y="506159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39" y="9275001"/>
                </a:moveTo>
                <a:lnTo>
                  <a:pt x="0" y="9275001"/>
                </a:lnTo>
                <a:lnTo>
                  <a:pt x="0" y="0"/>
                </a:lnTo>
                <a:lnTo>
                  <a:pt x="17354879" y="0"/>
                </a:lnTo>
                <a:lnTo>
                  <a:pt x="17354879" y="9275001"/>
                </a:lnTo>
                <a:lnTo>
                  <a:pt x="8677439" y="9275001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3721" y="3356054"/>
            <a:ext cx="10533257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721" y="3356054"/>
            <a:ext cx="10533257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R="5080" indent="-635" algn="ctr">
              <a:lnSpc>
                <a:spcPct val="81000"/>
              </a:lnSpc>
              <a:spcBef>
                <a:spcPts val="1470"/>
              </a:spcBef>
            </a:pPr>
            <a:r>
              <a:rPr spc="-100" dirty="0"/>
              <a:t>SEGURANÇA</a:t>
            </a:r>
            <a:r>
              <a:rPr spc="-360" dirty="0"/>
              <a:t> </a:t>
            </a:r>
            <a:r>
              <a:rPr spc="-10" dirty="0"/>
              <a:t>URBANA </a:t>
            </a:r>
            <a:r>
              <a:rPr spc="-110" dirty="0"/>
              <a:t>CONECTADA</a:t>
            </a:r>
            <a:r>
              <a:rPr spc="-390" dirty="0"/>
              <a:t> </a:t>
            </a:r>
            <a:r>
              <a:rPr spc="85" dirty="0"/>
              <a:t>COM</a:t>
            </a:r>
            <a:r>
              <a:rPr spc="-385" dirty="0"/>
              <a:t> </a:t>
            </a:r>
            <a:r>
              <a:rPr spc="-25" dirty="0"/>
              <a:t>CÂMERAS </a:t>
            </a:r>
            <a:r>
              <a:rPr spc="-254" dirty="0"/>
              <a:t>DE</a:t>
            </a:r>
            <a:r>
              <a:rPr spc="-409" dirty="0"/>
              <a:t> </a:t>
            </a:r>
            <a:r>
              <a:rPr spc="-280" dirty="0"/>
              <a:t>VIGILÂNCIA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1546" y="6160175"/>
            <a:ext cx="9981565" cy="18688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3535" marR="335915" algn="ctr">
              <a:lnSpc>
                <a:spcPct val="101600"/>
              </a:lnSpc>
              <a:spcBef>
                <a:spcPts val="55"/>
              </a:spcBef>
            </a:pP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João</a:t>
            </a:r>
            <a:r>
              <a:rPr sz="4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70" dirty="0">
                <a:solidFill>
                  <a:srgbClr val="FFFFFF"/>
                </a:solidFill>
                <a:latin typeface="Verdana"/>
                <a:cs typeface="Verdana"/>
              </a:rPr>
              <a:t>Luiz</a:t>
            </a:r>
            <a:r>
              <a:rPr sz="4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8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4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75" dirty="0">
                <a:solidFill>
                  <a:srgbClr val="FFFFFF"/>
                </a:solidFill>
                <a:latin typeface="Verdana"/>
                <a:cs typeface="Verdana"/>
              </a:rPr>
              <a:t>Silva</a:t>
            </a:r>
            <a:r>
              <a:rPr sz="4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/>
                <a:cs typeface="Verdana"/>
              </a:rPr>
              <a:t>82420546 </a:t>
            </a:r>
            <a:r>
              <a:rPr sz="4000" spc="-125" dirty="0">
                <a:solidFill>
                  <a:srgbClr val="FFFFFF"/>
                </a:solidFill>
                <a:latin typeface="Verdana"/>
                <a:cs typeface="Verdana"/>
              </a:rPr>
              <a:t>Alexsandro</a:t>
            </a:r>
            <a:r>
              <a:rPr sz="4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95" dirty="0">
                <a:solidFill>
                  <a:srgbClr val="FFFFFF"/>
                </a:solidFill>
                <a:latin typeface="Verdana"/>
                <a:cs typeface="Verdana"/>
              </a:rPr>
              <a:t>Alves</a:t>
            </a:r>
            <a:r>
              <a:rPr sz="4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8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4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Verdana"/>
                <a:cs typeface="Verdana"/>
              </a:rPr>
              <a:t>Costa</a:t>
            </a:r>
            <a:r>
              <a:rPr sz="4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60" dirty="0">
                <a:solidFill>
                  <a:srgbClr val="FFFFFF"/>
                </a:solidFill>
                <a:latin typeface="Verdana"/>
                <a:cs typeface="Verdana"/>
              </a:rPr>
              <a:t>824110447</a:t>
            </a:r>
            <a:endParaRPr sz="4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4000" spc="-135" dirty="0">
                <a:solidFill>
                  <a:srgbClr val="FFFFFF"/>
                </a:solidFill>
                <a:latin typeface="Verdana"/>
                <a:cs typeface="Verdana"/>
              </a:rPr>
              <a:t>Rafael</a:t>
            </a:r>
            <a:r>
              <a:rPr sz="4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55" dirty="0">
                <a:solidFill>
                  <a:srgbClr val="FFFFFF"/>
                </a:solidFill>
                <a:latin typeface="Verdana"/>
                <a:cs typeface="Verdana"/>
              </a:rPr>
              <a:t>Tiago</a:t>
            </a:r>
            <a:r>
              <a:rPr sz="4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Verdana"/>
                <a:cs typeface="Verdana"/>
              </a:rPr>
              <a:t>Scisci</a:t>
            </a:r>
            <a:r>
              <a:rPr sz="4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05" dirty="0">
                <a:solidFill>
                  <a:srgbClr val="FFFFFF"/>
                </a:solidFill>
                <a:latin typeface="Verdana"/>
                <a:cs typeface="Verdana"/>
              </a:rPr>
              <a:t>Arcienega</a:t>
            </a:r>
            <a:r>
              <a:rPr sz="4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30" dirty="0">
                <a:solidFill>
                  <a:srgbClr val="FFFFFF"/>
                </a:solidFill>
                <a:latin typeface="Verdana"/>
                <a:cs typeface="Verdana"/>
              </a:rPr>
              <a:t>824216105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96799"/>
            <a:ext cx="17373600" cy="9293860"/>
            <a:chOff x="457200" y="496799"/>
            <a:chExt cx="17373600" cy="9293860"/>
          </a:xfrm>
        </p:grpSpPr>
        <p:sp>
          <p:nvSpPr>
            <p:cNvPr id="4" name="object 4"/>
            <p:cNvSpPr/>
            <p:nvPr/>
          </p:nvSpPr>
          <p:spPr>
            <a:xfrm>
              <a:off x="466560" y="506159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39" y="9275001"/>
                  </a:moveTo>
                  <a:lnTo>
                    <a:pt x="0" y="9275001"/>
                  </a:lnTo>
                  <a:lnTo>
                    <a:pt x="0" y="0"/>
                  </a:lnTo>
                  <a:lnTo>
                    <a:pt x="17354879" y="0"/>
                  </a:lnTo>
                  <a:lnTo>
                    <a:pt x="17354879" y="9275001"/>
                  </a:lnTo>
                  <a:lnTo>
                    <a:pt x="8677439" y="927500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320" y="8753757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799" y="453515"/>
                  </a:moveTo>
                  <a:lnTo>
                    <a:pt x="0" y="453515"/>
                  </a:lnTo>
                  <a:lnTo>
                    <a:pt x="0" y="0"/>
                  </a:lnTo>
                  <a:lnTo>
                    <a:pt x="453599" y="0"/>
                  </a:lnTo>
                  <a:lnTo>
                    <a:pt x="453599" y="453515"/>
                  </a:lnTo>
                  <a:lnTo>
                    <a:pt x="226799" y="453515"/>
                  </a:lnTo>
                  <a:close/>
                </a:path>
                <a:path w="1948180" h="454025">
                  <a:moveTo>
                    <a:pt x="973438" y="453515"/>
                  </a:moveTo>
                  <a:lnTo>
                    <a:pt x="746638" y="453515"/>
                  </a:lnTo>
                  <a:lnTo>
                    <a:pt x="746638" y="0"/>
                  </a:lnTo>
                  <a:lnTo>
                    <a:pt x="1200238" y="0"/>
                  </a:lnTo>
                  <a:lnTo>
                    <a:pt x="1200238" y="453515"/>
                  </a:lnTo>
                  <a:lnTo>
                    <a:pt x="973438" y="453515"/>
                  </a:lnTo>
                  <a:close/>
                </a:path>
                <a:path w="1948180" h="454025">
                  <a:moveTo>
                    <a:pt x="1720797" y="453515"/>
                  </a:moveTo>
                  <a:lnTo>
                    <a:pt x="1493997" y="453515"/>
                  </a:lnTo>
                  <a:lnTo>
                    <a:pt x="1493997" y="0"/>
                  </a:lnTo>
                  <a:lnTo>
                    <a:pt x="1947597" y="0"/>
                  </a:lnTo>
                  <a:lnTo>
                    <a:pt x="1947597" y="453515"/>
                  </a:lnTo>
                  <a:lnTo>
                    <a:pt x="1720797" y="45351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44" y="1024465"/>
              <a:ext cx="5558284" cy="78755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02225" y="2143511"/>
            <a:ext cx="10825480" cy="52241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11454" marR="203835" algn="ctr">
              <a:lnSpc>
                <a:spcPct val="101600"/>
              </a:lnSpc>
              <a:spcBef>
                <a:spcPts val="25"/>
              </a:spcBef>
            </a:pPr>
            <a:r>
              <a:rPr sz="4250" spc="-45" dirty="0">
                <a:solidFill>
                  <a:srgbClr val="FFFFFF"/>
                </a:solidFill>
                <a:latin typeface="Verdana"/>
                <a:cs typeface="Verdana"/>
              </a:rPr>
              <a:t>Nas</a:t>
            </a:r>
            <a:r>
              <a:rPr sz="42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45" dirty="0">
                <a:solidFill>
                  <a:srgbClr val="FFFFFF"/>
                </a:solidFill>
                <a:latin typeface="Verdana"/>
                <a:cs typeface="Verdana"/>
              </a:rPr>
              <a:t>cidades</a:t>
            </a:r>
            <a:r>
              <a:rPr sz="4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55" dirty="0">
                <a:solidFill>
                  <a:srgbClr val="FFFFFF"/>
                </a:solidFill>
                <a:latin typeface="Verdana"/>
                <a:cs typeface="Verdana"/>
              </a:rPr>
              <a:t>inteligentes,</a:t>
            </a:r>
            <a:r>
              <a:rPr sz="4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00" dirty="0">
                <a:solidFill>
                  <a:srgbClr val="FFFFFF"/>
                </a:solidFill>
                <a:latin typeface="Verdana"/>
                <a:cs typeface="Verdana"/>
              </a:rPr>
              <a:t>proteção</a:t>
            </a:r>
            <a:r>
              <a:rPr sz="4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25" dirty="0">
                <a:solidFill>
                  <a:srgbClr val="FFFFFF"/>
                </a:solidFill>
                <a:latin typeface="Verdana"/>
                <a:cs typeface="Verdana"/>
              </a:rPr>
              <a:t>dos </a:t>
            </a:r>
            <a:r>
              <a:rPr sz="4250" spc="-55" dirty="0">
                <a:solidFill>
                  <a:srgbClr val="FFFFFF"/>
                </a:solidFill>
                <a:latin typeface="Verdana"/>
                <a:cs typeface="Verdana"/>
              </a:rPr>
              <a:t>cidadãos</a:t>
            </a:r>
            <a:r>
              <a:rPr sz="4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8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4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20" dirty="0">
                <a:solidFill>
                  <a:srgbClr val="FFFFFF"/>
                </a:solidFill>
                <a:latin typeface="Verdana"/>
                <a:cs typeface="Verdana"/>
              </a:rPr>
              <a:t>essencial,</a:t>
            </a:r>
            <a:r>
              <a:rPr sz="4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10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Verdana"/>
                <a:cs typeface="Verdana"/>
              </a:rPr>
              <a:t>implementação</a:t>
            </a:r>
            <a:r>
              <a:rPr sz="425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425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câmeras</a:t>
            </a:r>
            <a:r>
              <a:rPr sz="425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3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425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55" dirty="0">
                <a:solidFill>
                  <a:srgbClr val="FFFFFF"/>
                </a:solidFill>
                <a:latin typeface="Verdana"/>
                <a:cs typeface="Verdana"/>
              </a:rPr>
              <a:t>vigilância </a:t>
            </a:r>
            <a:r>
              <a:rPr sz="4250" spc="-1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4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45" dirty="0">
                <a:solidFill>
                  <a:srgbClr val="FFFFFF"/>
                </a:solidFill>
                <a:latin typeface="Verdana"/>
                <a:cs typeface="Verdana"/>
              </a:rPr>
              <a:t>apresenta</a:t>
            </a:r>
            <a:r>
              <a:rPr sz="4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10" dirty="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sz="42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80" dirty="0">
                <a:solidFill>
                  <a:srgbClr val="FFFFFF"/>
                </a:solidFill>
                <a:latin typeface="Verdana"/>
                <a:cs typeface="Verdana"/>
              </a:rPr>
              <a:t>solução</a:t>
            </a:r>
            <a:r>
              <a:rPr sz="42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Verdana"/>
                <a:cs typeface="Verdana"/>
              </a:rPr>
              <a:t>principal</a:t>
            </a:r>
            <a:r>
              <a:rPr sz="4100" spc="-1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4100" spc="-210" dirty="0">
                <a:solidFill>
                  <a:srgbClr val="FFFFFF"/>
                </a:solidFill>
                <a:latin typeface="Verdana"/>
                <a:cs typeface="Verdana"/>
              </a:rPr>
              <a:t>mas</a:t>
            </a:r>
            <a:r>
              <a:rPr sz="41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190" dirty="0">
                <a:solidFill>
                  <a:srgbClr val="FFFFFF"/>
                </a:solidFill>
                <a:latin typeface="Verdana"/>
                <a:cs typeface="Verdana"/>
              </a:rPr>
              <a:t>geram</a:t>
            </a:r>
            <a:r>
              <a:rPr sz="41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145" dirty="0">
                <a:solidFill>
                  <a:srgbClr val="FFFFFF"/>
                </a:solidFill>
                <a:latin typeface="Verdana"/>
                <a:cs typeface="Verdana"/>
              </a:rPr>
              <a:t>dilemas</a:t>
            </a:r>
            <a:r>
              <a:rPr sz="41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85" dirty="0">
                <a:solidFill>
                  <a:srgbClr val="FFFFFF"/>
                </a:solidFill>
                <a:latin typeface="Verdana"/>
                <a:cs typeface="Verdana"/>
              </a:rPr>
              <a:t>éticos.</a:t>
            </a:r>
            <a:r>
              <a:rPr sz="41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80" dirty="0">
                <a:solidFill>
                  <a:srgbClr val="FFFFFF"/>
                </a:solidFill>
                <a:latin typeface="Verdana"/>
                <a:cs typeface="Verdana"/>
              </a:rPr>
              <a:t>Questões</a:t>
            </a:r>
            <a:r>
              <a:rPr sz="41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2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4100" spc="-110" dirty="0">
                <a:solidFill>
                  <a:srgbClr val="FFFFFF"/>
                </a:solidFill>
                <a:latin typeface="Verdana"/>
                <a:cs typeface="Verdana"/>
              </a:rPr>
              <a:t>privacidade,</a:t>
            </a:r>
            <a:r>
              <a:rPr sz="4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110" dirty="0">
                <a:solidFill>
                  <a:srgbClr val="FFFFFF"/>
                </a:solidFill>
                <a:latin typeface="Verdana"/>
                <a:cs typeface="Verdana"/>
              </a:rPr>
              <a:t>discriminação</a:t>
            </a:r>
            <a:r>
              <a:rPr sz="4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65" dirty="0">
                <a:solidFill>
                  <a:srgbClr val="FFFFFF"/>
                </a:solidFill>
                <a:latin typeface="Verdana"/>
                <a:cs typeface="Verdana"/>
              </a:rPr>
              <a:t>ineficácia</a:t>
            </a:r>
            <a:r>
              <a:rPr sz="4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2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endParaRPr sz="4100">
              <a:latin typeface="Verdana"/>
              <a:cs typeface="Verdana"/>
            </a:endParaRPr>
          </a:p>
          <a:p>
            <a:pPr marL="12700" marR="5080" algn="ctr">
              <a:lnSpc>
                <a:spcPts val="5180"/>
              </a:lnSpc>
              <a:spcBef>
                <a:spcPts val="20"/>
              </a:spcBef>
            </a:pPr>
            <a:r>
              <a:rPr sz="4100" spc="-110" dirty="0">
                <a:solidFill>
                  <a:srgbClr val="FFFFFF"/>
                </a:solidFill>
                <a:latin typeface="Verdana"/>
                <a:cs typeface="Verdana"/>
              </a:rPr>
              <a:t>reconhecimento</a:t>
            </a:r>
            <a:r>
              <a:rPr sz="41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85" dirty="0">
                <a:solidFill>
                  <a:srgbClr val="FFFFFF"/>
                </a:solidFill>
                <a:latin typeface="Verdana"/>
                <a:cs typeface="Verdana"/>
              </a:rPr>
              <a:t>facial</a:t>
            </a:r>
            <a:r>
              <a:rPr sz="41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120" dirty="0">
                <a:solidFill>
                  <a:srgbClr val="FFFFFF"/>
                </a:solidFill>
                <a:latin typeface="Verdana"/>
                <a:cs typeface="Verdana"/>
              </a:rPr>
              <a:t>podem</a:t>
            </a:r>
            <a:r>
              <a:rPr sz="41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110" dirty="0">
                <a:solidFill>
                  <a:srgbClr val="FFFFFF"/>
                </a:solidFill>
                <a:latin typeface="Verdana"/>
                <a:cs typeface="Verdana"/>
              </a:rPr>
              <a:t>comprometer </a:t>
            </a:r>
            <a:r>
              <a:rPr sz="4100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65" dirty="0">
                <a:solidFill>
                  <a:srgbClr val="FFFFFF"/>
                </a:solidFill>
                <a:latin typeface="Verdana"/>
                <a:cs typeface="Verdana"/>
              </a:rPr>
              <a:t>confiança</a:t>
            </a:r>
            <a:r>
              <a:rPr sz="4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90" dirty="0">
                <a:solidFill>
                  <a:srgbClr val="FFFFFF"/>
                </a:solidFill>
                <a:latin typeface="Verdana"/>
                <a:cs typeface="Verdana"/>
              </a:rPr>
              <a:t>pública</a:t>
            </a:r>
            <a:r>
              <a:rPr sz="4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100" dirty="0">
                <a:solidFill>
                  <a:srgbClr val="FFFFFF"/>
                </a:solidFill>
                <a:latin typeface="Verdana"/>
                <a:cs typeface="Verdana"/>
              </a:rPr>
              <a:t>liberdade</a:t>
            </a:r>
            <a:r>
              <a:rPr sz="41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100" spc="-110" dirty="0">
                <a:solidFill>
                  <a:srgbClr val="FFFFFF"/>
                </a:solidFill>
                <a:latin typeface="Verdana"/>
                <a:cs typeface="Verdana"/>
              </a:rPr>
              <a:t>individual.</a:t>
            </a:r>
            <a:endParaRPr sz="4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23276" y="1024465"/>
            <a:ext cx="5610224" cy="8162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4877" y="1982806"/>
            <a:ext cx="10514965" cy="6252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14"/>
              </a:spcBef>
            </a:pPr>
            <a:r>
              <a:rPr sz="39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9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00" dirty="0">
                <a:solidFill>
                  <a:srgbClr val="FFFFFF"/>
                </a:solidFill>
                <a:latin typeface="Verdana"/>
                <a:cs typeface="Verdana"/>
              </a:rPr>
              <a:t>proposta</a:t>
            </a:r>
            <a:r>
              <a:rPr sz="39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45" dirty="0">
                <a:solidFill>
                  <a:srgbClr val="FFFFFF"/>
                </a:solidFill>
                <a:latin typeface="Verdana"/>
                <a:cs typeface="Verdana"/>
              </a:rPr>
              <a:t>envolve</a:t>
            </a:r>
            <a:r>
              <a:rPr sz="39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9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00" dirty="0">
                <a:solidFill>
                  <a:srgbClr val="FFFFFF"/>
                </a:solidFill>
                <a:latin typeface="Verdana"/>
                <a:cs typeface="Verdana"/>
              </a:rPr>
              <a:t>integração</a:t>
            </a:r>
            <a:r>
              <a:rPr sz="39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9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50" dirty="0">
                <a:solidFill>
                  <a:srgbClr val="FFFFFF"/>
                </a:solidFill>
                <a:latin typeface="Verdana"/>
                <a:cs typeface="Verdana"/>
              </a:rPr>
              <a:t>câmeras </a:t>
            </a:r>
            <a:r>
              <a:rPr sz="39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9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50" dirty="0">
                <a:solidFill>
                  <a:srgbClr val="FFFFFF"/>
                </a:solidFill>
                <a:latin typeface="Verdana"/>
                <a:cs typeface="Verdana"/>
              </a:rPr>
              <a:t>alta</a:t>
            </a:r>
            <a:r>
              <a:rPr sz="39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60" dirty="0">
                <a:solidFill>
                  <a:srgbClr val="FFFFFF"/>
                </a:solidFill>
                <a:latin typeface="Verdana"/>
                <a:cs typeface="Verdana"/>
              </a:rPr>
              <a:t>definição</a:t>
            </a:r>
            <a:r>
              <a:rPr sz="39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95" dirty="0">
                <a:solidFill>
                  <a:srgbClr val="FFFFFF"/>
                </a:solidFill>
                <a:latin typeface="Verdana"/>
                <a:cs typeface="Verdana"/>
              </a:rPr>
              <a:t>com</a:t>
            </a:r>
            <a:r>
              <a:rPr sz="39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14" dirty="0">
                <a:solidFill>
                  <a:srgbClr val="FFFFFF"/>
                </a:solidFill>
                <a:latin typeface="Verdana"/>
                <a:cs typeface="Verdana"/>
              </a:rPr>
              <a:t>inteligência</a:t>
            </a:r>
            <a:r>
              <a:rPr sz="39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Verdana"/>
                <a:cs typeface="Verdana"/>
              </a:rPr>
              <a:t>artificial </a:t>
            </a:r>
            <a:r>
              <a:rPr sz="3900" spc="-15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39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05" dirty="0">
                <a:solidFill>
                  <a:srgbClr val="FFFFFF"/>
                </a:solidFill>
                <a:latin typeface="Verdana"/>
                <a:cs typeface="Verdana"/>
              </a:rPr>
              <a:t>reconhecimento</a:t>
            </a:r>
            <a:r>
              <a:rPr sz="39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90" dirty="0">
                <a:solidFill>
                  <a:srgbClr val="FFFFFF"/>
                </a:solidFill>
                <a:latin typeface="Verdana"/>
                <a:cs typeface="Verdana"/>
              </a:rPr>
              <a:t>facial</a:t>
            </a:r>
            <a:r>
              <a:rPr sz="39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9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25" dirty="0">
                <a:solidFill>
                  <a:srgbClr val="FFFFFF"/>
                </a:solidFill>
                <a:latin typeface="Verdana"/>
                <a:cs typeface="Verdana"/>
              </a:rPr>
              <a:t>análise</a:t>
            </a:r>
            <a:r>
              <a:rPr sz="39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endParaRPr sz="3900">
              <a:latin typeface="Verdana"/>
              <a:cs typeface="Verdana"/>
            </a:endParaRPr>
          </a:p>
          <a:p>
            <a:pPr marR="132080" algn="ctr">
              <a:lnSpc>
                <a:spcPct val="100000"/>
              </a:lnSpc>
              <a:spcBef>
                <a:spcPts val="45"/>
              </a:spcBef>
            </a:pPr>
            <a:r>
              <a:rPr sz="3900" spc="-10" dirty="0">
                <a:solidFill>
                  <a:srgbClr val="FFFFFF"/>
                </a:solidFill>
                <a:latin typeface="Verdana"/>
                <a:cs typeface="Verdana"/>
              </a:rPr>
              <a:t>padrões.</a:t>
            </a:r>
            <a:endParaRPr sz="3900">
              <a:latin typeface="Verdana"/>
              <a:cs typeface="Verdana"/>
            </a:endParaRPr>
          </a:p>
          <a:p>
            <a:pPr marL="22860" marR="15240" indent="139700" algn="ctr">
              <a:lnSpc>
                <a:spcPct val="100600"/>
              </a:lnSpc>
              <a:spcBef>
                <a:spcPts val="1960"/>
              </a:spcBef>
            </a:pPr>
            <a:r>
              <a:rPr sz="3900" spc="-60" dirty="0">
                <a:solidFill>
                  <a:srgbClr val="FFFFFF"/>
                </a:solidFill>
                <a:latin typeface="Verdana"/>
                <a:cs typeface="Verdana"/>
              </a:rPr>
              <a:t>Essas</a:t>
            </a:r>
            <a:r>
              <a:rPr sz="39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25" dirty="0">
                <a:solidFill>
                  <a:srgbClr val="FFFFFF"/>
                </a:solidFill>
                <a:latin typeface="Verdana"/>
                <a:cs typeface="Verdana"/>
              </a:rPr>
              <a:t>câmeras</a:t>
            </a:r>
            <a:r>
              <a:rPr sz="39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95" dirty="0">
                <a:solidFill>
                  <a:srgbClr val="FFFFFF"/>
                </a:solidFill>
                <a:latin typeface="Verdana"/>
                <a:cs typeface="Verdana"/>
              </a:rPr>
              <a:t>serão</a:t>
            </a:r>
            <a:r>
              <a:rPr sz="39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14" dirty="0">
                <a:solidFill>
                  <a:srgbClr val="FFFFFF"/>
                </a:solidFill>
                <a:latin typeface="Verdana"/>
                <a:cs typeface="Verdana"/>
              </a:rPr>
              <a:t>instaladas</a:t>
            </a:r>
            <a:r>
              <a:rPr sz="3900" spc="-225" dirty="0">
                <a:solidFill>
                  <a:srgbClr val="FFFFFF"/>
                </a:solidFill>
                <a:latin typeface="Verdana"/>
                <a:cs typeface="Verdana"/>
              </a:rPr>
              <a:t> em </a:t>
            </a:r>
            <a:r>
              <a:rPr sz="3900" spc="-10" dirty="0">
                <a:solidFill>
                  <a:srgbClr val="FFFFFF"/>
                </a:solidFill>
                <a:latin typeface="Verdana"/>
                <a:cs typeface="Verdana"/>
              </a:rPr>
              <a:t>locais </a:t>
            </a:r>
            <a:r>
              <a:rPr sz="3900" spc="-100" dirty="0">
                <a:solidFill>
                  <a:srgbClr val="FFFFFF"/>
                </a:solidFill>
                <a:latin typeface="Verdana"/>
                <a:cs typeface="Verdana"/>
              </a:rPr>
              <a:t>estratégicos,</a:t>
            </a:r>
            <a:r>
              <a:rPr sz="39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35" dirty="0">
                <a:solidFill>
                  <a:srgbClr val="FFFFFF"/>
                </a:solidFill>
                <a:latin typeface="Verdana"/>
                <a:cs typeface="Verdana"/>
              </a:rPr>
              <a:t>permitindo</a:t>
            </a:r>
            <a:r>
              <a:rPr sz="39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60" dirty="0">
                <a:solidFill>
                  <a:srgbClr val="FFFFFF"/>
                </a:solidFill>
                <a:latin typeface="Verdana"/>
                <a:cs typeface="Verdana"/>
              </a:rPr>
              <a:t>monitoramento</a:t>
            </a:r>
            <a:r>
              <a:rPr sz="39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Verdana"/>
                <a:cs typeface="Verdana"/>
              </a:rPr>
              <a:t>em </a:t>
            </a:r>
            <a:r>
              <a:rPr sz="3900" spc="-140" dirty="0">
                <a:solidFill>
                  <a:srgbClr val="FFFFFF"/>
                </a:solidFill>
                <a:latin typeface="Verdana"/>
                <a:cs typeface="Verdana"/>
              </a:rPr>
              <a:t>tempo</a:t>
            </a:r>
            <a:r>
              <a:rPr sz="39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200" dirty="0">
                <a:solidFill>
                  <a:srgbClr val="FFFFFF"/>
                </a:solidFill>
                <a:latin typeface="Verdana"/>
                <a:cs typeface="Verdana"/>
              </a:rPr>
              <a:t>real.</a:t>
            </a:r>
            <a:r>
              <a:rPr sz="39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9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80" dirty="0">
                <a:solidFill>
                  <a:srgbClr val="FFFFFF"/>
                </a:solidFill>
                <a:latin typeface="Verdana"/>
                <a:cs typeface="Verdana"/>
              </a:rPr>
              <a:t>tecnologia</a:t>
            </a:r>
            <a:r>
              <a:rPr sz="39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9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320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39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80" dirty="0">
                <a:solidFill>
                  <a:srgbClr val="FFFFFF"/>
                </a:solidFill>
                <a:latin typeface="Verdana"/>
                <a:cs typeface="Verdana"/>
              </a:rPr>
              <a:t>irá</a:t>
            </a:r>
            <a:r>
              <a:rPr sz="39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Verdana"/>
                <a:cs typeface="Verdana"/>
              </a:rPr>
              <a:t>identificar </a:t>
            </a:r>
            <a:r>
              <a:rPr sz="3900" spc="-110" dirty="0">
                <a:solidFill>
                  <a:srgbClr val="FFFFFF"/>
                </a:solidFill>
                <a:latin typeface="Verdana"/>
                <a:cs typeface="Verdana"/>
              </a:rPr>
              <a:t>comportamentos</a:t>
            </a:r>
            <a:r>
              <a:rPr sz="39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80" dirty="0">
                <a:solidFill>
                  <a:srgbClr val="FFFFFF"/>
                </a:solidFill>
                <a:latin typeface="Verdana"/>
                <a:cs typeface="Verdana"/>
              </a:rPr>
              <a:t>suspeitos</a:t>
            </a:r>
            <a:r>
              <a:rPr sz="39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9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75" dirty="0">
                <a:solidFill>
                  <a:srgbClr val="FFFFFF"/>
                </a:solidFill>
                <a:latin typeface="Verdana"/>
                <a:cs typeface="Verdana"/>
              </a:rPr>
              <a:t>melhorar</a:t>
            </a:r>
            <a:r>
              <a:rPr sz="39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900" spc="-105" dirty="0">
                <a:solidFill>
                  <a:srgbClr val="FFFFFF"/>
                </a:solidFill>
                <a:latin typeface="Verdana"/>
                <a:cs typeface="Verdana"/>
              </a:rPr>
              <a:t>segurança</a:t>
            </a:r>
            <a:r>
              <a:rPr sz="39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20" dirty="0">
                <a:solidFill>
                  <a:srgbClr val="FFFFFF"/>
                </a:solidFill>
                <a:latin typeface="Verdana"/>
                <a:cs typeface="Verdana"/>
              </a:rPr>
              <a:t>pública,</a:t>
            </a:r>
            <a:r>
              <a:rPr sz="39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90" dirty="0">
                <a:solidFill>
                  <a:srgbClr val="FFFFFF"/>
                </a:solidFill>
                <a:latin typeface="Verdana"/>
                <a:cs typeface="Verdana"/>
              </a:rPr>
              <a:t>facilitando</a:t>
            </a:r>
            <a:r>
              <a:rPr sz="39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9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100" dirty="0">
                <a:solidFill>
                  <a:srgbClr val="FFFFFF"/>
                </a:solidFill>
                <a:latin typeface="Verdana"/>
                <a:cs typeface="Verdana"/>
              </a:rPr>
              <a:t>atuação</a:t>
            </a:r>
            <a:r>
              <a:rPr sz="39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Verdana"/>
                <a:cs typeface="Verdana"/>
              </a:rPr>
              <a:t>das </a:t>
            </a:r>
            <a:r>
              <a:rPr sz="3900" spc="-40" dirty="0">
                <a:solidFill>
                  <a:srgbClr val="FFFFFF"/>
                </a:solidFill>
                <a:latin typeface="Verdana"/>
                <a:cs typeface="Verdana"/>
              </a:rPr>
              <a:t>autoridades.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256" y="2297527"/>
            <a:ext cx="11430000" cy="459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4250" spc="3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5" dirty="0">
                <a:solidFill>
                  <a:srgbClr val="FFFFFF"/>
                </a:solidFill>
                <a:latin typeface="Trebuchet MS"/>
                <a:cs typeface="Trebuchet MS"/>
              </a:rPr>
              <a:t>centralização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9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45" dirty="0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8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42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04" dirty="0">
                <a:solidFill>
                  <a:srgbClr val="FFFFFF"/>
                </a:solidFill>
                <a:latin typeface="Trebuchet MS"/>
                <a:cs typeface="Trebuchet MS"/>
              </a:rPr>
              <a:t>nuvem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05" dirty="0">
                <a:solidFill>
                  <a:srgbClr val="FFFFFF"/>
                </a:solidFill>
                <a:latin typeface="Trebuchet MS"/>
                <a:cs typeface="Trebuchet MS"/>
              </a:rPr>
              <a:t>melhora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Trebuchet MS"/>
                <a:cs typeface="Trebuchet MS"/>
              </a:rPr>
              <a:t>supervisão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65" dirty="0">
                <a:solidFill>
                  <a:srgbClr val="FFFFFF"/>
                </a:solidFill>
                <a:latin typeface="Trebuchet MS"/>
                <a:cs typeface="Trebuchet MS"/>
              </a:rPr>
              <a:t>eficiência,</a:t>
            </a:r>
            <a:r>
              <a:rPr sz="42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Trebuchet MS"/>
                <a:cs typeface="Trebuchet MS"/>
              </a:rPr>
              <a:t>proporcionando </a:t>
            </a:r>
            <a:r>
              <a:rPr sz="4250" spc="175" dirty="0">
                <a:solidFill>
                  <a:srgbClr val="FFFFFF"/>
                </a:solidFill>
                <a:latin typeface="Trebuchet MS"/>
                <a:cs typeface="Trebuchet MS"/>
              </a:rPr>
              <a:t>segurança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8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locais</a:t>
            </a:r>
            <a:r>
              <a:rPr sz="42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estratégicos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como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escolas,</a:t>
            </a:r>
            <a:r>
              <a:rPr sz="42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Trebuchet MS"/>
                <a:cs typeface="Trebuchet MS"/>
              </a:rPr>
              <a:t>hospitais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0" dirty="0">
                <a:solidFill>
                  <a:srgbClr val="FFFFFF"/>
                </a:solidFill>
                <a:latin typeface="Trebuchet MS"/>
                <a:cs typeface="Trebuchet MS"/>
              </a:rPr>
              <a:t>áreas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Trebuchet MS"/>
                <a:cs typeface="Trebuchet MS"/>
              </a:rPr>
              <a:t>públicas,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garantindo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respostas</a:t>
            </a:r>
            <a:r>
              <a:rPr sz="4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rápidas</a:t>
            </a:r>
            <a:r>
              <a:rPr sz="4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0" dirty="0">
                <a:solidFill>
                  <a:srgbClr val="FFFFFF"/>
                </a:solidFill>
                <a:latin typeface="Trebuchet MS"/>
                <a:cs typeface="Trebuchet MS"/>
              </a:rPr>
              <a:t>emergências, </a:t>
            </a:r>
            <a:r>
              <a:rPr sz="4250" spc="135" dirty="0">
                <a:solidFill>
                  <a:srgbClr val="FFFFFF"/>
                </a:solidFill>
                <a:latin typeface="Trebuchet MS"/>
                <a:cs typeface="Trebuchet MS"/>
              </a:rPr>
              <a:t>além</a:t>
            </a:r>
            <a:r>
              <a:rPr sz="42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9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25" dirty="0">
                <a:solidFill>
                  <a:srgbClr val="FFFFFF"/>
                </a:solidFill>
                <a:latin typeface="Trebuchet MS"/>
                <a:cs typeface="Trebuchet MS"/>
              </a:rPr>
              <a:t>promover</a:t>
            </a:r>
            <a:r>
              <a:rPr sz="425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colaboração</a:t>
            </a:r>
            <a:r>
              <a:rPr sz="42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Trebuchet MS"/>
                <a:cs typeface="Trebuchet MS"/>
              </a:rPr>
              <a:t>entre </a:t>
            </a:r>
            <a:r>
              <a:rPr sz="4250" dirty="0">
                <a:solidFill>
                  <a:srgbClr val="FFFFFF"/>
                </a:solidFill>
                <a:latin typeface="Trebuchet MS"/>
                <a:cs typeface="Trebuchet MS"/>
              </a:rPr>
              <a:t>diferentes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Trebuchet MS"/>
                <a:cs typeface="Trebuchet MS"/>
              </a:rPr>
              <a:t>instituições.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5509" y="738773"/>
            <a:ext cx="5610224" cy="8162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090" y="1702667"/>
            <a:ext cx="9503410" cy="5759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9060">
              <a:lnSpc>
                <a:spcPct val="100899"/>
              </a:lnSpc>
              <a:spcBef>
                <a:spcPts val="90"/>
              </a:spcBef>
            </a:pPr>
            <a:r>
              <a:rPr sz="4150" spc="3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0" dirty="0">
                <a:solidFill>
                  <a:srgbClr val="FFFFFF"/>
                </a:solidFill>
                <a:latin typeface="Trebuchet MS"/>
                <a:cs typeface="Trebuchet MS"/>
              </a:rPr>
              <a:t>tecnologia</a:t>
            </a:r>
            <a:r>
              <a:rPr sz="4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inibe</a:t>
            </a:r>
            <a:r>
              <a:rPr sz="41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10" dirty="0">
                <a:solidFill>
                  <a:srgbClr val="FFFFFF"/>
                </a:solidFill>
                <a:latin typeface="Trebuchet MS"/>
                <a:cs typeface="Trebuchet MS"/>
              </a:rPr>
              <a:t>crimes</a:t>
            </a:r>
            <a:r>
              <a:rPr sz="4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fortalece</a:t>
            </a:r>
            <a:r>
              <a:rPr sz="41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3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segurança,</a:t>
            </a:r>
            <a:r>
              <a:rPr sz="4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60" dirty="0">
                <a:solidFill>
                  <a:srgbClr val="FFFFFF"/>
                </a:solidFill>
                <a:latin typeface="Trebuchet MS"/>
                <a:cs typeface="Trebuchet MS"/>
              </a:rPr>
              <a:t>mas</a:t>
            </a:r>
            <a:r>
              <a:rPr sz="41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exige</a:t>
            </a:r>
            <a:r>
              <a:rPr sz="41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35" dirty="0">
                <a:solidFill>
                  <a:srgbClr val="FFFFFF"/>
                </a:solidFill>
                <a:latin typeface="Trebuchet MS"/>
                <a:cs typeface="Trebuchet MS"/>
              </a:rPr>
              <a:t>transparência </a:t>
            </a:r>
            <a:r>
              <a:rPr sz="4150" spc="65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41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55" dirty="0">
                <a:solidFill>
                  <a:srgbClr val="FFFFFF"/>
                </a:solidFill>
                <a:latin typeface="Trebuchet MS"/>
                <a:cs typeface="Trebuchet MS"/>
              </a:rPr>
              <a:t>evitar</a:t>
            </a:r>
            <a:r>
              <a:rPr sz="415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35" dirty="0">
                <a:solidFill>
                  <a:srgbClr val="FFFFFF"/>
                </a:solidFill>
                <a:latin typeface="Trebuchet MS"/>
                <a:cs typeface="Trebuchet MS"/>
              </a:rPr>
              <a:t>abusos</a:t>
            </a:r>
            <a:r>
              <a:rPr sz="41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discriminação.</a:t>
            </a:r>
            <a:endParaRPr sz="4150">
              <a:latin typeface="Trebuchet MS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15"/>
              </a:spcBef>
            </a:pP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Políticas</a:t>
            </a:r>
            <a:r>
              <a:rPr sz="41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20" dirty="0">
                <a:solidFill>
                  <a:srgbClr val="FFFFFF"/>
                </a:solidFill>
                <a:latin typeface="Trebuchet MS"/>
                <a:cs typeface="Trebuchet MS"/>
              </a:rPr>
              <a:t>públicas</a:t>
            </a:r>
            <a:r>
              <a:rPr sz="41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15" dirty="0">
                <a:solidFill>
                  <a:srgbClr val="FFFFFF"/>
                </a:solidFill>
                <a:latin typeface="Trebuchet MS"/>
                <a:cs typeface="Trebuchet MS"/>
              </a:rPr>
              <a:t>são</a:t>
            </a:r>
            <a:r>
              <a:rPr sz="415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75" dirty="0">
                <a:solidFill>
                  <a:srgbClr val="FFFFFF"/>
                </a:solidFill>
                <a:latin typeface="Trebuchet MS"/>
                <a:cs typeface="Trebuchet MS"/>
              </a:rPr>
              <a:t>fundamentais </a:t>
            </a:r>
            <a:r>
              <a:rPr sz="4150" spc="65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41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garantir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85" dirty="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equilíbrio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entre eficiência</a:t>
            </a:r>
            <a:r>
              <a:rPr sz="41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direitos</a:t>
            </a:r>
            <a:r>
              <a:rPr sz="41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humanos.</a:t>
            </a:r>
            <a:r>
              <a:rPr sz="41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65" dirty="0">
                <a:solidFill>
                  <a:srgbClr val="FFFFFF"/>
                </a:solidFill>
                <a:latin typeface="Trebuchet MS"/>
                <a:cs typeface="Trebuchet MS"/>
              </a:rPr>
              <a:t>Futuras </a:t>
            </a:r>
            <a:r>
              <a:rPr sz="4150" spc="180" dirty="0">
                <a:solidFill>
                  <a:srgbClr val="FFFFFF"/>
                </a:solidFill>
                <a:latin typeface="Trebuchet MS"/>
                <a:cs typeface="Trebuchet MS"/>
              </a:rPr>
              <a:t>pesquisas</a:t>
            </a:r>
            <a:r>
              <a:rPr sz="41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10" dirty="0">
                <a:solidFill>
                  <a:srgbClr val="FFFFFF"/>
                </a:solidFill>
                <a:latin typeface="Trebuchet MS"/>
                <a:cs typeface="Trebuchet MS"/>
              </a:rPr>
              <a:t>devem</a:t>
            </a:r>
            <a:r>
              <a:rPr sz="41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explorar</a:t>
            </a:r>
            <a:r>
              <a:rPr sz="41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soluções </a:t>
            </a:r>
            <a:r>
              <a:rPr sz="4150" spc="125" dirty="0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sz="41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14" dirty="0">
                <a:solidFill>
                  <a:srgbClr val="FFFFFF"/>
                </a:solidFill>
                <a:latin typeface="Trebuchet MS"/>
                <a:cs typeface="Trebuchet MS"/>
              </a:rPr>
              <a:t>acessíveis</a:t>
            </a:r>
            <a:r>
              <a:rPr sz="41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40" dirty="0">
                <a:solidFill>
                  <a:srgbClr val="FFFFFF"/>
                </a:solidFill>
                <a:latin typeface="Trebuchet MS"/>
                <a:cs typeface="Trebuchet MS"/>
              </a:rPr>
              <a:t>éticas,</a:t>
            </a:r>
            <a:r>
              <a:rPr sz="41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65" dirty="0">
                <a:solidFill>
                  <a:srgbClr val="FFFFFF"/>
                </a:solidFill>
                <a:latin typeface="Trebuchet MS"/>
                <a:cs typeface="Trebuchet MS"/>
              </a:rPr>
              <a:t>promovendo </a:t>
            </a:r>
            <a:r>
              <a:rPr sz="4150" spc="60" dirty="0">
                <a:solidFill>
                  <a:srgbClr val="FFFFFF"/>
                </a:solidFill>
                <a:latin typeface="Trebuchet MS"/>
                <a:cs typeface="Trebuchet MS"/>
              </a:rPr>
              <a:t>aceitação</a:t>
            </a:r>
            <a:r>
              <a:rPr sz="41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80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415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75" dirty="0">
                <a:solidFill>
                  <a:srgbClr val="FFFFFF"/>
                </a:solidFill>
                <a:latin typeface="Trebuchet MS"/>
                <a:cs typeface="Trebuchet MS"/>
              </a:rPr>
              <a:t>minimizando</a:t>
            </a:r>
            <a:r>
              <a:rPr sz="41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custos.</a:t>
            </a:r>
            <a:endParaRPr sz="41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0774" y="1062037"/>
            <a:ext cx="7581899" cy="7362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399" y="4521968"/>
            <a:ext cx="12626975" cy="2099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4550" spc="-50" dirty="0">
                <a:solidFill>
                  <a:srgbClr val="FFFFFF"/>
                </a:solidFill>
                <a:latin typeface="Trebuchet MS"/>
                <a:cs typeface="Trebuchet MS"/>
              </a:rPr>
              <a:t>"A</a:t>
            </a:r>
            <a:r>
              <a:rPr sz="455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dirty="0">
                <a:solidFill>
                  <a:srgbClr val="FFFFFF"/>
                </a:solidFill>
                <a:latin typeface="Trebuchet MS"/>
                <a:cs typeface="Trebuchet MS"/>
              </a:rPr>
              <a:t>verdadeira</a:t>
            </a:r>
            <a:r>
              <a:rPr sz="45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40" dirty="0">
                <a:solidFill>
                  <a:srgbClr val="FFFFFF"/>
                </a:solidFill>
                <a:latin typeface="Trebuchet MS"/>
                <a:cs typeface="Trebuchet MS"/>
              </a:rPr>
              <a:t>medida</a:t>
            </a:r>
            <a:r>
              <a:rPr sz="45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54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45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75" dirty="0">
                <a:solidFill>
                  <a:srgbClr val="FFFFFF"/>
                </a:solidFill>
                <a:latin typeface="Trebuchet MS"/>
                <a:cs typeface="Trebuchet MS"/>
              </a:rPr>
              <a:t>progresso</a:t>
            </a:r>
            <a:r>
              <a:rPr sz="45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2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45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85" dirty="0">
                <a:solidFill>
                  <a:srgbClr val="FFFFFF"/>
                </a:solidFill>
                <a:latin typeface="Trebuchet MS"/>
                <a:cs typeface="Trebuchet MS"/>
              </a:rPr>
              <a:t>uma </a:t>
            </a:r>
            <a:r>
              <a:rPr sz="4550" spc="160" dirty="0">
                <a:solidFill>
                  <a:srgbClr val="FFFFFF"/>
                </a:solidFill>
                <a:latin typeface="Trebuchet MS"/>
                <a:cs typeface="Trebuchet MS"/>
              </a:rPr>
              <a:t>sociedade</a:t>
            </a:r>
            <a:r>
              <a:rPr sz="45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70" dirty="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sz="45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6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45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dirty="0">
                <a:solidFill>
                  <a:srgbClr val="FFFFFF"/>
                </a:solidFill>
                <a:latin typeface="Trebuchet MS"/>
                <a:cs typeface="Trebuchet MS"/>
              </a:rPr>
              <a:t>ela</a:t>
            </a:r>
            <a:r>
              <a:rPr sz="45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-130" dirty="0">
                <a:solidFill>
                  <a:srgbClr val="FFFFFF"/>
                </a:solidFill>
                <a:latin typeface="Trebuchet MS"/>
                <a:cs typeface="Trebuchet MS"/>
              </a:rPr>
              <a:t>trata</a:t>
            </a:r>
            <a:r>
              <a:rPr sz="45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60" dirty="0">
                <a:solidFill>
                  <a:srgbClr val="FFFFFF"/>
                </a:solidFill>
                <a:latin typeface="Trebuchet MS"/>
                <a:cs typeface="Trebuchet MS"/>
              </a:rPr>
              <a:t>seus</a:t>
            </a:r>
            <a:r>
              <a:rPr sz="45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45" dirty="0">
                <a:solidFill>
                  <a:srgbClr val="FFFFFF"/>
                </a:solidFill>
                <a:latin typeface="Trebuchet MS"/>
                <a:cs typeface="Trebuchet MS"/>
              </a:rPr>
              <a:t>cidadãos</a:t>
            </a:r>
            <a:r>
              <a:rPr sz="45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95" dirty="0">
                <a:solidFill>
                  <a:srgbClr val="FFFFFF"/>
                </a:solidFill>
                <a:latin typeface="Trebuchet MS"/>
                <a:cs typeface="Trebuchet MS"/>
              </a:rPr>
              <a:t>mais </a:t>
            </a:r>
            <a:r>
              <a:rPr sz="4550" spc="15" dirty="0">
                <a:solidFill>
                  <a:srgbClr val="FFFFFF"/>
                </a:solidFill>
                <a:latin typeface="Trebuchet MS"/>
                <a:cs typeface="Trebuchet MS"/>
              </a:rPr>
              <a:t>vu</a:t>
            </a:r>
            <a:r>
              <a:rPr sz="4550" spc="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550" spc="15" dirty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sz="455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-55" dirty="0">
                <a:solidFill>
                  <a:srgbClr val="FFFFFF"/>
                </a:solidFill>
                <a:latin typeface="Trebuchet MS"/>
                <a:cs typeface="Trebuchet MS"/>
              </a:rPr>
              <a:t>á</a:t>
            </a:r>
            <a:r>
              <a:rPr sz="4550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550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550" spc="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550" spc="-8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550" spc="20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455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9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45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60" dirty="0">
                <a:solidFill>
                  <a:srgbClr val="FFFFFF"/>
                </a:solidFill>
                <a:latin typeface="Trebuchet MS"/>
                <a:cs typeface="Trebuchet MS"/>
              </a:rPr>
              <a:t>Mahatma</a:t>
            </a:r>
            <a:r>
              <a:rPr sz="45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65" dirty="0">
                <a:solidFill>
                  <a:srgbClr val="FFFFFF"/>
                </a:solidFill>
                <a:latin typeface="Trebuchet MS"/>
                <a:cs typeface="Trebuchet MS"/>
              </a:rPr>
              <a:t>Gandhi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298825" marR="5080" indent="-3286760">
              <a:lnSpc>
                <a:spcPct val="101600"/>
              </a:lnSpc>
              <a:spcBef>
                <a:spcPts val="35"/>
              </a:spcBef>
            </a:pPr>
            <a:r>
              <a:rPr sz="4550" spc="-90" dirty="0"/>
              <a:t>Agradecemos</a:t>
            </a:r>
            <a:r>
              <a:rPr sz="4550" spc="-295" dirty="0"/>
              <a:t> </a:t>
            </a:r>
            <a:r>
              <a:rPr sz="4550" spc="-120" dirty="0"/>
              <a:t>pela</a:t>
            </a:r>
            <a:r>
              <a:rPr sz="4550" spc="-295" dirty="0"/>
              <a:t> </a:t>
            </a:r>
            <a:r>
              <a:rPr sz="4550" spc="-110" dirty="0"/>
              <a:t>oportunidade</a:t>
            </a:r>
            <a:r>
              <a:rPr sz="4550" spc="-295" dirty="0"/>
              <a:t> </a:t>
            </a:r>
            <a:r>
              <a:rPr sz="4550" dirty="0"/>
              <a:t>de</a:t>
            </a:r>
            <a:r>
              <a:rPr sz="4550" spc="-295" dirty="0"/>
              <a:t> </a:t>
            </a:r>
            <a:r>
              <a:rPr sz="4550" spc="-120" dirty="0"/>
              <a:t>compartilhar </a:t>
            </a:r>
            <a:r>
              <a:rPr sz="4550" spc="-60" dirty="0"/>
              <a:t>este</a:t>
            </a:r>
            <a:r>
              <a:rPr sz="4550" spc="-300" dirty="0"/>
              <a:t> </a:t>
            </a:r>
            <a:r>
              <a:rPr sz="4550" spc="-145" dirty="0"/>
              <a:t>trabalho</a:t>
            </a:r>
            <a:r>
              <a:rPr sz="4550" spc="-295" dirty="0"/>
              <a:t> </a:t>
            </a:r>
            <a:r>
              <a:rPr sz="4550" spc="-135" dirty="0"/>
              <a:t>com</a:t>
            </a:r>
            <a:r>
              <a:rPr sz="4550" spc="-295" dirty="0"/>
              <a:t> </a:t>
            </a:r>
            <a:r>
              <a:rPr sz="4550" spc="-10" dirty="0"/>
              <a:t>vocês.</a:t>
            </a:r>
            <a:endParaRPr sz="4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Personalizar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Trebuchet MS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Agradecemos pela oportunidade de compartilhar este trabalho com vocês.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Luiz da Silva - 82420546</dc:creator>
  <cp:lastModifiedBy>João Luiz da Silva - 82420546</cp:lastModifiedBy>
  <cp:revision>1</cp:revision>
  <dcterms:created xsi:type="dcterms:W3CDTF">2024-12-03T22:39:11Z</dcterms:created>
  <dcterms:modified xsi:type="dcterms:W3CDTF">2024-12-10T21:37:57Z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2024-12-03T00:00:00Z</vt:filetime>
  </property>
  <property fmtid="{D5CDD505-2E9C-101B-9397-08002B2CF9AE}" pid="5" name="Producer">
    <vt:lpwstr>Skia/PDF m119</vt:lpwstr>
  </property>
</Properties>
</file>