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8CAF-FC23-412E-B4A7-2C1C0846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956" y="465100"/>
            <a:ext cx="6260910" cy="1727838"/>
          </a:xfrm>
        </p:spPr>
        <p:txBody>
          <a:bodyPr/>
          <a:lstStyle/>
          <a:p>
            <a:r>
              <a:rPr lang="pt-PT" dirty="0"/>
              <a:t>Footprit4all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57C4B-4762-449E-8111-1512421B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0163"/>
            <a:ext cx="8637072" cy="1262737"/>
          </a:xfrm>
        </p:spPr>
        <p:txBody>
          <a:bodyPr>
            <a:normAutofit/>
          </a:bodyPr>
          <a:lstStyle/>
          <a:p>
            <a:r>
              <a:rPr lang="pt-PT" sz="1200" dirty="0"/>
              <a:t>André costa</a:t>
            </a:r>
          </a:p>
          <a:p>
            <a:r>
              <a:rPr lang="pt-PT" sz="1200" dirty="0"/>
              <a:t>João luz</a:t>
            </a:r>
          </a:p>
        </p:txBody>
      </p:sp>
    </p:spTree>
    <p:extLst>
      <p:ext uri="{BB962C8B-B14F-4D97-AF65-F5344CB8AC3E}">
        <p14:creationId xmlns:p14="http://schemas.microsoft.com/office/powerpoint/2010/main" val="42689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CCB2-1B92-4337-87AC-D3C7B3E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53418-5C3E-4773-9A7D-8844B8B2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Este projeto vai ser realizado num contexto de Project Base Learning que integra as cadeiras de Programação Orientada por Objetos, Base de Dados e Competências Comunicacionais. O projeto tem importância na questão da poluição e emissão de gases tóxicos para o ambiente especificamente em Portugal. Sendo relevante no sentido de minimizar este problema pela passagem de informação e educação dos utilizadores.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98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5A7A5-FE00-4B2E-B4F3-D1AABEC7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</a:t>
            </a:r>
            <a:r>
              <a:rPr lang="pt-PT" dirty="0" err="1"/>
              <a:t>erd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76008ED-A286-4747-8812-22AC6BA7D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136" y="1935480"/>
            <a:ext cx="9662160" cy="4188487"/>
          </a:xfrm>
        </p:spPr>
      </p:pic>
    </p:spTree>
    <p:extLst>
      <p:ext uri="{BB962C8B-B14F-4D97-AF65-F5344CB8AC3E}">
        <p14:creationId xmlns:p14="http://schemas.microsoft.com/office/powerpoint/2010/main" val="21975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7E93C-E01E-4B7C-9E90-675B91DD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64C568-C2CF-4FAB-9114-30579711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0" y="1440180"/>
            <a:ext cx="10828020" cy="4660387"/>
          </a:xfrm>
        </p:spPr>
      </p:pic>
    </p:spTree>
    <p:extLst>
      <p:ext uri="{BB962C8B-B14F-4D97-AF65-F5344CB8AC3E}">
        <p14:creationId xmlns:p14="http://schemas.microsoft.com/office/powerpoint/2010/main" val="42464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5875-EAB1-4992-B15F-934573A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38A447-EC43-4572-9191-D1E31E56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A emissão excessiva de dióxido de carbono para a atmosfera é um dos grandes problemas do nosso século. Sabemos que a presença em quantidades elevadas deste gás na nossa atmosfera é prejudicial para o planeta. Deste modo, se cada utilizador que aceder ao site possa diminuir a sua emissão de gases tóxicos e prejudiciais para o ambiente em geral e dessa forma contribuir para um mundo menos poluído o nosso objetivo terá sido cumprido.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3412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</TotalTime>
  <Words>155</Words>
  <Application>Microsoft Office PowerPoint</Application>
  <PresentationFormat>Ecrã Panorâmico</PresentationFormat>
  <Paragraphs>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Gill Sans MT</vt:lpstr>
      <vt:lpstr>Galeria</vt:lpstr>
      <vt:lpstr>Footprit4all</vt:lpstr>
      <vt:lpstr>Introdução</vt:lpstr>
      <vt:lpstr>Diagrama erd</vt:lpstr>
      <vt:lpstr>Diagrama de classes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Footprit4all</dc:title>
  <dc:creator>Joao Miguel Ascenso Luz</dc:creator>
  <cp:lastModifiedBy>Joao Miguel Ascenso Luz</cp:lastModifiedBy>
  <cp:revision>1</cp:revision>
  <dcterms:created xsi:type="dcterms:W3CDTF">2020-11-22T02:29:16Z</dcterms:created>
  <dcterms:modified xsi:type="dcterms:W3CDTF">2020-11-22T02:35:12Z</dcterms:modified>
</cp:coreProperties>
</file>