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4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94991-6E00-4B87-B956-4B1357406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Footprint4all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6851BA-3959-424D-88C5-5CF3D17A4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19" y="4952500"/>
            <a:ext cx="8637072" cy="977621"/>
          </a:xfrm>
        </p:spPr>
        <p:txBody>
          <a:bodyPr>
            <a:normAutofit/>
          </a:bodyPr>
          <a:lstStyle/>
          <a:p>
            <a:r>
              <a:rPr lang="pt-PT" sz="1050" dirty="0"/>
              <a:t>André Costa  - 20190933</a:t>
            </a:r>
          </a:p>
          <a:p>
            <a:r>
              <a:rPr lang="pt-PT" sz="1050" dirty="0"/>
              <a:t>João Luz - 20190798</a:t>
            </a:r>
          </a:p>
        </p:txBody>
      </p:sp>
      <p:pic>
        <p:nvPicPr>
          <p:cNvPr id="4" name="Picture 4" descr="Logotipo do círculo da planta - Baixar PNG/SVG Transparente">
            <a:extLst>
              <a:ext uri="{FF2B5EF4-FFF2-40B4-BE49-F238E27FC236}">
                <a16:creationId xmlns:a16="http://schemas.microsoft.com/office/drawing/2014/main" id="{C05ADA56-4084-4523-A97D-CE6D02D65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09" y="3666097"/>
            <a:ext cx="2474843" cy="23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65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4A46A-4211-484E-994D-5C8ED386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 e enquadramento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B95EC9-0D94-4D93-95C4-D6AC8A80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24292E"/>
                </a:solidFill>
                <a:effectLst/>
                <a:latin typeface="-apple-system"/>
              </a:rPr>
              <a:t>Este projeto </a:t>
            </a:r>
            <a:r>
              <a:rPr lang="pt-PT" dirty="0">
                <a:solidFill>
                  <a:srgbClr val="24292E"/>
                </a:solidFill>
                <a:latin typeface="-apple-system"/>
              </a:rPr>
              <a:t>é</a:t>
            </a:r>
            <a:r>
              <a:rPr lang="pt-PT" b="0" i="0" dirty="0">
                <a:solidFill>
                  <a:srgbClr val="24292E"/>
                </a:solidFill>
                <a:effectLst/>
                <a:latin typeface="-apple-system"/>
              </a:rPr>
              <a:t> realizado num contexto de Project Base Learning que integra as cadeiras de Programação Orientada por Objetos, Base de Dados e Competências Comunicacionais. O projeto tem importância na questão da poluição e emissão de gases tóxicos para o ambiente especificamente em Portugal. Sendo relevante no sentido de minimizar este problema pela passagem de informação e educação dos utilizadores.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0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0C9DD-8DB0-4642-8239-72EC7B87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Objetivos de desenvolvimento sustentável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E9AF370-780E-46DB-B708-9ED997D6D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06186"/>
            <a:ext cx="7784548" cy="3892274"/>
          </a:xfrm>
        </p:spPr>
      </p:pic>
    </p:spTree>
    <p:extLst>
      <p:ext uri="{BB962C8B-B14F-4D97-AF65-F5344CB8AC3E}">
        <p14:creationId xmlns:p14="http://schemas.microsoft.com/office/powerpoint/2010/main" val="80299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351DA6A-C5E5-4B5E-BF8A-6132E973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22" y="1949775"/>
            <a:ext cx="6609523" cy="405168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E84373E-F146-4DB3-8AC2-818FF4E9F09B}"/>
              </a:ext>
            </a:extLst>
          </p:cNvPr>
          <p:cNvSpPr txBox="1"/>
          <p:nvPr/>
        </p:nvSpPr>
        <p:spPr>
          <a:xfrm>
            <a:off x="7133466" y="2542677"/>
            <a:ext cx="4469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Fogos nas florestas tem aumentado de forma significativa anualmente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Queimadas tem tido um crescimento ascendente, principalmente na Amazónia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9D8F3B-591D-475F-87E2-8FC12F47A393}"/>
              </a:ext>
            </a:extLst>
          </p:cNvPr>
          <p:cNvSpPr txBox="1"/>
          <p:nvPr/>
        </p:nvSpPr>
        <p:spPr>
          <a:xfrm>
            <a:off x="2627791" y="654120"/>
            <a:ext cx="7474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Consequências ambientais</a:t>
            </a:r>
          </a:p>
        </p:txBody>
      </p:sp>
    </p:spTree>
    <p:extLst>
      <p:ext uri="{BB962C8B-B14F-4D97-AF65-F5344CB8AC3E}">
        <p14:creationId xmlns:p14="http://schemas.microsoft.com/office/powerpoint/2010/main" val="361875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664D9-DD18-4D80-B717-ADC536D2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de utilização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9670587-ADBB-4396-BEC6-D7AAFFC0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pt-PT" sz="19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9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Visualizar classificação dos utilizadores</a:t>
            </a:r>
          </a:p>
          <a:p>
            <a:pPr algn="l"/>
            <a:r>
              <a:rPr lang="pt-PT" sz="14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Descrição:</a:t>
            </a:r>
            <a:r>
              <a:rPr lang="pt-PT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 utilizador, depois de responder a um formulário terá a sua classificação dependendo das respostas que dá. A classificação passa pelo nível de poluição em que o utilizador está envolvido. Numa escala de 1 a 5, com descrição de cada nível da escala.</a:t>
            </a:r>
          </a:p>
          <a:p>
            <a:pPr algn="l"/>
            <a:r>
              <a:rPr lang="pt-PT" sz="14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Pré-condições:</a:t>
            </a:r>
            <a:endParaRPr lang="pt-PT" sz="14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Preencher formulário</a:t>
            </a:r>
          </a:p>
          <a:p>
            <a:pPr algn="l"/>
            <a:r>
              <a:rPr lang="pt-PT" sz="14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Passo a passo:</a:t>
            </a:r>
            <a:endParaRPr lang="pt-PT" sz="14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utilizador acede ao "histórico de classificações".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 qual a classificação atribuída a cada formulário realizado.</a:t>
            </a:r>
          </a:p>
          <a:p>
            <a:pPr algn="l"/>
            <a:r>
              <a:rPr lang="pt-PT" sz="14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Pós-condições:</a:t>
            </a:r>
            <a:endParaRPr lang="pt-PT" sz="14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PT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-N/A</a:t>
            </a:r>
          </a:p>
        </p:txBody>
      </p:sp>
    </p:spTree>
    <p:extLst>
      <p:ext uri="{BB962C8B-B14F-4D97-AF65-F5344CB8AC3E}">
        <p14:creationId xmlns:p14="http://schemas.microsoft.com/office/powerpoint/2010/main" val="143296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507C0-D39A-4A7F-A8F5-1E5F9FF5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entidade-relacionamento</a:t>
            </a:r>
          </a:p>
        </p:txBody>
      </p:sp>
      <p:pic>
        <p:nvPicPr>
          <p:cNvPr id="6" name="Marcador de Posição de Conteúdo 5" descr="Uma imagem com televisão, preto, remoto, ecrã&#10;&#10;Descrição gerada automaticamente">
            <a:extLst>
              <a:ext uri="{FF2B5EF4-FFF2-40B4-BE49-F238E27FC236}">
                <a16:creationId xmlns:a16="http://schemas.microsoft.com/office/drawing/2014/main" id="{CC5E4272-810E-4F38-BAED-36E633461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58" y="1757780"/>
            <a:ext cx="11224763" cy="4425838"/>
          </a:xfrm>
        </p:spPr>
      </p:pic>
    </p:spTree>
    <p:extLst>
      <p:ext uri="{BB962C8B-B14F-4D97-AF65-F5344CB8AC3E}">
        <p14:creationId xmlns:p14="http://schemas.microsoft.com/office/powerpoint/2010/main" val="297580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B65DA-1AA5-47DC-BD94-71B6F3ED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 e 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C83862-F0AA-4CC4-BF30-D0E59BE0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24292E"/>
                </a:solidFill>
                <a:effectLst/>
                <a:latin typeface="-apple-system"/>
              </a:rPr>
              <a:t>A emissão excessiva de dióxido de carbono para a atmosfera é um dos grandes problemas do nosso século. Sabemos que a presença em quantidades elevadas deste gás na nossa atmosfera é prejudicial para o planeta. Deste modo, se cada utilizador que aceder ao site possa diminuir a sua emissão de gases tóxicos e prejudiciais para o ambiente em geral e dessa forma contribuir para um mundo menos poluído o nosso objetivo terá sido cumprido.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028" name="Picture 4" descr="Logotipo do círculo da planta - Baixar PNG/SVG Transparente">
            <a:extLst>
              <a:ext uri="{FF2B5EF4-FFF2-40B4-BE49-F238E27FC236}">
                <a16:creationId xmlns:a16="http://schemas.microsoft.com/office/drawing/2014/main" id="{981275CC-B2DB-4A83-A87C-2F8B907AF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910" y="3959441"/>
            <a:ext cx="2474843" cy="23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4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47A56-03E0-4E7A-B07E-6D41C3DC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018980F-1B3F-4964-A1AD-F200AFE2C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4"/>
            <a:ext cx="9603275" cy="3954829"/>
          </a:xfrm>
        </p:spPr>
      </p:pic>
    </p:spTree>
    <p:extLst>
      <p:ext uri="{BB962C8B-B14F-4D97-AF65-F5344CB8AC3E}">
        <p14:creationId xmlns:p14="http://schemas.microsoft.com/office/powerpoint/2010/main" val="407645154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276</Words>
  <Application>Microsoft Office PowerPoint</Application>
  <PresentationFormat>Ecrã Panorâmico</PresentationFormat>
  <Paragraphs>25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Gill Sans MT</vt:lpstr>
      <vt:lpstr>Galeria</vt:lpstr>
      <vt:lpstr>Footprint4all</vt:lpstr>
      <vt:lpstr>Introdução e enquadramento</vt:lpstr>
      <vt:lpstr>Objetivos de desenvolvimento sustentável</vt:lpstr>
      <vt:lpstr>Apresentação do PowerPoint</vt:lpstr>
      <vt:lpstr>Caso de utilização</vt:lpstr>
      <vt:lpstr>Diagrama entidade-relacionamento</vt:lpstr>
      <vt:lpstr>Objetivos e conclusão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Footprint4all</dc:title>
  <dc:creator>Joao Miguel Ascenso Luz</dc:creator>
  <cp:lastModifiedBy>Joao Miguel Ascenso Luz</cp:lastModifiedBy>
  <cp:revision>3</cp:revision>
  <dcterms:created xsi:type="dcterms:W3CDTF">2021-01-27T17:10:24Z</dcterms:created>
  <dcterms:modified xsi:type="dcterms:W3CDTF">2021-01-27T17:45:05Z</dcterms:modified>
</cp:coreProperties>
</file>