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2" r:id="rId3"/>
    <p:sldId id="259" r:id="rId4"/>
    <p:sldId id="257" r:id="rId5"/>
    <p:sldId id="264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AA6FE-0B93-418B-A243-086DB6E4B1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02DF86-36B6-4E1E-A10A-E4F590DCC876}">
      <dgm:prSet/>
      <dgm:spPr/>
      <dgm:t>
        <a:bodyPr/>
        <a:lstStyle/>
        <a:p>
          <a:r>
            <a:rPr lang="pt-PT" b="1"/>
            <a:t>Verificar classificações dos utilizadores</a:t>
          </a:r>
          <a:endParaRPr lang="en-US"/>
        </a:p>
      </dgm:t>
    </dgm:pt>
    <dgm:pt modelId="{B4D46414-82AB-4521-B2FE-68C2A52C594D}" type="parTrans" cxnId="{10DC7895-CD04-477A-81ED-A2705FC9A439}">
      <dgm:prSet/>
      <dgm:spPr/>
      <dgm:t>
        <a:bodyPr/>
        <a:lstStyle/>
        <a:p>
          <a:endParaRPr lang="en-US"/>
        </a:p>
      </dgm:t>
    </dgm:pt>
    <dgm:pt modelId="{E5FAD2A9-981D-47C9-B590-ECA65123D6FC}" type="sibTrans" cxnId="{10DC7895-CD04-477A-81ED-A2705FC9A439}">
      <dgm:prSet/>
      <dgm:spPr/>
      <dgm:t>
        <a:bodyPr/>
        <a:lstStyle/>
        <a:p>
          <a:endParaRPr lang="en-US"/>
        </a:p>
      </dgm:t>
    </dgm:pt>
    <dgm:pt modelId="{89AD40E2-E96B-42E4-BFF2-E82DB6F29137}">
      <dgm:prSet/>
      <dgm:spPr/>
      <dgm:t>
        <a:bodyPr/>
        <a:lstStyle/>
        <a:p>
          <a:r>
            <a:rPr lang="pt-PT" b="1"/>
            <a:t>Utilizador preencher o questionário</a:t>
          </a:r>
          <a:endParaRPr lang="en-US"/>
        </a:p>
      </dgm:t>
    </dgm:pt>
    <dgm:pt modelId="{BCC071D2-21C4-40F7-87F0-35C04325661F}" type="parTrans" cxnId="{9890B4A4-7A91-4C40-9A39-EC2D25C7BA30}">
      <dgm:prSet/>
      <dgm:spPr/>
      <dgm:t>
        <a:bodyPr/>
        <a:lstStyle/>
        <a:p>
          <a:endParaRPr lang="en-US"/>
        </a:p>
      </dgm:t>
    </dgm:pt>
    <dgm:pt modelId="{082BE0C4-821B-45AF-9457-DE07B1CBBEF8}" type="sibTrans" cxnId="{9890B4A4-7A91-4C40-9A39-EC2D25C7BA30}">
      <dgm:prSet/>
      <dgm:spPr/>
      <dgm:t>
        <a:bodyPr/>
        <a:lstStyle/>
        <a:p>
          <a:endParaRPr lang="en-US"/>
        </a:p>
      </dgm:t>
    </dgm:pt>
    <dgm:pt modelId="{45794DC1-8351-4225-B053-2D01C32AB800}">
      <dgm:prSet/>
      <dgm:spPr/>
      <dgm:t>
        <a:bodyPr/>
        <a:lstStyle/>
        <a:p>
          <a:r>
            <a:rPr lang="pt-PT" b="1" i="0"/>
            <a:t>Verificar respostas dadas pelos utilizadores</a:t>
          </a:r>
          <a:endParaRPr lang="en-US"/>
        </a:p>
      </dgm:t>
    </dgm:pt>
    <dgm:pt modelId="{2F3CC4A5-02AD-490A-B014-EC226B4F632E}" type="parTrans" cxnId="{14EAF18F-28DD-4708-9ED6-21B6476C3040}">
      <dgm:prSet/>
      <dgm:spPr/>
      <dgm:t>
        <a:bodyPr/>
        <a:lstStyle/>
        <a:p>
          <a:endParaRPr lang="en-US"/>
        </a:p>
      </dgm:t>
    </dgm:pt>
    <dgm:pt modelId="{48434859-B8C6-43B9-AB32-2E9E0B7850A0}" type="sibTrans" cxnId="{14EAF18F-28DD-4708-9ED6-21B6476C3040}">
      <dgm:prSet/>
      <dgm:spPr/>
      <dgm:t>
        <a:bodyPr/>
        <a:lstStyle/>
        <a:p>
          <a:endParaRPr lang="en-US"/>
        </a:p>
      </dgm:t>
    </dgm:pt>
    <dgm:pt modelId="{784059B7-5A42-4B05-A2C0-9D7FF2FD12A4}" type="pres">
      <dgm:prSet presAssocID="{7B1AA6FE-0B93-418B-A243-086DB6E4B13F}" presName="root" presStyleCnt="0">
        <dgm:presLayoutVars>
          <dgm:dir/>
          <dgm:resizeHandles val="exact"/>
        </dgm:presLayoutVars>
      </dgm:prSet>
      <dgm:spPr/>
    </dgm:pt>
    <dgm:pt modelId="{6D219FCC-03F3-4E62-9E16-DB296E01F991}" type="pres">
      <dgm:prSet presAssocID="{C902DF86-36B6-4E1E-A10A-E4F590DCC876}" presName="compNode" presStyleCnt="0"/>
      <dgm:spPr/>
    </dgm:pt>
    <dgm:pt modelId="{F5D7C99E-C868-4852-918B-2F086FAA3537}" type="pres">
      <dgm:prSet presAssocID="{C902DF86-36B6-4E1E-A10A-E4F590DCC876}" presName="bgRect" presStyleLbl="bgShp" presStyleIdx="0" presStyleCnt="3"/>
      <dgm:spPr/>
    </dgm:pt>
    <dgm:pt modelId="{0DA8FC7D-D42D-4227-B483-4EBAEB18D116}" type="pres">
      <dgm:prSet presAssocID="{C902DF86-36B6-4E1E-A10A-E4F590DCC8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B1B92F06-FBAC-4F73-A98C-2D4142DD95AE}" type="pres">
      <dgm:prSet presAssocID="{C902DF86-36B6-4E1E-A10A-E4F590DCC876}" presName="spaceRect" presStyleCnt="0"/>
      <dgm:spPr/>
    </dgm:pt>
    <dgm:pt modelId="{E4EDC9DA-F626-4187-99D7-E074D1AA3635}" type="pres">
      <dgm:prSet presAssocID="{C902DF86-36B6-4E1E-A10A-E4F590DCC876}" presName="parTx" presStyleLbl="revTx" presStyleIdx="0" presStyleCnt="3">
        <dgm:presLayoutVars>
          <dgm:chMax val="0"/>
          <dgm:chPref val="0"/>
        </dgm:presLayoutVars>
      </dgm:prSet>
      <dgm:spPr/>
    </dgm:pt>
    <dgm:pt modelId="{FF79FF40-0D5E-435F-9186-77875C632A74}" type="pres">
      <dgm:prSet presAssocID="{E5FAD2A9-981D-47C9-B590-ECA65123D6FC}" presName="sibTrans" presStyleCnt="0"/>
      <dgm:spPr/>
    </dgm:pt>
    <dgm:pt modelId="{9B83986F-0263-4507-A1C3-8404053E3219}" type="pres">
      <dgm:prSet presAssocID="{89AD40E2-E96B-42E4-BFF2-E82DB6F29137}" presName="compNode" presStyleCnt="0"/>
      <dgm:spPr/>
    </dgm:pt>
    <dgm:pt modelId="{FBD4D5B2-514B-4A4C-91EF-FDE6A9D13A09}" type="pres">
      <dgm:prSet presAssocID="{89AD40E2-E96B-42E4-BFF2-E82DB6F29137}" presName="bgRect" presStyleLbl="bgShp" presStyleIdx="1" presStyleCnt="3"/>
      <dgm:spPr/>
    </dgm:pt>
    <dgm:pt modelId="{F51B7F7C-4776-4DA3-8C4D-6ACFA3D4193F}" type="pres">
      <dgm:prSet presAssocID="{89AD40E2-E96B-42E4-BFF2-E82DB6F291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3D1A0E2F-5C13-40B5-8914-5D9062C706CC}" type="pres">
      <dgm:prSet presAssocID="{89AD40E2-E96B-42E4-BFF2-E82DB6F29137}" presName="spaceRect" presStyleCnt="0"/>
      <dgm:spPr/>
    </dgm:pt>
    <dgm:pt modelId="{EE2C33DD-3C74-4FDB-B34D-F7EF84369BB0}" type="pres">
      <dgm:prSet presAssocID="{89AD40E2-E96B-42E4-BFF2-E82DB6F29137}" presName="parTx" presStyleLbl="revTx" presStyleIdx="1" presStyleCnt="3">
        <dgm:presLayoutVars>
          <dgm:chMax val="0"/>
          <dgm:chPref val="0"/>
        </dgm:presLayoutVars>
      </dgm:prSet>
      <dgm:spPr/>
    </dgm:pt>
    <dgm:pt modelId="{D5FFCC9F-A43C-4631-9EA5-3823E8A77BAF}" type="pres">
      <dgm:prSet presAssocID="{082BE0C4-821B-45AF-9457-DE07B1CBBEF8}" presName="sibTrans" presStyleCnt="0"/>
      <dgm:spPr/>
    </dgm:pt>
    <dgm:pt modelId="{D6863E5E-F016-4741-98D7-23E9D3BD0560}" type="pres">
      <dgm:prSet presAssocID="{45794DC1-8351-4225-B053-2D01C32AB800}" presName="compNode" presStyleCnt="0"/>
      <dgm:spPr/>
    </dgm:pt>
    <dgm:pt modelId="{315EF934-2CD5-4DDB-B783-CF8CB284E5FC}" type="pres">
      <dgm:prSet presAssocID="{45794DC1-8351-4225-B053-2D01C32AB800}" presName="bgRect" presStyleLbl="bgShp" presStyleIdx="2" presStyleCnt="3"/>
      <dgm:spPr/>
    </dgm:pt>
    <dgm:pt modelId="{7454CA10-4D3C-41EF-A3DA-36D659885171}" type="pres">
      <dgm:prSet presAssocID="{45794DC1-8351-4225-B053-2D01C32AB8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"/>
        </a:ext>
      </dgm:extLst>
    </dgm:pt>
    <dgm:pt modelId="{A1E77F85-99ED-4219-A829-1C33921987AC}" type="pres">
      <dgm:prSet presAssocID="{45794DC1-8351-4225-B053-2D01C32AB800}" presName="spaceRect" presStyleCnt="0"/>
      <dgm:spPr/>
    </dgm:pt>
    <dgm:pt modelId="{FF4972B7-DFA2-41C3-8B7A-C5CF637C2105}" type="pres">
      <dgm:prSet presAssocID="{45794DC1-8351-4225-B053-2D01C32AB80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8A7354-05BC-467B-8105-71CA77297F33}" type="presOf" srcId="{C902DF86-36B6-4E1E-A10A-E4F590DCC876}" destId="{E4EDC9DA-F626-4187-99D7-E074D1AA3635}" srcOrd="0" destOrd="0" presId="urn:microsoft.com/office/officeart/2018/2/layout/IconVerticalSolidList"/>
    <dgm:cxn modelId="{14EAF18F-28DD-4708-9ED6-21B6476C3040}" srcId="{7B1AA6FE-0B93-418B-A243-086DB6E4B13F}" destId="{45794DC1-8351-4225-B053-2D01C32AB800}" srcOrd="2" destOrd="0" parTransId="{2F3CC4A5-02AD-490A-B014-EC226B4F632E}" sibTransId="{48434859-B8C6-43B9-AB32-2E9E0B7850A0}"/>
    <dgm:cxn modelId="{10DC7895-CD04-477A-81ED-A2705FC9A439}" srcId="{7B1AA6FE-0B93-418B-A243-086DB6E4B13F}" destId="{C902DF86-36B6-4E1E-A10A-E4F590DCC876}" srcOrd="0" destOrd="0" parTransId="{B4D46414-82AB-4521-B2FE-68C2A52C594D}" sibTransId="{E5FAD2A9-981D-47C9-B590-ECA65123D6FC}"/>
    <dgm:cxn modelId="{9890B4A4-7A91-4C40-9A39-EC2D25C7BA30}" srcId="{7B1AA6FE-0B93-418B-A243-086DB6E4B13F}" destId="{89AD40E2-E96B-42E4-BFF2-E82DB6F29137}" srcOrd="1" destOrd="0" parTransId="{BCC071D2-21C4-40F7-87F0-35C04325661F}" sibTransId="{082BE0C4-821B-45AF-9457-DE07B1CBBEF8}"/>
    <dgm:cxn modelId="{8FCA25AA-CCB9-4AA7-B052-E36575039C64}" type="presOf" srcId="{7B1AA6FE-0B93-418B-A243-086DB6E4B13F}" destId="{784059B7-5A42-4B05-A2C0-9D7FF2FD12A4}" srcOrd="0" destOrd="0" presId="urn:microsoft.com/office/officeart/2018/2/layout/IconVerticalSolidList"/>
    <dgm:cxn modelId="{B31A06F5-3B85-4B18-BF2D-1110DE322EE0}" type="presOf" srcId="{45794DC1-8351-4225-B053-2D01C32AB800}" destId="{FF4972B7-DFA2-41C3-8B7A-C5CF637C2105}" srcOrd="0" destOrd="0" presId="urn:microsoft.com/office/officeart/2018/2/layout/IconVerticalSolidList"/>
    <dgm:cxn modelId="{07E327F7-074F-43C9-9A83-2165623E198C}" type="presOf" srcId="{89AD40E2-E96B-42E4-BFF2-E82DB6F29137}" destId="{EE2C33DD-3C74-4FDB-B34D-F7EF84369BB0}" srcOrd="0" destOrd="0" presId="urn:microsoft.com/office/officeart/2018/2/layout/IconVerticalSolidList"/>
    <dgm:cxn modelId="{851634FD-538E-4400-A4E0-1E9FAA7984CA}" type="presParOf" srcId="{784059B7-5A42-4B05-A2C0-9D7FF2FD12A4}" destId="{6D219FCC-03F3-4E62-9E16-DB296E01F991}" srcOrd="0" destOrd="0" presId="urn:microsoft.com/office/officeart/2018/2/layout/IconVerticalSolidList"/>
    <dgm:cxn modelId="{0068BCB8-8A22-4340-8DB5-4F65129C4769}" type="presParOf" srcId="{6D219FCC-03F3-4E62-9E16-DB296E01F991}" destId="{F5D7C99E-C868-4852-918B-2F086FAA3537}" srcOrd="0" destOrd="0" presId="urn:microsoft.com/office/officeart/2018/2/layout/IconVerticalSolidList"/>
    <dgm:cxn modelId="{06F27528-6504-4D2F-9B34-611C3A45E674}" type="presParOf" srcId="{6D219FCC-03F3-4E62-9E16-DB296E01F991}" destId="{0DA8FC7D-D42D-4227-B483-4EBAEB18D116}" srcOrd="1" destOrd="0" presId="urn:microsoft.com/office/officeart/2018/2/layout/IconVerticalSolidList"/>
    <dgm:cxn modelId="{5BB72321-7EC9-4EC8-8083-6DB3041DF5A7}" type="presParOf" srcId="{6D219FCC-03F3-4E62-9E16-DB296E01F991}" destId="{B1B92F06-FBAC-4F73-A98C-2D4142DD95AE}" srcOrd="2" destOrd="0" presId="urn:microsoft.com/office/officeart/2018/2/layout/IconVerticalSolidList"/>
    <dgm:cxn modelId="{7C3B48A2-B6FB-4AAF-A79E-D53CE0CC6974}" type="presParOf" srcId="{6D219FCC-03F3-4E62-9E16-DB296E01F991}" destId="{E4EDC9DA-F626-4187-99D7-E074D1AA3635}" srcOrd="3" destOrd="0" presId="urn:microsoft.com/office/officeart/2018/2/layout/IconVerticalSolidList"/>
    <dgm:cxn modelId="{45CB52F8-14A3-4F52-8FCC-06A808C6F98D}" type="presParOf" srcId="{784059B7-5A42-4B05-A2C0-9D7FF2FD12A4}" destId="{FF79FF40-0D5E-435F-9186-77875C632A74}" srcOrd="1" destOrd="0" presId="urn:microsoft.com/office/officeart/2018/2/layout/IconVerticalSolidList"/>
    <dgm:cxn modelId="{A5CD4AD6-29D2-410A-8B6C-9CA3A0186F2D}" type="presParOf" srcId="{784059B7-5A42-4B05-A2C0-9D7FF2FD12A4}" destId="{9B83986F-0263-4507-A1C3-8404053E3219}" srcOrd="2" destOrd="0" presId="urn:microsoft.com/office/officeart/2018/2/layout/IconVerticalSolidList"/>
    <dgm:cxn modelId="{69D54667-CD29-482F-9AC6-CDB1A033E142}" type="presParOf" srcId="{9B83986F-0263-4507-A1C3-8404053E3219}" destId="{FBD4D5B2-514B-4A4C-91EF-FDE6A9D13A09}" srcOrd="0" destOrd="0" presId="urn:microsoft.com/office/officeart/2018/2/layout/IconVerticalSolidList"/>
    <dgm:cxn modelId="{AA7C7157-3BAF-407C-A61B-0D986F72CCE1}" type="presParOf" srcId="{9B83986F-0263-4507-A1C3-8404053E3219}" destId="{F51B7F7C-4776-4DA3-8C4D-6ACFA3D4193F}" srcOrd="1" destOrd="0" presId="urn:microsoft.com/office/officeart/2018/2/layout/IconVerticalSolidList"/>
    <dgm:cxn modelId="{AEF0CBEB-41C8-4A74-9F25-EE28C05F1765}" type="presParOf" srcId="{9B83986F-0263-4507-A1C3-8404053E3219}" destId="{3D1A0E2F-5C13-40B5-8914-5D9062C706CC}" srcOrd="2" destOrd="0" presId="urn:microsoft.com/office/officeart/2018/2/layout/IconVerticalSolidList"/>
    <dgm:cxn modelId="{B7F9045C-1BB0-47C2-A8DF-9D328F5E2BF7}" type="presParOf" srcId="{9B83986F-0263-4507-A1C3-8404053E3219}" destId="{EE2C33DD-3C74-4FDB-B34D-F7EF84369BB0}" srcOrd="3" destOrd="0" presId="urn:microsoft.com/office/officeart/2018/2/layout/IconVerticalSolidList"/>
    <dgm:cxn modelId="{8CD4B72A-4573-4C31-AADA-02D1310026C4}" type="presParOf" srcId="{784059B7-5A42-4B05-A2C0-9D7FF2FD12A4}" destId="{D5FFCC9F-A43C-4631-9EA5-3823E8A77BAF}" srcOrd="3" destOrd="0" presId="urn:microsoft.com/office/officeart/2018/2/layout/IconVerticalSolidList"/>
    <dgm:cxn modelId="{93001FF9-0032-46B1-A158-5DA272D832BA}" type="presParOf" srcId="{784059B7-5A42-4B05-A2C0-9D7FF2FD12A4}" destId="{D6863E5E-F016-4741-98D7-23E9D3BD0560}" srcOrd="4" destOrd="0" presId="urn:microsoft.com/office/officeart/2018/2/layout/IconVerticalSolidList"/>
    <dgm:cxn modelId="{806261F8-DD5F-41E2-9EF9-88925E4DDE71}" type="presParOf" srcId="{D6863E5E-F016-4741-98D7-23E9D3BD0560}" destId="{315EF934-2CD5-4DDB-B783-CF8CB284E5FC}" srcOrd="0" destOrd="0" presId="urn:microsoft.com/office/officeart/2018/2/layout/IconVerticalSolidList"/>
    <dgm:cxn modelId="{82E8D2A4-4291-4B91-8AAC-54D1011D80FA}" type="presParOf" srcId="{D6863E5E-F016-4741-98D7-23E9D3BD0560}" destId="{7454CA10-4D3C-41EF-A3DA-36D659885171}" srcOrd="1" destOrd="0" presId="urn:microsoft.com/office/officeart/2018/2/layout/IconVerticalSolidList"/>
    <dgm:cxn modelId="{EC72216A-36B6-44A4-812D-B51ADD7DFF55}" type="presParOf" srcId="{D6863E5E-F016-4741-98D7-23E9D3BD0560}" destId="{A1E77F85-99ED-4219-A829-1C33921987AC}" srcOrd="2" destOrd="0" presId="urn:microsoft.com/office/officeart/2018/2/layout/IconVerticalSolidList"/>
    <dgm:cxn modelId="{8D06EF7D-FA74-4845-BAE3-336D9BF75E82}" type="presParOf" srcId="{D6863E5E-F016-4741-98D7-23E9D3BD0560}" destId="{FF4972B7-DFA2-41C3-8B7A-C5CF637C21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7C99E-C868-4852-918B-2F086FAA3537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8FC7D-D42D-4227-B483-4EBAEB18D116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DC9DA-F626-4187-99D7-E074D1AA3635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kern="1200"/>
            <a:t>Verificar classificações dos utilizadores</a:t>
          </a:r>
          <a:endParaRPr lang="en-US" sz="2500" kern="1200"/>
        </a:p>
      </dsp:txBody>
      <dsp:txXfrm>
        <a:off x="1642860" y="607"/>
        <a:ext cx="4985943" cy="1422390"/>
      </dsp:txXfrm>
    </dsp:sp>
    <dsp:sp modelId="{FBD4D5B2-514B-4A4C-91EF-FDE6A9D13A09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B7F7C-4776-4DA3-8C4D-6ACFA3D4193F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C33DD-3C74-4FDB-B34D-F7EF84369BB0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kern="1200"/>
            <a:t>Utilizador preencher o questionário</a:t>
          </a:r>
          <a:endParaRPr lang="en-US" sz="2500" kern="1200"/>
        </a:p>
      </dsp:txBody>
      <dsp:txXfrm>
        <a:off x="1642860" y="1778595"/>
        <a:ext cx="4985943" cy="1422390"/>
      </dsp:txXfrm>
    </dsp:sp>
    <dsp:sp modelId="{315EF934-2CD5-4DDB-B783-CF8CB284E5FC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4CA10-4D3C-41EF-A3DA-36D659885171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972B7-DFA2-41C3-8B7A-C5CF637C2105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i="0" kern="1200"/>
            <a:t>Verificar respostas dadas pelos utilizadores</a:t>
          </a:r>
          <a:endParaRPr lang="en-US" sz="2500" kern="1200"/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0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3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102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80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511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2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8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2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7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2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1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1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2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8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9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p9mO_qSw5x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94991-6E00-4B87-B956-4B1357406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r>
              <a:rPr lang="pt-PT"/>
              <a:t>Footprint4all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6851BA-3959-424D-88C5-5CF3D17A4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pt-PT"/>
              <a:t>André Costa  - 20190933</a:t>
            </a:r>
          </a:p>
          <a:p>
            <a:r>
              <a:rPr lang="pt-PT"/>
              <a:t>João Luz - 20190798</a:t>
            </a:r>
          </a:p>
        </p:txBody>
      </p:sp>
      <p:pic>
        <p:nvPicPr>
          <p:cNvPr id="4" name="Picture 4" descr="Logotipo do círculo da planta - Baixar PNG/SVG Transparente">
            <a:extLst>
              <a:ext uri="{FF2B5EF4-FFF2-40B4-BE49-F238E27FC236}">
                <a16:creationId xmlns:a16="http://schemas.microsoft.com/office/drawing/2014/main" id="{C05ADA56-4084-4523-A97D-CE6D02D65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8" y="1924043"/>
            <a:ext cx="3280613" cy="328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65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94A46A-4211-484E-994D-5C8ED386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PT"/>
              <a:t>Introdução e enquadramento</a:t>
            </a:r>
            <a:endParaRPr lang="pt-PT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B95EC9-0D94-4D93-95C4-D6AC8A800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PT" b="0" i="0">
                <a:effectLst/>
                <a:latin typeface="-apple-system"/>
              </a:rPr>
              <a:t>Este projeto </a:t>
            </a:r>
            <a:r>
              <a:rPr lang="pt-PT">
                <a:latin typeface="-apple-system"/>
              </a:rPr>
              <a:t>é</a:t>
            </a:r>
            <a:r>
              <a:rPr lang="pt-PT" b="0" i="0">
                <a:effectLst/>
                <a:latin typeface="-apple-system"/>
              </a:rPr>
              <a:t> realizado num contexto de Project Base Learning que integra as cadeiras de Programação Orientada por Objetos, Base de Dados e Competências Comunicacionais. </a:t>
            </a:r>
          </a:p>
          <a:p>
            <a:pPr marL="0" indent="0">
              <a:buNone/>
            </a:pPr>
            <a:endParaRPr lang="pt-PT" b="0" i="0">
              <a:effectLst/>
              <a:latin typeface="-apple-system"/>
            </a:endParaRPr>
          </a:p>
          <a:p>
            <a:r>
              <a:rPr lang="pt-PT" b="0" i="0">
                <a:effectLst/>
                <a:latin typeface="-apple-system"/>
              </a:rPr>
              <a:t>O projeto tem importância na questão da poluição e emissão de gases tóxicos para o ambiente especificamente em Portugal. Sendo relevante no sentido de minimizar este problema pela passagem de informação e educação dos utilizadores.</a:t>
            </a:r>
            <a:endParaRPr lang="pt-PT"/>
          </a:p>
          <a:p>
            <a:endParaRPr lang="pt-P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00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0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4F02B9-036C-41F8-936A-6DEA2ED5720B}"/>
              </a:ext>
            </a:extLst>
          </p:cNvPr>
          <p:cNvSpPr txBox="1"/>
          <p:nvPr/>
        </p:nvSpPr>
        <p:spPr>
          <a:xfrm>
            <a:off x="5380563" y="2404534"/>
            <a:ext cx="3893439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Ficamos parados à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espera da mudança?</a:t>
            </a:r>
          </a:p>
        </p:txBody>
      </p:sp>
      <p:pic>
        <p:nvPicPr>
          <p:cNvPr id="5" name="Imagem 4" descr="Uma imagem com árvore, exterior, escuro, nuvens&#10;&#10;Descrição gerada automaticamente">
            <a:extLst>
              <a:ext uri="{FF2B5EF4-FFF2-40B4-BE49-F238E27FC236}">
                <a16:creationId xmlns:a16="http://schemas.microsoft.com/office/drawing/2014/main" id="{C351DA6A-C5E5-4B5E-BF8A-6132E9733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8" b="2"/>
          <a:stretch/>
        </p:blipFill>
        <p:spPr>
          <a:xfrm>
            <a:off x="332680" y="-1"/>
            <a:ext cx="5062280" cy="3429000"/>
          </a:xfrm>
          <a:custGeom>
            <a:avLst/>
            <a:gdLst/>
            <a:ahLst/>
            <a:cxnLst/>
            <a:rect l="l" t="t" r="r" b="b"/>
            <a:pathLst>
              <a:path w="5062280" h="3429000">
                <a:moveTo>
                  <a:pt x="509916" y="0"/>
                </a:moveTo>
                <a:lnTo>
                  <a:pt x="5062280" y="0"/>
                </a:lnTo>
                <a:lnTo>
                  <a:pt x="5062280" y="21851"/>
                </a:lnTo>
                <a:lnTo>
                  <a:pt x="4549416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7" name="Imagem 6" descr="Uma imagem com exterior, água, mamífero, urso&#10;&#10;Descrição gerada automaticamente">
            <a:extLst>
              <a:ext uri="{FF2B5EF4-FFF2-40B4-BE49-F238E27FC236}">
                <a16:creationId xmlns:a16="http://schemas.microsoft.com/office/drawing/2014/main" id="{2E7DABD5-922A-492C-AE54-F2D53644D1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8" r="22297" b="2"/>
          <a:stretch/>
        </p:blipFill>
        <p:spPr>
          <a:xfrm>
            <a:off x="20" y="3428999"/>
            <a:ext cx="4882076" cy="3429001"/>
          </a:xfrm>
          <a:custGeom>
            <a:avLst/>
            <a:gdLst/>
            <a:ahLst/>
            <a:cxnLst/>
            <a:rect l="l" t="t" r="r" b="b"/>
            <a:pathLst>
              <a:path w="4882096" h="3429001">
                <a:moveTo>
                  <a:pt x="332680" y="0"/>
                </a:moveTo>
                <a:lnTo>
                  <a:pt x="4882096" y="0"/>
                </a:lnTo>
                <a:lnTo>
                  <a:pt x="4365943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EC607CC-319E-425D-8A0C-EC6E84F6C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2012" y="3433493"/>
            <a:ext cx="4549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20C9DD-8DB0-4642-8239-72EC7B87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Objetivos de desenvolvimento sustentável propostos pela ONU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1917D8C6-21E4-4B85-B5DF-803788443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 – </a:t>
            </a:r>
            <a:r>
              <a:rPr lang="en-US" dirty="0" err="1">
                <a:solidFill>
                  <a:schemeClr val="bg1"/>
                </a:solidFill>
              </a:rPr>
              <a:t>Ação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Climática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14 – </a:t>
            </a:r>
            <a:r>
              <a:rPr lang="en-US" dirty="0" err="1">
                <a:solidFill>
                  <a:schemeClr val="bg1"/>
                </a:solidFill>
              </a:rPr>
              <a:t>Proteger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vida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marinha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15 – </a:t>
            </a:r>
            <a:r>
              <a:rPr lang="en-US" dirty="0" err="1">
                <a:solidFill>
                  <a:schemeClr val="bg1"/>
                </a:solidFill>
              </a:rPr>
              <a:t>Proteger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vida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terrestre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E9AF370-780E-46DB-B708-9ED997D6D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136867"/>
            <a:ext cx="5143500" cy="2571750"/>
          </a:xfrm>
          <a:prstGeom prst="rect">
            <a:avLst/>
          </a:prstGeom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9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5664D9-DD18-4D80-B717-ADC536D2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PT" sz="4400"/>
              <a:t>Casos de utilização</a:t>
            </a:r>
            <a:br>
              <a:rPr lang="pt-PT" sz="4400"/>
            </a:br>
            <a:endParaRPr lang="pt-PT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Marcador de Posição de Conteúdo 3">
            <a:extLst>
              <a:ext uri="{FF2B5EF4-FFF2-40B4-BE49-F238E27FC236}">
                <a16:creationId xmlns:a16="http://schemas.microsoft.com/office/drawing/2014/main" id="{7E13AE08-3C2F-4A01-B00A-49B22F8EB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14834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96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CD47A56-03E0-4E7A-B07E-6D41C3DC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Demonstração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Professor">
            <a:hlinkClick r:id="rId2"/>
            <a:extLst>
              <a:ext uri="{FF2B5EF4-FFF2-40B4-BE49-F238E27FC236}">
                <a16:creationId xmlns:a16="http://schemas.microsoft.com/office/drawing/2014/main" id="{82AD47FD-4924-4D8C-8CC8-6D218FAEF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201" y="609600"/>
            <a:ext cx="3642357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5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5C8C579-C9C4-40CA-B697-BD30DBEF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Demonstração BD</a:t>
            </a:r>
          </a:p>
        </p:txBody>
      </p:sp>
      <p:pic>
        <p:nvPicPr>
          <p:cNvPr id="7" name="Graphic 6" descr="Tarefas Pendentes">
            <a:extLst>
              <a:ext uri="{FF2B5EF4-FFF2-40B4-BE49-F238E27FC236}">
                <a16:creationId xmlns:a16="http://schemas.microsoft.com/office/drawing/2014/main" id="{67E30A1A-92F9-4797-8114-556D04427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1" y="609600"/>
            <a:ext cx="3642357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1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FB65DA-1AA5-47DC-BD94-71B6F3ED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Conclusão</a:t>
            </a:r>
          </a:p>
        </p:txBody>
      </p:sp>
      <p:pic>
        <p:nvPicPr>
          <p:cNvPr id="1028" name="Picture 4" descr="Logotipo do círculo da planta - Baixar PNG/SVG Transparente">
            <a:extLst>
              <a:ext uri="{FF2B5EF4-FFF2-40B4-BE49-F238E27FC236}">
                <a16:creationId xmlns:a16="http://schemas.microsoft.com/office/drawing/2014/main" id="{981275CC-B2DB-4A83-A87C-2F8B907AF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545062"/>
            <a:ext cx="3856774" cy="38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C83862-F0AA-4CC4-BF30-D0E59BE0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endParaRPr lang="pt-PT">
              <a:solidFill>
                <a:srgbClr val="FFFFFF"/>
              </a:solidFill>
            </a:endParaRPr>
          </a:p>
          <a:p>
            <a:endParaRPr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403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127</Words>
  <Application>Microsoft Office PowerPoint</Application>
  <PresentationFormat>Ecrã Panorâmico</PresentationFormat>
  <Paragraphs>20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Trebuchet MS</vt:lpstr>
      <vt:lpstr>Wingdings 3</vt:lpstr>
      <vt:lpstr>Faceta</vt:lpstr>
      <vt:lpstr>Footprint4all</vt:lpstr>
      <vt:lpstr>Introdução e enquadramento</vt:lpstr>
      <vt:lpstr>Apresentação do PowerPoint</vt:lpstr>
      <vt:lpstr>Objetivos de desenvolvimento sustentável propostos pela ONU</vt:lpstr>
      <vt:lpstr>Casos de utilização </vt:lpstr>
      <vt:lpstr>Demonstração</vt:lpstr>
      <vt:lpstr>Demonstração BD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Footprint4all</dc:title>
  <dc:creator>Joao Miguel Ascenso Luz</dc:creator>
  <cp:lastModifiedBy>Joao Miguel Ascenso Luz</cp:lastModifiedBy>
  <cp:revision>2</cp:revision>
  <dcterms:created xsi:type="dcterms:W3CDTF">2021-02-04T19:09:33Z</dcterms:created>
  <dcterms:modified xsi:type="dcterms:W3CDTF">2021-02-04T19:20:53Z</dcterms:modified>
</cp:coreProperties>
</file>