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E485-6139-4C26-A736-DD94587375DF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8CA9-0690-4C01-AFBF-5C3B653A4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2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D8CA9-0690-4C01-AFBF-5C3B653A42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5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138C3-4234-A015-48AD-760C8450C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01F4A-F93B-A649-E0F2-429C07A8C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63D4E-846D-8F99-3255-69468395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E07EB-F51F-0962-435D-20E3FB60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9D45C-53C3-1BA0-808A-E08FF231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803AD-6949-1002-32C3-D30A0E04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E10B6F-4AFB-0B68-99BB-6B48E7A9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60575-5E5B-DAED-FB13-73501E04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B49E2-E2CB-0735-D73A-4CFDC548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BC26F-A073-D2B0-0B31-11F6C64A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7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17DE1-FF40-EF63-0E52-59C70E1C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7B894-C2DC-4636-7E9C-B4046B394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DDE78-60FE-B26B-19DA-F655948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BE4FA-A8ED-7058-67AA-020C3A9E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5F2AD-ABE1-7F10-51BF-93ECB54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80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9F21-7F12-082E-2E3A-150A7655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2F535-5EF9-4F62-9023-61E6EBF6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B0F51-9C51-16AE-01CE-B3C619A1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730A1-C687-9801-15FB-29CD8E9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AE215-56B6-BA5D-72C3-764A5D6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BFA67-7AC7-3CAC-0B2B-8E0315E0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09ACA-7686-5951-788C-789BD1C3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BDC90-CEFD-1299-EB65-EC2D072B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98208-0DB0-67F4-4D33-9BB05A5A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613DC-768B-C1F2-F4A0-74FF1901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1D89D-4AE4-7512-A604-D0DE6BA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9486C-3578-A81C-64F5-F33FC648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220728-6578-619E-175E-C517D7F58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0A678C-A0B3-1386-71F8-D313FE63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146C1-0DF9-A7B3-CCC7-E8C54722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5994C-A355-9997-72E5-8315E73F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7963F-57F2-3A4E-281A-6F91B172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D3647-96B9-5006-B3EC-8195CDCD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7F371-F86C-A591-0514-D4164AF8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441535-4E4F-FB9E-34DA-AA53B61A7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B880B7-5EEE-3A57-8B78-CCA000FB6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208E7-FC99-0E05-184D-41D63B13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3C6FC0-4F0D-C153-54A4-9D46559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ED4C6A-73CD-DF9F-DA0D-F462A0EE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7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491D6-C8B1-BAC2-97EB-EFC5FE48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B6626-72ED-72E9-FD70-08B2F73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7F7E47-BE24-775C-2CC0-A22A5E92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C60E7-A032-FCDD-15A7-A7AADF53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AF81D0-9B1F-5169-ECD2-4F28CFD9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79E063-D0DF-4295-F591-4FF2FB29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50688C-DFD6-268E-7ED7-1A2E00DF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59F8D-2CA1-841D-885F-AEC502D9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11824-567B-FDF4-E38C-A36F0F07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4AE379-0364-F67F-31BC-3652741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DC438-1399-8CF6-BFDE-1F98F347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C50C1A-090A-957B-F71F-E9D46BB7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765B3-DB7C-4137-1747-68AA237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01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F2DF0-1D66-9F2C-F407-CC36EC8E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1463F-6D9A-7B9F-121E-E6E3D2B6C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74EB3-324A-50E7-54D5-6E02E0610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B1F95-E058-E715-90AC-66CCC7E0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2E1FB-91AF-4118-9268-6D088824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A3D59A-B062-ECB7-FB59-2DE0B3A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2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2557D4-F8F4-166A-E592-2334F26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768C11-9E1D-54C9-226B-32FBB4A5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CDB20-BE48-37B9-33E3-A4E1691B2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0D5E1-8F9C-438B-828A-BEBCDAF7A6A8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6E8A3-EEE6-ED56-5C90-FCCA99A9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735AB-3A1B-83C9-F8B3-08D2603F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37D00-1E17-4079-9322-5779F7FE6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8AE636C-F23D-1DE4-515A-F46F2FAC9F16}"/>
              </a:ext>
            </a:extLst>
          </p:cNvPr>
          <p:cNvSpPr/>
          <p:nvPr/>
        </p:nvSpPr>
        <p:spPr>
          <a:xfrm>
            <a:off x="-1504" y="0"/>
            <a:ext cx="12191980" cy="6858000"/>
          </a:xfrm>
          <a:prstGeom prst="roundRect">
            <a:avLst>
              <a:gd name="adj" fmla="val 1693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42B1D2-2317-A33A-27A3-AA884C8FF9FF}"/>
              </a:ext>
            </a:extLst>
          </p:cNvPr>
          <p:cNvSpPr/>
          <p:nvPr/>
        </p:nvSpPr>
        <p:spPr>
          <a:xfrm>
            <a:off x="0" y="1420837"/>
            <a:ext cx="4937760" cy="5311348"/>
          </a:xfrm>
          <a:prstGeom prst="roundRect">
            <a:avLst>
              <a:gd name="adj" fmla="val 641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7A96534-EDD7-C788-E741-E59D75B2FE9F}"/>
              </a:ext>
            </a:extLst>
          </p:cNvPr>
          <p:cNvSpPr/>
          <p:nvPr/>
        </p:nvSpPr>
        <p:spPr>
          <a:xfrm>
            <a:off x="7756818" y="4305996"/>
            <a:ext cx="4321688" cy="2463438"/>
          </a:xfrm>
          <a:prstGeom prst="roundRect">
            <a:avLst>
              <a:gd name="adj" fmla="val 85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53A03EA-2220-18FB-8D39-31D25E2FAA36}"/>
              </a:ext>
            </a:extLst>
          </p:cNvPr>
          <p:cNvSpPr/>
          <p:nvPr/>
        </p:nvSpPr>
        <p:spPr>
          <a:xfrm>
            <a:off x="6189858" y="98474"/>
            <a:ext cx="3133920" cy="1195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1F015E5-BE42-450F-2FC1-CC570684920A}"/>
              </a:ext>
            </a:extLst>
          </p:cNvPr>
          <p:cNvSpPr/>
          <p:nvPr/>
        </p:nvSpPr>
        <p:spPr>
          <a:xfrm>
            <a:off x="9419151" y="98474"/>
            <a:ext cx="2659355" cy="1195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F116CB1-BAA4-659E-981F-4693158DED8F}"/>
              </a:ext>
            </a:extLst>
          </p:cNvPr>
          <p:cNvSpPr/>
          <p:nvPr/>
        </p:nvSpPr>
        <p:spPr>
          <a:xfrm>
            <a:off x="5075745" y="1420837"/>
            <a:ext cx="6976745" cy="2758551"/>
          </a:xfrm>
          <a:prstGeom prst="roundRect">
            <a:avLst>
              <a:gd name="adj" fmla="val 39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D59904F-192F-7EC2-5E5D-71D6DB0C3D01}"/>
              </a:ext>
            </a:extLst>
          </p:cNvPr>
          <p:cNvSpPr/>
          <p:nvPr/>
        </p:nvSpPr>
        <p:spPr>
          <a:xfrm>
            <a:off x="5049729" y="4305996"/>
            <a:ext cx="2595119" cy="2426189"/>
          </a:xfrm>
          <a:prstGeom prst="roundRect">
            <a:avLst>
              <a:gd name="adj" fmla="val 85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27CFFC1-3B23-E7FA-A229-42CA74E6A65B}"/>
              </a:ext>
            </a:extLst>
          </p:cNvPr>
          <p:cNvSpPr/>
          <p:nvPr/>
        </p:nvSpPr>
        <p:spPr>
          <a:xfrm>
            <a:off x="3059040" y="98474"/>
            <a:ext cx="2943103" cy="1195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DF3628-79F9-B32C-0C70-E3001E74F617}"/>
              </a:ext>
            </a:extLst>
          </p:cNvPr>
          <p:cNvSpPr txBox="1"/>
          <p:nvPr/>
        </p:nvSpPr>
        <p:spPr>
          <a:xfrm>
            <a:off x="327494" y="171810"/>
            <a:ext cx="2405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Century" panose="02040604050505020304" pitchFamily="18" charset="0"/>
              </a:rPr>
              <a:t>Dashboard de Vendas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88CBBAF-FE77-FCBA-4F72-0ABCA29F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15" y="538673"/>
            <a:ext cx="545642" cy="5456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2D13841-09D3-DF9E-3EC4-F3ACDE34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12" y="538673"/>
            <a:ext cx="545642" cy="54564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0633F8-DF65-7CDD-6836-611DB55A6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626" y="462121"/>
            <a:ext cx="698745" cy="69874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7682D39-1FCE-5BA3-E373-F133FD24C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615" y="5687939"/>
            <a:ext cx="872515" cy="87251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B1330AD-F44F-0407-5B2E-CD1A83739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936841" y="4439359"/>
            <a:ext cx="545642" cy="5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1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Neves</dc:creator>
  <cp:lastModifiedBy>Jennifer Neves</cp:lastModifiedBy>
  <cp:revision>2</cp:revision>
  <dcterms:created xsi:type="dcterms:W3CDTF">2024-04-30T23:10:04Z</dcterms:created>
  <dcterms:modified xsi:type="dcterms:W3CDTF">2024-05-09T18:02:01Z</dcterms:modified>
</cp:coreProperties>
</file>