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464a820ac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464a820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46061ea74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46061ea7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b7c398488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b7c3984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b7c398488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b7c3984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b7c39848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b7c3984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b7c398488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b7c3984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b7c39848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b7c3984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og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47775" y="1951550"/>
            <a:ext cx="57603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3 - Links e Imagens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537600" y="1695900"/>
            <a:ext cx="3796200" cy="17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aprender hoje?</a:t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4789950" y="843650"/>
            <a:ext cx="41361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Aprender a inserir e manipular links.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Entender como incorporar e ajustar imagens em uma página HTML.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Aplicar boas práticas na utilização de links e imagens.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635900"/>
            <a:ext cx="7038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960">
                <a:latin typeface="Lato"/>
                <a:ea typeface="Lato"/>
                <a:cs typeface="Lato"/>
                <a:sym typeface="Lato"/>
              </a:rPr>
              <a:t>Criando links</a:t>
            </a:r>
            <a:endParaRPr sz="286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83525"/>
            <a:ext cx="7038900" cy="20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Tag </a:t>
            </a:r>
            <a:r>
              <a:rPr b="1" i="1" lang="pt-BR" sz="2000"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r>
              <a:rPr lang="pt-BR" sz="2000"/>
              <a:t>:  Usada para criar links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Atributos principais</a:t>
            </a:r>
            <a:endParaRPr sz="2000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800"/>
              <a:t>Define o destino do link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/>
              <a:t> Controla onde o link será aberto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248650" y="3561875"/>
            <a:ext cx="87462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href=”</a:t>
            </a:r>
            <a:r>
              <a:rPr b="1" i="1" lang="pt-BR" sz="18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https://google.com</a:t>
            </a:r>
            <a:r>
              <a:rPr b="1" i="1"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” target=”_blank”&gt; Entre no Google &lt;/a&gt;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752450"/>
            <a:ext cx="70389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Crie 3 links em sua página HTML que levem até um site de sua escolha em uma nova aba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635900"/>
            <a:ext cx="7038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960">
                <a:latin typeface="Lato"/>
                <a:ea typeface="Lato"/>
                <a:cs typeface="Lato"/>
                <a:sym typeface="Lato"/>
              </a:rPr>
              <a:t>Imagens</a:t>
            </a:r>
            <a:endParaRPr sz="286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383525"/>
            <a:ext cx="7137900" cy="23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Tag </a:t>
            </a:r>
            <a:r>
              <a:rPr b="1" i="1" lang="pt-BR" sz="2000"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r>
              <a:rPr lang="pt-BR" sz="2000"/>
              <a:t>:  Usada para incorporar imagens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Atributos principais</a:t>
            </a:r>
            <a:endParaRPr sz="2000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800"/>
              <a:t>Especifica o caminho da imagem (onde está o arquivo)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/>
              <a:t> Texto alternativo que descreve as imagem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 </a:t>
            </a: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800"/>
              <a:t>Controlam as dimensões da imagem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248650" y="3791875"/>
            <a:ext cx="87462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t-B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src="imagem.jpg" alt="Descrição da imagem" width="300" height="200"&gt;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752450"/>
            <a:ext cx="70389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Adicione 3 imagens em sua página HTML e ajuste as dimensões para que fique adequada ao layout 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635900"/>
            <a:ext cx="7038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2960">
                <a:latin typeface="Lato"/>
                <a:ea typeface="Lato"/>
                <a:cs typeface="Lato"/>
                <a:sym typeface="Lato"/>
              </a:rPr>
              <a:t>Links internos</a:t>
            </a:r>
            <a:endParaRPr sz="286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383525"/>
            <a:ext cx="7038900" cy="20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Usados para navegar dentro da mesma página</a:t>
            </a:r>
            <a:endParaRPr sz="2000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Use o atributo </a:t>
            </a: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i="1" lang="pt-BR" sz="1800"/>
              <a:t>  </a:t>
            </a:r>
            <a:r>
              <a:rPr lang="pt-BR" sz="1800"/>
              <a:t>para marcar um ponto na página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link aponta para o  </a:t>
            </a: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i="1" lang="pt-BR" sz="1800"/>
              <a:t>  </a:t>
            </a:r>
            <a:r>
              <a:rPr lang="pt-BR" sz="1800"/>
              <a:t>com </a:t>
            </a:r>
            <a:r>
              <a:rPr b="1" i="1" lang="pt-BR" sz="1800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pt-BR" sz="1800"/>
              <a:t> 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98900" y="3213775"/>
            <a:ext cx="87462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href="#seção"&gt;Ir para a Seção&lt;/a&gt;</a:t>
            </a:r>
            <a:endParaRPr b="1"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&lt;h2 id="seção"&gt;Título da Seção&lt;/h2&gt;</a:t>
            </a:r>
            <a:endParaRPr b="1"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752450"/>
            <a:ext cx="70389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Adicione um link para cada parágrafo e cabeçalho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524525"/>
            <a:ext cx="7038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pt-BR" sz="3160">
                <a:latin typeface="Lato"/>
                <a:ea typeface="Lato"/>
                <a:cs typeface="Lato"/>
                <a:sym typeface="Lato"/>
              </a:rPr>
              <a:t>Exercício</a:t>
            </a:r>
            <a:endParaRPr sz="316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752450"/>
            <a:ext cx="7038900" cy="21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Crie uma página HTML com: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Um link externo que abra em uma nova aba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Dois links internos que </a:t>
            </a: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levam</a:t>
            </a: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 até outra seção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Uma imagem com dimensões adequadas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pt-BR" sz="1800">
                <a:latin typeface="Montserrat Medium"/>
                <a:ea typeface="Montserrat Medium"/>
                <a:cs typeface="Montserrat Medium"/>
                <a:sym typeface="Montserrat Medium"/>
              </a:rPr>
              <a:t>Uma lista ordenada com os 5 sites que você mais acessa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