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c0d6b074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c0d6b0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b7c39848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b7c3984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b7c39848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b7c3984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c0d6b074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c0d6b07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b7c39848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b7c3984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c0d6b074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c0d6b07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464a820a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464a82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830d5ad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830d5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6061ea74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6061ea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830d5ad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4830d5a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830d5ad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4830d5a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830d5ad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830d5a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7c39848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7c3984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2625" y="1646125"/>
            <a:ext cx="57603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4 - Estrutura semântica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764250" y="1100550"/>
            <a:ext cx="76155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&lt;main&gt;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&lt;article&gt;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&lt;section&gt;Conteúdo Principal&lt;/section&gt;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&lt;aside&gt;Informações Complementares&lt;/aside&gt;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&lt;/article&gt;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&lt;/main&gt;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106775" y="1752450"/>
            <a:ext cx="74970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Organize uma página HTML com uma hierarquia clara usando &lt;main&gt; para o conteúdo principal e &lt;aside&gt; para informações adicionais.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635900"/>
            <a:ext cx="72537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Exemplos Práticos de Estruturação de uma Página</a:t>
            </a:r>
            <a:endParaRPr sz="286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404900" y="2176850"/>
            <a:ext cx="70389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Exemplo de Estrutura Completa: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b="1" lang="pt-BR" sz="1800"/>
              <a:t>:</a:t>
            </a:r>
            <a:r>
              <a:rPr lang="pt-BR" sz="1800"/>
              <a:t> Logotipo e menu de navegação;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b="1" lang="pt-BR" sz="1800"/>
              <a:t>:</a:t>
            </a:r>
            <a:r>
              <a:rPr lang="pt-BR" sz="1800"/>
              <a:t> Conteúdo principal e seções;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b="1" lang="pt-BR" sz="1800"/>
              <a:t>: </a:t>
            </a:r>
            <a:r>
              <a:rPr lang="pt-BR" sz="1800"/>
              <a:t>Informações extras ou links relacionados;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rPr b="1" lang="pt-BR" sz="1800"/>
              <a:t>:</a:t>
            </a:r>
            <a:r>
              <a:rPr lang="pt-BR" sz="1800"/>
              <a:t> Informações de contato e direitos autorais.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1059250" y="462300"/>
            <a:ext cx="76863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&lt;h1&gt;Logotipo&lt;/h1&gt;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&lt;nav&gt;Menu de Navegação&lt;/nav&gt;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&lt;section&gt;Conteúdo Principal&lt;/section&gt;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&lt;aside&gt;Links relacionados&lt;/aside&gt;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&lt;footer&gt;Contato e Direitos Autorais&lt;/footer&gt;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7524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Recrie a estrutura de uma página completa usando todas as tags apresentadas, como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&lt;header&gt;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&lt;main&gt;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&lt;aside&gt;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, e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&lt;footer&gt;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635900"/>
            <a:ext cx="7253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Conclusão</a:t>
            </a:r>
            <a:endParaRPr sz="2860"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538550"/>
            <a:ext cx="70389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Resumo</a:t>
            </a:r>
            <a:r>
              <a:rPr lang="pt-BR" sz="2000"/>
              <a:t>:</a:t>
            </a:r>
            <a:endParaRPr sz="1800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2141700"/>
            <a:ext cx="69567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A estruturação adequada melhora a clareza e a navegação da página;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 uso de tags semânticas contribui para a acessibilidade e SEO.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537600" y="1695900"/>
            <a:ext cx="37962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hoje?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789950" y="843650"/>
            <a:ext cx="41361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Aprender a estruturar páginas web usando containers e elementos semânticos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Organizar blocos de conteúdos e estruturar visualmente uma página HTML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297500" y="743325"/>
            <a:ext cx="7038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9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Introdução aos Contêineres</a:t>
            </a:r>
            <a:endParaRPr sz="286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205100" y="2183020"/>
            <a:ext cx="67338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rier New"/>
              <a:buChar char="-"/>
            </a:pPr>
            <a:r>
              <a:rPr b="1" i="1" lang="pt-B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&lt;div&gt;: </a:t>
            </a:r>
            <a:r>
              <a:rPr lang="pt-BR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Usado para agrupar blocos de conteúdo.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rier New"/>
              <a:buChar char="-"/>
            </a:pPr>
            <a:r>
              <a:rPr b="1" i="1" lang="pt-BR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&lt;span&gt;: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Usado para estilizar partes específicas de conteúdo </a:t>
            </a:r>
            <a:r>
              <a:rPr i="1"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inline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Ambos são genéricos e não têm significado semântico.</a:t>
            </a:r>
            <a:endParaRPr b="1" i="1"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541277"/>
            <a:ext cx="2224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Contêineres:</a:t>
            </a:r>
            <a:endParaRPr i="1"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022550" y="990000"/>
            <a:ext cx="70989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 Texto estilizado &lt;/span&gt;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496250" y="17718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Crie uma página HTML que utilize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 para organizar 5 blocos de conteúdo e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 para estilizar uma parte do texto.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635900"/>
            <a:ext cx="703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Importância da semântica</a:t>
            </a:r>
            <a:endParaRPr sz="286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68975"/>
            <a:ext cx="7038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As tags semânticas fornecem significado e estrutura ao conteúdo: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205100" y="2178175"/>
            <a:ext cx="69150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-"/>
            </a:pPr>
            <a:r>
              <a:rPr b="1" i="1" lang="pt-B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&lt;header&gt;: </a:t>
            </a: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Cabeçalho de uma página ou seção.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Char char="-"/>
            </a:pPr>
            <a:r>
              <a:rPr b="1" i="1" lang="pt-B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&lt;footer&gt;: </a:t>
            </a: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Rodapé de uma página ou seção.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Char char="-"/>
            </a:pPr>
            <a:r>
              <a:rPr b="1" i="1" lang="pt-B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&lt;nav&gt;: </a:t>
            </a: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Links de navegação.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Char char="-"/>
            </a:pPr>
            <a:r>
              <a:rPr b="1" i="1" lang="pt-B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&lt;article&gt;: </a:t>
            </a: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Conteúdo independente e autocontido.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Char char="-"/>
            </a:pPr>
            <a:r>
              <a:rPr b="1" i="1" lang="pt-B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&lt;section&gt;: </a:t>
            </a:r>
            <a:r>
              <a:rPr lang="pt-BR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Agrupa seções relacionadas de conteúdo.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764250" y="1100550"/>
            <a:ext cx="76155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&lt;nav&gt;Menu de Navegação&lt;/nav&gt;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&lt;section&gt;Conteúdo Principal&lt;/section&gt;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&lt;footer&gt;Rodapé&lt;/footer&gt;</a:t>
            </a:r>
            <a:endParaRPr i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106775" y="1752450"/>
            <a:ext cx="74970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Estruture uma página HTML usando &lt;header&gt;, &lt;footer&gt;, &lt;section&gt;, e &lt;nav&gt; para criar a base de uma página bem organizada.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635900"/>
            <a:ext cx="703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Hierarquia e Organização da Página</a:t>
            </a:r>
            <a:endParaRPr sz="286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68975"/>
            <a:ext cx="70389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hierarquia ajuda a organizar o conteúdo de maneira clara e lógica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Elementos</a:t>
            </a:r>
            <a:r>
              <a:rPr lang="pt-BR" sz="2000"/>
              <a:t> principais: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i="1" lang="pt-BR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i="1" lang="pt-BR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i="1" lang="pt-BR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rPr i="1" lang="pt-BR" sz="2000"/>
              <a:t>  </a:t>
            </a:r>
            <a:r>
              <a:rPr lang="pt-BR" sz="2000"/>
              <a:t>para estruturar a página.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Colocar os elementos principais dentro de</a:t>
            </a:r>
            <a:r>
              <a:rPr i="1" lang="pt-BR" sz="2000"/>
              <a:t>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i="1" lang="pt-BR" sz="2000"/>
              <a:t>.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