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1ba6c3c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1ba6c3c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ba6c3c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ba6c3c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ba6c3c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1ba6c3c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1ba6c3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1ba6c3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1ba6c3c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1ba6c3c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ba6c3ca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ba6c3ca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ba6c3c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ba6c3c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ba6c3c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1ba6c3c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ba6c3c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1ba6c3c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ba6c3c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ba6c3c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1ba6c3c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1ba6c3c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TRIGGERS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Medium"/>
              <a:buNone/>
              <a:defRPr sz="3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BFE299"/>
              </a:buClr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BFE299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BFE299"/>
              </a:buClr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BFE299"/>
              </a:buClr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BFE299"/>
              </a:buClr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Segurança</a:t>
            </a:r>
            <a:endParaRPr sz="29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Uso de encriptação nas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Registo de novo Utilizador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Interface</a:t>
            </a:r>
            <a:endParaRPr sz="29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Microsoft</a:t>
            </a:r>
            <a:r>
              <a:rPr lang="pt-PT"/>
              <a:t> Visual Studio (.NET) + Linguagem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11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34" y="2597300"/>
            <a:ext cx="3843916" cy="15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349" y="2622850"/>
            <a:ext cx="1354050" cy="15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Demonstração Interface</a:t>
            </a:r>
            <a:endParaRPr sz="290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(Vídeo)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Introdução</a:t>
            </a:r>
            <a:endParaRPr sz="2900"/>
          </a:p>
        </p:txBody>
      </p:sp>
      <p:sp>
        <p:nvSpPr>
          <p:cNvPr id="57" name="Google Shape;57;p14"/>
          <p:cNvSpPr txBox="1"/>
          <p:nvPr/>
        </p:nvSpPr>
        <p:spPr>
          <a:xfrm>
            <a:off x="1675475" y="2371675"/>
            <a:ext cx="2640900" cy="400200"/>
          </a:xfrm>
          <a:prstGeom prst="rect">
            <a:avLst/>
          </a:prstGeom>
          <a:noFill/>
          <a:ln cap="flat" cmpd="sng" w="381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Website Comunidade Privada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3251550" y="1558525"/>
            <a:ext cx="2640900" cy="400200"/>
          </a:xfrm>
          <a:prstGeom prst="rect">
            <a:avLst/>
          </a:prstGeom>
          <a:noFill/>
          <a:ln cap="flat" cmpd="sng" w="381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Base de Dados - BD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293225" y="3344525"/>
            <a:ext cx="1825800" cy="400200"/>
          </a:xfrm>
          <a:prstGeom prst="rect">
            <a:avLst/>
          </a:prstGeom>
          <a:noFill/>
          <a:ln cap="flat" cmpd="sng" w="381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Utilizador 1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331025" y="3344525"/>
            <a:ext cx="1825800" cy="400200"/>
          </a:xfrm>
          <a:prstGeom prst="rect">
            <a:avLst/>
          </a:prstGeom>
          <a:noFill/>
          <a:ln cap="flat" cmpd="sng" w="381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Utilizador 2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59625" y="2371675"/>
            <a:ext cx="2640900" cy="400200"/>
          </a:xfrm>
          <a:prstGeom prst="rect">
            <a:avLst/>
          </a:prstGeom>
          <a:noFill/>
          <a:ln cap="flat" cmpd="sng" w="381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Plataforma de Gestão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251550" y="4180563"/>
            <a:ext cx="2640900" cy="400200"/>
          </a:xfrm>
          <a:prstGeom prst="rect">
            <a:avLst/>
          </a:prstGeom>
          <a:noFill/>
          <a:ln cap="flat" cmpd="sng" w="381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Rede P2P (App Torrent)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420959" y="2295025"/>
            <a:ext cx="30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+</a:t>
            </a:r>
            <a:endParaRPr sz="2000"/>
          </a:p>
        </p:txBody>
      </p:sp>
      <p:cxnSp>
        <p:nvCxnSpPr>
          <p:cNvPr id="64" name="Google Shape;64;p14"/>
          <p:cNvCxnSpPr>
            <a:stCxn id="58" idx="2"/>
            <a:endCxn id="63" idx="0"/>
          </p:cNvCxnSpPr>
          <p:nvPr/>
        </p:nvCxnSpPr>
        <p:spPr>
          <a:xfrm>
            <a:off x="4572000" y="1958725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3" idx="2"/>
            <a:endCxn id="62" idx="0"/>
          </p:cNvCxnSpPr>
          <p:nvPr/>
        </p:nvCxnSpPr>
        <p:spPr>
          <a:xfrm>
            <a:off x="4572009" y="2787625"/>
            <a:ext cx="0" cy="13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59" idx="2"/>
            <a:endCxn id="62" idx="1"/>
          </p:cNvCxnSpPr>
          <p:nvPr/>
        </p:nvCxnSpPr>
        <p:spPr>
          <a:xfrm>
            <a:off x="2206125" y="3744725"/>
            <a:ext cx="10455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0" idx="2"/>
            <a:endCxn id="62" idx="3"/>
          </p:cNvCxnSpPr>
          <p:nvPr/>
        </p:nvCxnSpPr>
        <p:spPr>
          <a:xfrm flipH="1">
            <a:off x="5892425" y="3744725"/>
            <a:ext cx="1351500" cy="6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4420950" y="3388775"/>
            <a:ext cx="156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Peers (IPs)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Arquivos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293225" y="1230550"/>
            <a:ext cx="6863400" cy="1855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BFE2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59" idx="0"/>
          </p:cNvCxnSpPr>
          <p:nvPr/>
        </p:nvCxnSpPr>
        <p:spPr>
          <a:xfrm flipH="1" rot="10800000">
            <a:off x="2206125" y="2792525"/>
            <a:ext cx="23469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0" idx="0"/>
          </p:cNvCxnSpPr>
          <p:nvPr/>
        </p:nvCxnSpPr>
        <p:spPr>
          <a:xfrm rot="10800000">
            <a:off x="4609925" y="2801825"/>
            <a:ext cx="26340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Diagrama Entidade-Relação</a:t>
            </a:r>
            <a:endParaRPr sz="29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575"/>
            <a:ext cx="9144000" cy="42291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23 Entidades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12 Relações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6 Hierarquias de Classes (Relação Is-A)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Diagrama Entidade-Relação</a:t>
            </a:r>
            <a:endParaRPr sz="29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Relacional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25 Tabelas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955" y="0"/>
            <a:ext cx="18911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Utilizadores</a:t>
            </a:r>
            <a:endParaRPr sz="29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94775" y="1288675"/>
            <a:ext cx="81375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Utilizador 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Descarregar Torrents (Todos)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Envio de Comentários (Todos)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Receber Convites (Todos)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Recebe Prémios (Todos)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Comprar Plano Subscrição -&gt; Utilizador VIP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Recebe GB de Upload (melhora o Rácio: GB Upload / GB Download)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Uploader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Envio de Novo Conteúdo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Staff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Envio Prémios (+Admin)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Acesso </a:t>
            </a:r>
            <a:r>
              <a:rPr lang="pt-PT"/>
              <a:t>Histórico</a:t>
            </a:r>
            <a:r>
              <a:rPr lang="pt-PT"/>
              <a:t> Prémios Geral, Avisos Geral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Envio Convites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Acesso Histórico Compras, Utilizadores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Torrents (</a:t>
            </a:r>
            <a:r>
              <a:rPr lang="pt-PT" sz="2900"/>
              <a:t>Conteúdo)</a:t>
            </a:r>
            <a:endParaRPr sz="29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Séries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Filmes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Jogos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</a:t>
            </a:r>
            <a:r>
              <a:rPr lang="pt-PT"/>
              <a:t>pps / Programas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900"/>
              <a:t>Avisos</a:t>
            </a:r>
            <a:endParaRPr sz="29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Temporários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Data </a:t>
            </a:r>
            <a:r>
              <a:rPr lang="pt-PT"/>
              <a:t>Expiração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Permanentes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Nuked Torrent (Torrent desrespeita as regras da comunidade)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Hit &amp; Run (Torrent não está ativo durante x dias)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65125" y="232100"/>
            <a:ext cx="73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/>
              <a:t>Integridade de Dados</a:t>
            </a:r>
            <a:endParaRPr sz="29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94775" y="1288675"/>
            <a:ext cx="81375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Registo de novos utilizadores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Verificação de nickname (único)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Envio de convites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Evita que seja enviado para um email que já recebeu 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Compra de Planos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Verificação dos planos disponíveis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