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284" r:id="rId3"/>
    <p:sldId id="289" r:id="rId4"/>
    <p:sldId id="290" r:id="rId5"/>
    <p:sldId id="291" r:id="rId6"/>
    <p:sldId id="294" r:id="rId7"/>
    <p:sldId id="292" r:id="rId8"/>
    <p:sldId id="295" r:id="rId9"/>
    <p:sldId id="293" r:id="rId10"/>
    <p:sldId id="296" r:id="rId11"/>
    <p:sldId id="299" r:id="rId12"/>
    <p:sldId id="282" r:id="rId13"/>
    <p:sldId id="297" r:id="rId14"/>
    <p:sldId id="298" r:id="rId15"/>
    <p:sldId id="300" r:id="rId16"/>
    <p:sldId id="301" r:id="rId17"/>
    <p:sldId id="302" r:id="rId18"/>
    <p:sldId id="286" r:id="rId19"/>
    <p:sldId id="303" r:id="rId20"/>
    <p:sldId id="287" r:id="rId21"/>
    <p:sldId id="288" r:id="rId22"/>
    <p:sldId id="304" r:id="rId23"/>
    <p:sldId id="276" r:id="rId24"/>
    <p:sldId id="306" r:id="rId25"/>
    <p:sldId id="30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40BB6-3FE2-466C-AEA7-E70C2A42E9D6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C4F08-5B7D-49C6-B5A9-9A760D0A5E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490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C4F08-5B7D-49C6-B5A9-9A760D0A5E1B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45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C4F08-5B7D-49C6-B5A9-9A760D0A5E1B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031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40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723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4692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23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032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899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771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6531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85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71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65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925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814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86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2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16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85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BFC3-5D42-4B68-BD63-27BA6DBF6775}" type="datetimeFigureOut">
              <a:rPr lang="pt-PT" smtClean="0"/>
              <a:t>06/07/2020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0CF0-1CB0-4D7D-B1AB-EF5276C29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6771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A0EBE3B-D0C1-4FA5-BBE3-93A8ED7FF8E1}"/>
              </a:ext>
            </a:extLst>
          </p:cNvPr>
          <p:cNvSpPr/>
          <p:nvPr/>
        </p:nvSpPr>
        <p:spPr>
          <a:xfrm>
            <a:off x="1539177" y="1055061"/>
            <a:ext cx="911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SMART TICKET MANAGEMENT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0B6627-D14F-4EB0-BE24-4E28FC8C643A}"/>
              </a:ext>
            </a:extLst>
          </p:cNvPr>
          <p:cNvSpPr txBox="1"/>
          <p:nvPr/>
        </p:nvSpPr>
        <p:spPr>
          <a:xfrm>
            <a:off x="6631354" y="4459128"/>
            <a:ext cx="4968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A67746 - Bruno Roberto Fernandes Freitas</a:t>
            </a:r>
            <a:r>
              <a:rPr lang="pt-PT" b="1" dirty="0"/>
              <a:t> </a:t>
            </a:r>
            <a:endParaRPr lang="pt-PT" dirty="0"/>
          </a:p>
          <a:p>
            <a:r>
              <a:rPr lang="pt-PT" dirty="0"/>
              <a:t>A55872 - João Pedro Rodrigues Sepúlveda Marques</a:t>
            </a:r>
          </a:p>
          <a:p>
            <a:r>
              <a:rPr lang="pt-PT" dirty="0"/>
              <a:t>A81931 - Luís Pedro Martins Duarte</a:t>
            </a:r>
          </a:p>
          <a:p>
            <a:r>
              <a:rPr lang="pt-PT" dirty="0"/>
              <a:t>A84010 - Ulisses Tiago Simões Araújo</a:t>
            </a:r>
          </a:p>
        </p:txBody>
      </p:sp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7B01AE52-40E2-4BD7-878E-0FD0BBB7E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54" y="2394744"/>
            <a:ext cx="377506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D48AC-459A-4932-B73D-865AB49D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3CB84E-99BB-43A4-AD3A-F1A9F699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73ED0E7-0E7D-47FB-8968-27BE032B48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28" y="196866"/>
            <a:ext cx="6057544" cy="64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4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89ED-A6C6-4711-ADD4-D5CB136A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Protótipo de interfaces</a:t>
            </a:r>
          </a:p>
        </p:txBody>
      </p:sp>
      <p:pic>
        <p:nvPicPr>
          <p:cNvPr id="4" name="Marcador de Posição de Conteúdo 3" descr="Uma imagem com monitor, sentado, ecrã, preto&#10;&#10;Descrição gerada automaticamente">
            <a:extLst>
              <a:ext uri="{FF2B5EF4-FFF2-40B4-BE49-F238E27FC236}">
                <a16:creationId xmlns:a16="http://schemas.microsoft.com/office/drawing/2014/main" id="{87FF8C53-69E7-4A57-AE37-B0221CF25E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08" y="2249488"/>
            <a:ext cx="2677886" cy="398999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207759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3F258-E86B-400A-BDB1-49E9ED25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10749"/>
            <a:ext cx="9905998" cy="1478570"/>
          </a:xfrm>
        </p:spPr>
        <p:txBody>
          <a:bodyPr/>
          <a:lstStyle/>
          <a:p>
            <a:pPr algn="ctr"/>
            <a:r>
              <a:rPr lang="pt-PT" b="1" dirty="0"/>
              <a:t>Implementação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3003B9-3D79-4714-86E9-537BF63EC8D5}"/>
              </a:ext>
            </a:extLst>
          </p:cNvPr>
          <p:cNvSpPr txBox="1"/>
          <p:nvPr/>
        </p:nvSpPr>
        <p:spPr>
          <a:xfrm>
            <a:off x="2217959" y="2090172"/>
            <a:ext cx="60209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Back-End</a:t>
            </a: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/>
              <a:t>Base dados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/>
              <a:t>Sistema distribuído (Aplicação do servidor)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Front-End</a:t>
            </a: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/>
              <a:t>Aplicação a correr nos dispositivos móveis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dirty="0"/>
              <a:t>	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42403732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176A7-3277-402F-8B66-DDACE128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Base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915996-DD0F-4FFC-AF00-D753F3F6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MySQL</a:t>
            </a:r>
            <a:endParaRPr lang="pt-PT" dirty="0"/>
          </a:p>
          <a:p>
            <a:r>
              <a:rPr lang="pt-PT" dirty="0"/>
              <a:t>Uso “Microsoft </a:t>
            </a:r>
            <a:r>
              <a:rPr lang="pt-PT" dirty="0" err="1"/>
              <a:t>azure</a:t>
            </a:r>
            <a:r>
              <a:rPr lang="pt-PT" dirty="0"/>
              <a:t>”</a:t>
            </a:r>
          </a:p>
          <a:p>
            <a:r>
              <a:rPr lang="pt-PT" dirty="0"/>
              <a:t>Tipo de ligações á base de dados</a:t>
            </a:r>
          </a:p>
          <a:p>
            <a:r>
              <a:rPr lang="pt-PT" dirty="0"/>
              <a:t>O porque de usar </a:t>
            </a:r>
            <a:r>
              <a:rPr lang="pt-PT" dirty="0" err="1"/>
              <a:t>stored</a:t>
            </a:r>
            <a:r>
              <a:rPr lang="pt-PT" dirty="0"/>
              <a:t> </a:t>
            </a:r>
            <a:r>
              <a:rPr lang="pt-PT" dirty="0" err="1"/>
              <a:t>procedures</a:t>
            </a:r>
            <a:endParaRPr lang="pt-PT" dirty="0"/>
          </a:p>
          <a:p>
            <a:r>
              <a:rPr lang="pt-PT" dirty="0" err="1"/>
              <a:t>Trigger</a:t>
            </a:r>
            <a:r>
              <a:rPr lang="pt-PT" dirty="0"/>
              <a:t> e </a:t>
            </a:r>
            <a:r>
              <a:rPr lang="pt-PT" dirty="0" err="1"/>
              <a:t>Events</a:t>
            </a:r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3B43ACDC-BD37-45CC-B8AF-5E71E70B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5" y="2343704"/>
            <a:ext cx="4578548" cy="28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6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DBB3A-5F6B-49AF-94E9-2FFE7479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43DD1E-D921-432F-A77B-971DB209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B35D9F-8518-43B9-AEE7-2C99526616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3" y="391886"/>
            <a:ext cx="9657184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6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09123-6F46-4367-8282-94942088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66914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7595EE-9CF3-45F1-8A36-0174CED42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56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8B42D-4401-4C3C-8BDD-135769AE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D26A13-A404-4BC5-940E-E0C006F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8B29084-C6A2-477B-89D7-C5A3065A5E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DC56-BCA5-416D-B01A-E8A20BC5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36B9BC-E917-4566-A901-BCFA4A50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BD6BB00-8EE4-4C4C-9561-DE040C82EB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6" y="417251"/>
            <a:ext cx="10209320" cy="61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5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11408-AD17-4348-AB9B-2CF4D408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API’s</a:t>
            </a:r>
            <a:r>
              <a:rPr lang="pt-PT" dirty="0"/>
              <a:t> </a:t>
            </a:r>
            <a:r>
              <a:rPr lang="pt-PT" dirty="0" err="1"/>
              <a:t>ExteRnas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C10DED-7D83-476A-A548-F2E53A02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000" b="1" dirty="0"/>
              <a:t>SMS </a:t>
            </a:r>
            <a:r>
              <a:rPr lang="pt-PT" sz="3000" b="1" dirty="0" err="1"/>
              <a:t>Authenticator</a:t>
            </a:r>
            <a:endParaRPr lang="pt-PT" sz="3000" b="1" dirty="0"/>
          </a:p>
          <a:p>
            <a:endParaRPr lang="pt-PT" sz="3000" b="1" dirty="0"/>
          </a:p>
          <a:p>
            <a:r>
              <a:rPr lang="pt-PT" sz="3000" b="1" dirty="0" err="1"/>
              <a:t>Distance</a:t>
            </a:r>
            <a:r>
              <a:rPr lang="pt-PT" sz="3000" b="1" dirty="0"/>
              <a:t> </a:t>
            </a:r>
            <a:r>
              <a:rPr lang="pt-PT" sz="3000" b="1" dirty="0" err="1"/>
              <a:t>Matrix</a:t>
            </a:r>
            <a:r>
              <a:rPr lang="pt-PT" sz="3000" b="1" dirty="0"/>
              <a:t> API</a:t>
            </a:r>
          </a:p>
          <a:p>
            <a:endParaRPr lang="pt-PT" sz="3000" b="1" dirty="0"/>
          </a:p>
          <a:p>
            <a:r>
              <a:rPr lang="pt-PT" sz="3000" b="1" dirty="0" err="1"/>
              <a:t>Geocoding</a:t>
            </a:r>
            <a:r>
              <a:rPr lang="pt-PT" sz="3000" b="1" dirty="0"/>
              <a:t> API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69A243-4C49-4260-84CB-2092E4A9D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2"/>
          <a:stretch/>
        </p:blipFill>
        <p:spPr>
          <a:xfrm>
            <a:off x="5094141" y="2249487"/>
            <a:ext cx="6524454" cy="10793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C632D20-105B-4B02-99DF-988E4948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1" y="3583941"/>
            <a:ext cx="4336234" cy="240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2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217B9-CC66-42D8-92B6-C411D382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013" y="2758036"/>
            <a:ext cx="9905998" cy="1478570"/>
          </a:xfrm>
        </p:spPr>
        <p:txBody>
          <a:bodyPr/>
          <a:lstStyle/>
          <a:p>
            <a:r>
              <a:rPr lang="pt-PT" dirty="0" err="1"/>
              <a:t>Front-end</a:t>
            </a:r>
            <a:endParaRPr lang="pt-PT" dirty="0"/>
          </a:p>
        </p:txBody>
      </p:sp>
      <p:pic>
        <p:nvPicPr>
          <p:cNvPr id="5" name="Marcador de Posição de Conteúdo 4" descr="Uma imagem com mesa, relógio, desenho&#10;&#10;Descrição gerada automaticamente">
            <a:extLst>
              <a:ext uri="{FF2B5EF4-FFF2-40B4-BE49-F238E27FC236}">
                <a16:creationId xmlns:a16="http://schemas.microsoft.com/office/drawing/2014/main" id="{CBA53CBD-FEA4-4FDE-B400-1C8CA9E66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39" y="2248677"/>
            <a:ext cx="2769202" cy="277209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342A0A-55D2-406E-8C09-59DAEC4FF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207" y="2209799"/>
            <a:ext cx="2941553" cy="29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4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3F258-E86B-400A-BDB1-49E9ED25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8884"/>
            <a:ext cx="9905998" cy="1478570"/>
          </a:xfrm>
        </p:spPr>
        <p:txBody>
          <a:bodyPr/>
          <a:lstStyle/>
          <a:p>
            <a:pPr algn="ctr"/>
            <a:r>
              <a:rPr lang="pt-PT" b="1" dirty="0"/>
              <a:t>Enquadramento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3003B9-3D79-4714-86E9-537BF63EC8D5}"/>
              </a:ext>
            </a:extLst>
          </p:cNvPr>
          <p:cNvSpPr txBox="1"/>
          <p:nvPr/>
        </p:nvSpPr>
        <p:spPr>
          <a:xfrm>
            <a:off x="2107809" y="2015928"/>
            <a:ext cx="6738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b="1" dirty="0" err="1"/>
              <a:t>Smart</a:t>
            </a:r>
            <a:r>
              <a:rPr lang="pt-PT" sz="3200" b="1" dirty="0"/>
              <a:t> Ticket </a:t>
            </a:r>
            <a:r>
              <a:rPr lang="pt-PT" sz="3200" b="1" dirty="0" err="1"/>
              <a:t>Manangement</a:t>
            </a:r>
            <a:r>
              <a:rPr lang="pt-PT" sz="3200" b="1" dirty="0"/>
              <a:t>, </a:t>
            </a:r>
            <a:r>
              <a:rPr lang="pt-PT" sz="3200" b="1" dirty="0" err="1"/>
              <a:t>Iqueue</a:t>
            </a:r>
            <a:endParaRPr lang="pt-PT" sz="3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sz="3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3200" b="1" dirty="0"/>
              <a:t>Problema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sz="3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3200" b="1" dirty="0"/>
              <a:t>Mercado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sz="3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3200" b="1" dirty="0"/>
              <a:t>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C7142B-BA8E-475F-B836-39A248773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337" y="2994502"/>
            <a:ext cx="4381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1177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5DDE8-DA86-4A52-9ED8-0861485D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Viabilidade Económica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071425-302F-45B0-9CAD-757AB95B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b="1" dirty="0"/>
              <a:t>Despesas</a:t>
            </a:r>
          </a:p>
          <a:p>
            <a:pPr lvl="1"/>
            <a:r>
              <a:rPr lang="pt-PT" sz="2500" dirty="0"/>
              <a:t>Gastos de manutenção Base Dados</a:t>
            </a:r>
          </a:p>
          <a:p>
            <a:pPr lvl="1"/>
            <a:endParaRPr lang="pt-PT" sz="2500" dirty="0"/>
          </a:p>
          <a:p>
            <a:pPr lvl="1"/>
            <a:r>
              <a:rPr lang="pt-PT" sz="2500" dirty="0"/>
              <a:t>Gasto da API externa SMS </a:t>
            </a:r>
            <a:r>
              <a:rPr lang="pt-PT" sz="2500" dirty="0" err="1"/>
              <a:t>Authenticator</a:t>
            </a:r>
            <a:endParaRPr lang="pt-PT" sz="2500" dirty="0"/>
          </a:p>
          <a:p>
            <a:pPr lvl="1"/>
            <a:endParaRPr lang="pt-PT" sz="2500" dirty="0"/>
          </a:p>
          <a:p>
            <a:pPr lvl="1"/>
            <a:r>
              <a:rPr lang="pt-PT" sz="2500" dirty="0"/>
              <a:t>Gastos da API externa Google</a:t>
            </a:r>
          </a:p>
          <a:p>
            <a:pPr lvl="1"/>
            <a:endParaRPr lang="pt-PT" sz="2500" dirty="0"/>
          </a:p>
          <a:p>
            <a:pPr lvl="1"/>
            <a:r>
              <a:rPr lang="pt-PT" sz="2500" dirty="0"/>
              <a:t>Gastos de mão-de-obra</a:t>
            </a:r>
          </a:p>
          <a:p>
            <a:pPr lvl="1"/>
            <a:endParaRPr lang="pt-PT" sz="2500" dirty="0"/>
          </a:p>
          <a:p>
            <a:pPr lvl="1"/>
            <a:r>
              <a:rPr lang="pt-PT" sz="2500" dirty="0"/>
              <a:t>Gastos em manter app no mercado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B5ED38-8300-4CB5-92FD-BCAFF702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864" y="333478"/>
            <a:ext cx="3219628" cy="20369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40D1C05-EF47-4B13-B41A-DE7B70FB3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864" y="2446585"/>
            <a:ext cx="3219628" cy="20390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18C8862-191F-4525-B516-E5BA081AC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864" y="4561882"/>
            <a:ext cx="3219628" cy="20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9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5DDE8-DA86-4A52-9ED8-0861485D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Viabilidade Económica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071425-302F-45B0-9CAD-757AB95B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b="1" dirty="0"/>
              <a:t>Receitas</a:t>
            </a:r>
          </a:p>
          <a:p>
            <a:endParaRPr lang="pt-PT" b="1" dirty="0"/>
          </a:p>
          <a:p>
            <a:pPr lvl="1"/>
            <a:r>
              <a:rPr lang="pt-PT" sz="2500" dirty="0"/>
              <a:t>Mensalidade de Empresas</a:t>
            </a:r>
          </a:p>
          <a:p>
            <a:pPr lvl="1"/>
            <a:endParaRPr lang="pt-PT" sz="2500" dirty="0"/>
          </a:p>
          <a:p>
            <a:pPr lvl="1"/>
            <a:r>
              <a:rPr lang="pt-PT" sz="2500" dirty="0"/>
              <a:t>Lucro por tickets</a:t>
            </a:r>
          </a:p>
          <a:p>
            <a:pPr lvl="1"/>
            <a:endParaRPr lang="pt-PT" sz="2500" dirty="0"/>
          </a:p>
          <a:p>
            <a:pPr lvl="1"/>
            <a:r>
              <a:rPr lang="pt-PT" sz="2500" dirty="0"/>
              <a:t>Publicidade </a:t>
            </a:r>
          </a:p>
          <a:p>
            <a:pPr lvl="1"/>
            <a:endParaRPr lang="pt-PT" sz="2500" dirty="0"/>
          </a:p>
          <a:p>
            <a:pPr lvl="1"/>
            <a:r>
              <a:rPr lang="pt-PT" sz="2500" dirty="0"/>
              <a:t>Futuramente </a:t>
            </a:r>
            <a:r>
              <a:rPr lang="pt-PT" sz="2500" dirty="0" err="1"/>
              <a:t>user</a:t>
            </a:r>
            <a:r>
              <a:rPr lang="pt-PT" sz="2500" dirty="0"/>
              <a:t>-premium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5FA8ED-6759-45EC-906B-092F874A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043" y="266820"/>
            <a:ext cx="2754759" cy="19064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2F144B4-12E7-4286-94AF-2E63A62CB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84" y="2383683"/>
            <a:ext cx="3334678" cy="20210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4965F0-2A78-4B08-84EB-E104B67C1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256" y="4538896"/>
            <a:ext cx="3417717" cy="21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5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20A9E-B3C0-4F08-80BD-5E288FE3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Previsões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6C917341-F823-4E4F-88E0-5948C8901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444" y="4268965"/>
            <a:ext cx="3983112" cy="23847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ED997A-C9CF-4C43-9BB1-19B629C7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051" y="1825934"/>
            <a:ext cx="3710867" cy="22326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2CB4FC-E1FD-4D84-9660-680FC61F6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" t="3848"/>
          <a:stretch/>
        </p:blipFill>
        <p:spPr>
          <a:xfrm>
            <a:off x="6427432" y="1825934"/>
            <a:ext cx="3846157" cy="22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89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E429C-E910-4497-9846-E26F8A02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Objetivos </a:t>
            </a:r>
            <a:r>
              <a:rPr lang="pt-PT" dirty="0" err="1"/>
              <a:t>fUTUROS</a:t>
            </a:r>
            <a:endParaRPr lang="pt-PT" dirty="0"/>
          </a:p>
        </p:txBody>
      </p:sp>
      <p:sp>
        <p:nvSpPr>
          <p:cNvPr id="4" name="Marcador de Posição de Conteúdo 5">
            <a:extLst>
              <a:ext uri="{FF2B5EF4-FFF2-40B4-BE49-F238E27FC236}">
                <a16:creationId xmlns:a16="http://schemas.microsoft.com/office/drawing/2014/main" id="{90548848-5329-4189-BD79-AD0E1C3E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44909"/>
            <a:ext cx="9906000" cy="343385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PT" dirty="0"/>
              <a:t>Implementação de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para calcular as estatísticas em tempo real de um serviço, com uma precisão maior e suscetível a variâncias.</a:t>
            </a:r>
          </a:p>
          <a:p>
            <a:pPr lvl="0"/>
            <a:r>
              <a:rPr lang="pt-PT" dirty="0"/>
              <a:t>Implementação de suporte à publicidade na aplicação, para que empresas que nos queiram contratar para publicitar os seus produtos seja de suporte fácil.</a:t>
            </a:r>
          </a:p>
          <a:p>
            <a:pPr lvl="0"/>
            <a:r>
              <a:rPr lang="pt-PT" dirty="0"/>
              <a:t>Implementação de nova conta: utilizador premium, que permitirá distinguir entre dois tipos de utilizadores, e não só o comum. As regalias do premium serão não ter publicidade na sua aplicação e conseguir tirar um número ilimitado de tickets de forma inteligente na aplicação, enquanto o utilizador comum passará a ter um limite mensal.</a:t>
            </a:r>
          </a:p>
          <a:p>
            <a:pPr lvl="0"/>
            <a:r>
              <a:rPr lang="pt-PT" dirty="0"/>
              <a:t>Introdução de notificações na aplicação, que permitam controlar de melhor forma os tickets..</a:t>
            </a:r>
          </a:p>
        </p:txBody>
      </p:sp>
    </p:spTree>
    <p:extLst>
      <p:ext uri="{BB962C8B-B14F-4D97-AF65-F5344CB8AC3E}">
        <p14:creationId xmlns:p14="http://schemas.microsoft.com/office/powerpoint/2010/main" val="328677094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E429C-E910-4497-9846-E26F8A02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Objetivos </a:t>
            </a:r>
            <a:r>
              <a:rPr lang="pt-PT" dirty="0" err="1"/>
              <a:t>fUTUROS</a:t>
            </a:r>
            <a:endParaRPr lang="pt-PT" dirty="0"/>
          </a:p>
        </p:txBody>
      </p:sp>
      <p:sp>
        <p:nvSpPr>
          <p:cNvPr id="4" name="Marcador de Posição de Conteúdo 5">
            <a:extLst>
              <a:ext uri="{FF2B5EF4-FFF2-40B4-BE49-F238E27FC236}">
                <a16:creationId xmlns:a16="http://schemas.microsoft.com/office/drawing/2014/main" id="{90548848-5329-4189-BD79-AD0E1C3E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44909"/>
            <a:ext cx="9906000" cy="3180641"/>
          </a:xfrm>
        </p:spPr>
        <p:txBody>
          <a:bodyPr>
            <a:normAutofit/>
          </a:bodyPr>
          <a:lstStyle/>
          <a:p>
            <a:pPr lvl="0"/>
            <a:r>
              <a:rPr lang="pt-PT" sz="2000" dirty="0"/>
              <a:t>Encriptação dos dados entre servidor e clientes, usando um mecanismo de chave pública e chave privada.</a:t>
            </a:r>
          </a:p>
          <a:p>
            <a:pPr lvl="0"/>
            <a:r>
              <a:rPr lang="pt-PT" sz="2000" dirty="0"/>
              <a:t>Implementação de </a:t>
            </a:r>
            <a:r>
              <a:rPr lang="pt-PT" sz="2000" dirty="0" err="1"/>
              <a:t>QRCode</a:t>
            </a:r>
            <a:r>
              <a:rPr lang="pt-PT" sz="2000" dirty="0"/>
              <a:t> para o uso de tickets.</a:t>
            </a:r>
          </a:p>
          <a:p>
            <a:pPr lvl="0"/>
            <a:r>
              <a:rPr lang="pt-PT" sz="2000" dirty="0"/>
              <a:t>Suporte a várias línguas, quando a aplicação atingir nível internacional.</a:t>
            </a:r>
          </a:p>
          <a:p>
            <a:pPr lvl="0"/>
            <a:r>
              <a:rPr lang="pt-PT" sz="2000" dirty="0"/>
              <a:t>Aumentar a </a:t>
            </a:r>
            <a:r>
              <a:rPr lang="pt-PT" sz="2000" dirty="0" err="1"/>
              <a:t>exponencialidade</a:t>
            </a:r>
            <a:r>
              <a:rPr lang="pt-PT" sz="2000" dirty="0"/>
              <a:t> dos tickets automáticos fazendo com que seja possível para múltiplos serviços simultaneamente.</a:t>
            </a:r>
          </a:p>
        </p:txBody>
      </p:sp>
    </p:spTree>
    <p:extLst>
      <p:ext uri="{BB962C8B-B14F-4D97-AF65-F5344CB8AC3E}">
        <p14:creationId xmlns:p14="http://schemas.microsoft.com/office/powerpoint/2010/main" val="27921537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505D9-8680-40A3-A77A-1FD9F1CF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541774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Questões/sugestões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2F1542-BB23-4712-95A1-9E8AF151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062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93FFA-DF98-4E94-BCD3-B7CFF59B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Levantamento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0DEB46-38DD-4B98-AFC9-56096E20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b="1" dirty="0"/>
              <a:t>Divididos em:</a:t>
            </a:r>
          </a:p>
          <a:p>
            <a:pPr lvl="1"/>
            <a:r>
              <a:rPr lang="pt-PT" sz="2400" dirty="0"/>
              <a:t>Funcionais</a:t>
            </a:r>
          </a:p>
          <a:p>
            <a:pPr lvl="1"/>
            <a:r>
              <a:rPr lang="pt-PT" sz="2400" dirty="0"/>
              <a:t>Não Funcionais</a:t>
            </a:r>
          </a:p>
          <a:p>
            <a:pPr lvl="1"/>
            <a:r>
              <a:rPr lang="pt-PT" sz="2400" dirty="0"/>
              <a:t>Negócio</a:t>
            </a:r>
          </a:p>
        </p:txBody>
      </p:sp>
    </p:spTree>
    <p:extLst>
      <p:ext uri="{BB962C8B-B14F-4D97-AF65-F5344CB8AC3E}">
        <p14:creationId xmlns:p14="http://schemas.microsoft.com/office/powerpoint/2010/main" val="248844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9D10F-CD83-47F7-90B9-860E00FB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52C10D-5A5B-4DCA-9805-1EC3CA58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3157"/>
            <a:ext cx="9905999" cy="3541714"/>
          </a:xfrm>
        </p:spPr>
        <p:txBody>
          <a:bodyPr/>
          <a:lstStyle/>
          <a:p>
            <a:r>
              <a:rPr lang="pt-PT" dirty="0"/>
              <a:t>Porque modelar ?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8E85F0-4862-478A-A5C5-532C6A0F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556" y="2863168"/>
            <a:ext cx="57340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5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E356F-1337-4AE3-8804-6646F5E3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42" y="2541774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Modelo Domínio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836EB-9DC3-436C-B6DE-5A6088C93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993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069B-4CBF-477C-95DD-FE71F9BC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0B3199-0047-447A-A84F-1233C169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mapa&#10;&#10;Descrição gerada automaticamente">
            <a:extLst>
              <a:ext uri="{FF2B5EF4-FFF2-40B4-BE49-F238E27FC236}">
                <a16:creationId xmlns:a16="http://schemas.microsoft.com/office/drawing/2014/main" id="{CD28C448-0C79-4E86-9E10-8B4834E4F0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76D4B-6CC2-4820-8A5F-5B946076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54012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Diagrama de USE cases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A090E2-5953-477F-9D53-4C61A784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531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6833-16E2-4D24-B294-F59BB441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6E8371-19F9-4132-A9D6-E114089F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B548FF-FFFF-4FBF-BB5D-D23724BF87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51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0761D-5C3C-415F-B6B7-E05C9005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89715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DSS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534BC7-899B-4AE6-B49E-EFAC7E10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6802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344</Words>
  <Application>Microsoft Office PowerPoint</Application>
  <PresentationFormat>Ecrã Panorâmico</PresentationFormat>
  <Paragraphs>82</Paragraphs>
  <Slides>25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9" baseType="lpstr">
      <vt:lpstr>Arial</vt:lpstr>
      <vt:lpstr>Calibri</vt:lpstr>
      <vt:lpstr>Tw Cen MT</vt:lpstr>
      <vt:lpstr>Circuito</vt:lpstr>
      <vt:lpstr>Apresentação do PowerPoint</vt:lpstr>
      <vt:lpstr>Enquadramento</vt:lpstr>
      <vt:lpstr>Levantamento de Requisitos</vt:lpstr>
      <vt:lpstr>Modelação</vt:lpstr>
      <vt:lpstr>Modelo Domínio</vt:lpstr>
      <vt:lpstr>Apresentação do PowerPoint</vt:lpstr>
      <vt:lpstr>Diagrama de USE cases</vt:lpstr>
      <vt:lpstr>Apresentação do PowerPoint</vt:lpstr>
      <vt:lpstr>DSS</vt:lpstr>
      <vt:lpstr>Apresentação do PowerPoint</vt:lpstr>
      <vt:lpstr>Protótipo de interfaces</vt:lpstr>
      <vt:lpstr>Implementação</vt:lpstr>
      <vt:lpstr>Base dados</vt:lpstr>
      <vt:lpstr>Apresentação do PowerPoint</vt:lpstr>
      <vt:lpstr>Diagrama de classes</vt:lpstr>
      <vt:lpstr>Apresentação do PowerPoint</vt:lpstr>
      <vt:lpstr>Apresentação do PowerPoint</vt:lpstr>
      <vt:lpstr>API’s ExteRnas</vt:lpstr>
      <vt:lpstr>Front-end</vt:lpstr>
      <vt:lpstr>Viabilidade Económica</vt:lpstr>
      <vt:lpstr>Viabilidade Económica</vt:lpstr>
      <vt:lpstr>Previsões</vt:lpstr>
      <vt:lpstr>Objetivos fUTUROS</vt:lpstr>
      <vt:lpstr>Objetivos fUTUROS</vt:lpstr>
      <vt:lpstr>Questões/sugestões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Freitas</dc:creator>
  <cp:lastModifiedBy>Roberto Freitas</cp:lastModifiedBy>
  <cp:revision>51</cp:revision>
  <dcterms:created xsi:type="dcterms:W3CDTF">2020-04-20T19:18:35Z</dcterms:created>
  <dcterms:modified xsi:type="dcterms:W3CDTF">2020-07-06T15:57:37Z</dcterms:modified>
</cp:coreProperties>
</file>