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3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3093234"/>
            <a:ext cx="8458200" cy="712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460499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656667" y="1461908"/>
            <a:ext cx="4030200" cy="3465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4406309"/>
            <a:ext cx="8686800" cy="5195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3.png"/><Relationship Id="rId3" Type="http://schemas.openxmlformats.org/officeDocument/2006/relationships/image" Target="../media/image01.png"/><Relationship Id="rId6" Type="http://schemas.openxmlformats.org/officeDocument/2006/relationships/image" Target="../media/image02.png"/><Relationship Id="rId5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ctrTitle"/>
          </p:nvPr>
        </p:nvSpPr>
        <p:spPr>
          <a:xfrm>
            <a:off x="685800" y="1300757"/>
            <a:ext cx="7772400" cy="1684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Hosting images</a:t>
            </a:r>
          </a:p>
        </p:txBody>
      </p:sp>
      <p:sp>
        <p:nvSpPr>
          <p:cNvPr id="36" name="Shape 36"/>
          <p:cNvSpPr txBox="1"/>
          <p:nvPr>
            <p:ph idx="1" type="subTitle"/>
          </p:nvPr>
        </p:nvSpPr>
        <p:spPr>
          <a:xfrm>
            <a:off x="685800" y="3093357"/>
            <a:ext cx="7772400" cy="712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for image rich websites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Simplest case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local file system storage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resized on upload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web app also serves the images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(Biggest) Problems: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Not shared for load balancing / cluster</a:t>
            </a:r>
          </a:p>
          <a:p>
            <a:pPr indent="-3810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Changing layout/view, images don’t follow the new size</a:t>
            </a:r>
          </a:p>
          <a:p>
            <a:pPr indent="-381000" lvl="0" marL="4572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400"/>
              <a:t>Big amount of request on web server (up to 6 / domain)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Storing on blob (Azure)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000"/>
              <a:t>Images are now shared for balance / cluster</a:t>
            </a:r>
          </a:p>
          <a:p>
            <a:pPr rtl="0">
              <a:spcBef>
                <a:spcPts val="0"/>
              </a:spcBef>
              <a:buNone/>
            </a:pPr>
            <a:r>
              <a:rPr lang="en" sz="2000"/>
              <a:t>Can be hosted directly from the blob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rtl="0">
              <a:spcBef>
                <a:spcPts val="0"/>
              </a:spcBef>
              <a:buNone/>
            </a:pPr>
            <a:r>
              <a:rPr lang="en" sz="2000"/>
              <a:t>Still…</a:t>
            </a:r>
          </a:p>
          <a:p>
            <a:pPr rtl="0">
              <a:spcBef>
                <a:spcPts val="0"/>
              </a:spcBef>
              <a:buNone/>
            </a:pPr>
            <a:r>
              <a:rPr lang="en" sz="2000"/>
              <a:t>We can only load concurrently 6 / domain</a:t>
            </a:r>
          </a:p>
          <a:p>
            <a:pPr rtl="0">
              <a:spcBef>
                <a:spcPts val="0"/>
              </a:spcBef>
              <a:buNone/>
            </a:pPr>
            <a:r>
              <a:rPr lang="en" sz="2000"/>
              <a:t>We pay for storage size + network traffic</a:t>
            </a:r>
          </a:p>
          <a:p>
            <a:pPr rtl="0">
              <a:spcBef>
                <a:spcPts val="0"/>
              </a:spcBef>
              <a:buNone/>
            </a:pPr>
            <a:r>
              <a:rPr lang="en" sz="2000"/>
              <a:t>image still needs to be resized on upload</a:t>
            </a:r>
          </a:p>
          <a:p>
            <a:pPr rtl="0">
              <a:spcBef>
                <a:spcPts val="0"/>
              </a:spcBef>
              <a:buNone/>
            </a:pPr>
            <a:r>
              <a:rPr lang="en" sz="2000"/>
              <a:t>Client cache needs to be set manually on upload per file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ImageProcessor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000"/>
              <a:t>Images can now be resized on the fly</a:t>
            </a:r>
          </a:p>
          <a:p>
            <a:pPr rtl="0">
              <a:spcBef>
                <a:spcPts val="0"/>
              </a:spcBef>
              <a:buNone/>
            </a:pPr>
            <a:r>
              <a:rPr lang="en" sz="2000"/>
              <a:t>We can now handle better the cache lifetime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rtl="0">
              <a:spcBef>
                <a:spcPts val="0"/>
              </a:spcBef>
              <a:buNone/>
            </a:pPr>
            <a:r>
              <a:rPr lang="en" sz="2000"/>
              <a:t>Still…</a:t>
            </a:r>
          </a:p>
          <a:p>
            <a:pPr rtl="0">
              <a:spcBef>
                <a:spcPts val="0"/>
              </a:spcBef>
              <a:buNone/>
            </a:pPr>
            <a:r>
              <a:rPr lang="en" sz="2000"/>
              <a:t>We regressed on the number of request on the server (multiple clients)</a:t>
            </a:r>
          </a:p>
          <a:p>
            <a:pPr rtl="0">
              <a:spcBef>
                <a:spcPts val="0"/>
              </a:spcBef>
              <a:buNone/>
            </a:pPr>
            <a:r>
              <a:rPr lang="en" sz="2000"/>
              <a:t>Need more space to store resized images ($$$)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We pay for storage size(↑↑) + network traffic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We can only load concurrently 6 / domain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Introducing CDN (Azure)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460499"/>
            <a:ext cx="8229600" cy="346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must support query string and pull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can respond to multiple hostnames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falling back to our app (web role) on cache miss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It caches for us</a:t>
            </a:r>
          </a:p>
          <a:p>
            <a:pPr indent="-4191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more likely to be geo-near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977"/>
            <a:ext cx="8229600" cy="11414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Putting it together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525" y="1537500"/>
            <a:ext cx="1141500" cy="11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Shape 67"/>
          <p:cNvSpPr/>
          <p:nvPr/>
        </p:nvSpPr>
        <p:spPr>
          <a:xfrm>
            <a:off x="1747425" y="2087050"/>
            <a:ext cx="1228799" cy="3704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113075" y="1702925"/>
            <a:ext cx="1376374" cy="11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6236" y="1672662"/>
            <a:ext cx="1086838" cy="11992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1820975" y="1627600"/>
            <a:ext cx="8898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Uploads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3064" y="3676675"/>
            <a:ext cx="1438110" cy="114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525" y="3832525"/>
            <a:ext cx="1141500" cy="11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/>
          <p:nvPr/>
        </p:nvSpPr>
        <p:spPr>
          <a:xfrm>
            <a:off x="1747425" y="3832525"/>
            <a:ext cx="1228799" cy="3704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/>
        </p:nvSpPr>
        <p:spPr>
          <a:xfrm>
            <a:off x="1747425" y="4218025"/>
            <a:ext cx="1228799" cy="3704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1747425" y="4603525"/>
            <a:ext cx="1228799" cy="3704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/>
        </p:nvSpPr>
        <p:spPr>
          <a:xfrm>
            <a:off x="1556025" y="3417625"/>
            <a:ext cx="1531199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Request images</a:t>
            </a:r>
          </a:p>
        </p:txBody>
      </p:sp>
      <p:sp>
        <p:nvSpPr>
          <p:cNvPr id="77" name="Shape 77"/>
          <p:cNvSpPr/>
          <p:nvPr/>
        </p:nvSpPr>
        <p:spPr>
          <a:xfrm rot="-5400000">
            <a:off x="3508625" y="3115725"/>
            <a:ext cx="585299" cy="3704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/>
        </p:nvSpPr>
        <p:spPr>
          <a:xfrm>
            <a:off x="4042450" y="3119275"/>
            <a:ext cx="1531199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Cache Misses</a:t>
            </a:r>
          </a:p>
        </p:txBody>
      </p:sp>
      <p:sp>
        <p:nvSpPr>
          <p:cNvPr id="79" name="Shape 79"/>
          <p:cNvSpPr/>
          <p:nvPr/>
        </p:nvSpPr>
        <p:spPr>
          <a:xfrm>
            <a:off x="4891750" y="2048125"/>
            <a:ext cx="1469699" cy="370499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4943650" y="1627600"/>
            <a:ext cx="1681799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Read/Write Blob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