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FE89-691A-4B4D-8F33-8C8EE2AD3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573" y="1829440"/>
            <a:ext cx="9402793" cy="1646302"/>
          </a:xfrm>
        </p:spPr>
        <p:txBody>
          <a:bodyPr/>
          <a:lstStyle/>
          <a:p>
            <a:r>
              <a:rPr lang="en-US" dirty="0"/>
              <a:t>Quick Start on </a:t>
            </a:r>
            <a:r>
              <a:rPr lang="en-US" dirty="0" err="1"/>
              <a:t>FluentMigrator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05629-A797-4523-99E5-BB6ABD948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And other Open Source libraries</a:t>
            </a:r>
            <a:endParaRPr lang="pt-PT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D6C4-4BAD-488B-9C7E-E056622D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João Matos Silva	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C5742-A84C-471D-AF58-C682C9F8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933" y="4527448"/>
            <a:ext cx="8164069" cy="1513914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joaomatossilva</a:t>
            </a:r>
            <a:endParaRPr lang="en-US" dirty="0"/>
          </a:p>
          <a:p>
            <a:r>
              <a:rPr lang="en-US" dirty="0"/>
              <a:t>kspace.pt</a:t>
            </a:r>
          </a:p>
          <a:p>
            <a:r>
              <a:rPr lang="en-US" dirty="0"/>
              <a:t>@</a:t>
            </a:r>
            <a:r>
              <a:rPr lang="en-US" dirty="0" err="1"/>
              <a:t>kappyzor</a:t>
            </a:r>
            <a:endParaRPr lang="en-US" dirty="0"/>
          </a:p>
          <a:p>
            <a:endParaRPr lang="en-US" dirty="0"/>
          </a:p>
          <a:p>
            <a:endParaRPr lang="pt-P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64F6EB-C4D0-4837-B474-AAF4A483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3" y="4581310"/>
            <a:ext cx="302680" cy="302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E6F2F5-7B83-4F6E-AC14-E8C5810A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89" y="4965581"/>
            <a:ext cx="302680" cy="3026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4FC888-342C-4D68-96C9-7FABB75E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53" y="5378607"/>
            <a:ext cx="302680" cy="302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8AF2B8-F38C-49F3-AED9-EE9D6D57B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249" y="418074"/>
            <a:ext cx="2571428" cy="25714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A43D83-1B30-43E7-AD2F-04632A5EC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401" y="260338"/>
            <a:ext cx="3548088" cy="1671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C8A583-D032-4067-881A-7CFB61876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026" y="2018329"/>
            <a:ext cx="3500463" cy="16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B07B-1690-40A1-A3F8-E30AF4EA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	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C7C99-7808-4F73-B2A7-AA77B1E5B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build stuff!!!!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809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98C9-BFB7-48B5-A59A-B0C08A35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DR</a:t>
            </a:r>
            <a:endParaRPr lang="pt-P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A3DE1-D79B-42AE-B78B-E6EB10255427}"/>
              </a:ext>
            </a:extLst>
          </p:cNvPr>
          <p:cNvSpPr txBox="1"/>
          <p:nvPr/>
        </p:nvSpPr>
        <p:spPr>
          <a:xfrm>
            <a:off x="724619" y="1460740"/>
            <a:ext cx="8425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FluentMigrator</a:t>
            </a:r>
            <a:r>
              <a:rPr lang="en-US" dirty="0"/>
              <a:t> – for database migrations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EntityFramework</a:t>
            </a:r>
            <a:r>
              <a:rPr lang="en-US" dirty="0"/>
              <a:t> – a Db ORM</a:t>
            </a:r>
          </a:p>
          <a:p>
            <a:pPr marL="285750" indent="-285750">
              <a:buFontTx/>
              <a:buChar char="-"/>
            </a:pPr>
            <a:r>
              <a:rPr lang="en-US" dirty="0"/>
              <a:t>Dapper – a Db Micro-ORM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DateTimeExtensions</a:t>
            </a:r>
            <a:r>
              <a:rPr lang="en-US" dirty="0"/>
              <a:t> – for </a:t>
            </a:r>
            <a:r>
              <a:rPr lang="en-US" dirty="0" err="1"/>
              <a:t>WorkingDays</a:t>
            </a:r>
            <a:r>
              <a:rPr lang="en-US" dirty="0"/>
              <a:t> Calculations / Holidays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Formo</a:t>
            </a:r>
            <a:r>
              <a:rPr lang="en-US" dirty="0"/>
              <a:t> – a configuration Mapper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Flatmapper</a:t>
            </a:r>
            <a:r>
              <a:rPr lang="en-US" dirty="0"/>
              <a:t> – Import and export flat files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Nuke.build</a:t>
            </a:r>
            <a:r>
              <a:rPr lang="en-US" dirty="0"/>
              <a:t> – A </a:t>
            </a:r>
            <a:r>
              <a:rPr lang="en-US"/>
              <a:t>script builder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CFC38-6C6B-4F6B-8B6E-5885A692DE1C}"/>
              </a:ext>
            </a:extLst>
          </p:cNvPr>
          <p:cNvSpPr txBox="1"/>
          <p:nvPr/>
        </p:nvSpPr>
        <p:spPr>
          <a:xfrm>
            <a:off x="724619" y="4203940"/>
            <a:ext cx="20612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Others…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FluentValidator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AutoMapper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MediatR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32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CE5B-0A16-49BE-B3DB-6E061A3D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6F0B-7D5A-4A1D-88EF-CE5C0A311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0246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696</TotalTime>
  <Words>78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Quick Start on FluentMigrator</vt:lpstr>
      <vt:lpstr>João Matos Silva </vt:lpstr>
      <vt:lpstr>Demo  </vt:lpstr>
      <vt:lpstr>TL DR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on FluentMigrator</dc:title>
  <dc:creator>João Filipe Matos Silva</dc:creator>
  <cp:lastModifiedBy>João Filipe Matos Silva</cp:lastModifiedBy>
  <cp:revision>9</cp:revision>
  <dcterms:created xsi:type="dcterms:W3CDTF">2018-06-13T09:41:21Z</dcterms:created>
  <dcterms:modified xsi:type="dcterms:W3CDTF">2018-06-13T21:19:36Z</dcterms:modified>
</cp:coreProperties>
</file>