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E26-8EEA-334F-C617-68658CCD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19A6-4BBA-BCE6-05E2-799AC02F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EF52-131C-C159-A5C3-5DA2633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76DD-D291-0FD1-E51F-854C816D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695-9CD0-5687-7659-D0CA829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464B-B9DA-C629-9948-3DDF0B3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8A93-7CA9-CB8A-519D-7C7DF21F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C9ED-EB31-7CD4-6D3B-8CD09FCC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671F-B592-2086-D772-870BEF07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583-4E81-B0CC-CD27-02A8A6F6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824DF-1856-7B75-B340-99D6F0217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B22E-47DC-EBB4-17BD-EAFEDB41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5ACC-EE81-D7D4-CB10-7F1CED56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D309-6625-1744-4263-F5D83DAD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629A-8CDA-3354-9E14-6B7EF98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28AD-348B-6C44-4287-0ECC74C6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4899-6278-1EBB-092A-B305708F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B654-B7F3-FB9F-329A-1236BAC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ED0F-1B85-1C4C-C190-7E3AFDB5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89E3-D45C-FD16-B9B8-EBC311B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8A8B-AD07-C308-C6A8-E7F287D2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40C8-138F-5CF9-0818-C968260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2E66-32F5-484A-689E-51515B37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8E6F-EB9E-4D5A-43E6-BBC91DD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E46B-6581-DBB8-EACF-86ED686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F478-0CB0-191D-BA04-020A11E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B757-2883-35A7-B13A-EC70C2AF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2661-09A5-3DF4-A97E-5268EF49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74C4-C21C-7CDE-AE95-3990E7D4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B104-C7A5-D491-B301-08617A8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E890-309B-6635-A7B4-3EFEC56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0E6B-C31B-43C4-77DF-AFC8D6A0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0B76-3F68-6A39-23BF-5EEAF036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3F31-9BE0-2080-0C46-776A7261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C16C-9B50-612B-332F-891F7025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9826-CA70-86A2-03D1-5F447621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61858-F786-F261-5551-3B336270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8879-A843-688D-A0B7-6FC724DE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C8105-1621-7107-0C22-56F5847F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7EBA-2088-3620-4ED2-066BF1F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5FFCC-A71D-AE2C-3030-0D163249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C3AB7-DF2A-2F29-BA32-EB15BDC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2728-255D-0B79-6189-A9F1856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62C8-DA4B-85F2-7DA2-55EB200D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C9BE-6A8B-AA12-29B0-5237BDCE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8A66-5C6B-7622-F813-6BFECAD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5EA9-5C85-4CBE-B73F-195540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5990-A0BA-7B37-94ED-E81F6EB1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0A34-07D7-D91A-58D5-7B811FA7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7023-1038-7E3B-0B4D-FABFBBA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6D30F-AD56-FF91-71A7-44F94A0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5E60-27D4-4F1E-7378-093EF73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130-FCF2-325C-D3FF-4E895A93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C146-AE12-07EC-FACE-354AA46F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99CE-8F2A-DE7A-F9C5-4FF17B03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4B2C-711B-EA49-35BB-A5E848B1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88E8-97C7-0097-D387-0786FDC7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9185-3468-BE43-7609-51E3AE4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9E5E3-4195-7FC8-332B-8D499F32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19A7-1C0F-6EFE-899C-E919EA56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B201-007E-468B-9F4A-43B71389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95200-6BB3-42FE-8E69-4684BB40701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0B15-7ED9-D825-2ED6-92AEA7C7B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2954-CBFA-C953-A8D1-19CE9748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17B-A7F2-72EB-0399-B37BA1D6A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5C17-AFEE-1D5A-B008-B0FF7051F7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E332-1116-8DD5-3C45-6D7056AE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BEC5-79C6-EBE3-FC9F-5DE3193D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VC-VC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2A04B-09F1-1A11-6881-507D501F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7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1DCB-CC07-D70E-8B04-A5BE40F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ACC-VC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278E-D69D-04D7-7B28-D248E7755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073E-9E6F-9CE0-4ED1-C51FD61D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78" y="567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France – Time </a:t>
            </a:r>
            <a:r>
              <a:rPr lang="fr-FR" sz="3200" dirty="0" err="1"/>
              <a:t>Series</a:t>
            </a:r>
            <a:r>
              <a:rPr lang="fr-FR" sz="3200" dirty="0"/>
              <a:t> </a:t>
            </a:r>
            <a:r>
              <a:rPr lang="fr-FR" sz="3200" dirty="0" err="1"/>
              <a:t>Analysis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EFB4E-7251-88CF-D224-0916B3247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175" y="205815"/>
            <a:ext cx="1759664" cy="1482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27DD4-FB5E-BFB7-487D-7A52AF8D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94" y="205815"/>
            <a:ext cx="1759664" cy="1482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9BB17-4142-42FD-6245-6722286E4E53}"/>
              </a:ext>
            </a:extLst>
          </p:cNvPr>
          <p:cNvSpPr txBox="1"/>
          <p:nvPr/>
        </p:nvSpPr>
        <p:spPr>
          <a:xfrm>
            <a:off x="579643" y="3779687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Cumulative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7ED22-23DF-4D74-BE5D-97701F3403C6}"/>
              </a:ext>
            </a:extLst>
          </p:cNvPr>
          <p:cNvSpPr txBox="1"/>
          <p:nvPr/>
        </p:nvSpPr>
        <p:spPr>
          <a:xfrm>
            <a:off x="579643" y="1318553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Snapshot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18E1A-0B43-37C5-8F56-12DEEC7C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44" y="1728559"/>
            <a:ext cx="10303136" cy="17071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C3541-D439-A263-A63E-6E219FF8E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43" y="4081340"/>
            <a:ext cx="10303135" cy="20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4AF423-25F8-10AF-2DC1-AC6385ED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078" y="51596"/>
            <a:ext cx="2392978" cy="201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53D16C-4C99-E3E5-B6BB-D3883626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2501" y="51596"/>
            <a:ext cx="2537775" cy="21374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7E0AADD-0959-A6CE-0104-2C649628B494}"/>
              </a:ext>
            </a:extLst>
          </p:cNvPr>
          <p:cNvSpPr txBox="1">
            <a:spLocks/>
          </p:cNvSpPr>
          <p:nvPr/>
        </p:nvSpPr>
        <p:spPr>
          <a:xfrm>
            <a:off x="510278" y="56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US – Time </a:t>
            </a:r>
            <a:r>
              <a:rPr lang="fr-FR" sz="3200" dirty="0" err="1"/>
              <a:t>Series</a:t>
            </a:r>
            <a:r>
              <a:rPr lang="fr-FR" sz="3200" dirty="0"/>
              <a:t> </a:t>
            </a:r>
            <a:r>
              <a:rPr lang="fr-FR" sz="3200" dirty="0" err="1"/>
              <a:t>Analysis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8D0F4-D45B-9DA7-733C-62E4551B021B}"/>
              </a:ext>
            </a:extLst>
          </p:cNvPr>
          <p:cNvSpPr txBox="1"/>
          <p:nvPr/>
        </p:nvSpPr>
        <p:spPr>
          <a:xfrm>
            <a:off x="510278" y="3796228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Cumulative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9D96B-8985-558C-23C2-6AF300784500}"/>
              </a:ext>
            </a:extLst>
          </p:cNvPr>
          <p:cNvSpPr txBox="1"/>
          <p:nvPr/>
        </p:nvSpPr>
        <p:spPr>
          <a:xfrm>
            <a:off x="510278" y="1080871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Snapshot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CD0A148-9D72-E039-06E7-64761D658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78" y="1408903"/>
            <a:ext cx="11171444" cy="1851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8920B1D-0231-1669-A57A-5F21E583C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41" y="4236303"/>
            <a:ext cx="11171444" cy="185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69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8DB18-ED12-BBB6-4A6C-45B31B44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7A7850F-6FFD-B8FE-85C3-CCF26401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52" y="476534"/>
            <a:ext cx="8212664" cy="1360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5B64F8-A95F-1216-6FE1-5EA55249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651" y="3471302"/>
            <a:ext cx="8212663" cy="1635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5E76CA-E763-9714-1D57-2447B5E2A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991" y="1943161"/>
            <a:ext cx="8212663" cy="13607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8AD9A3-03B1-5EFE-3010-47D542FFA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0652" y="4914839"/>
            <a:ext cx="8212663" cy="13607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C2382E-E6BB-9628-9538-B16EB98F65A9}"/>
              </a:ext>
            </a:extLst>
          </p:cNvPr>
          <p:cNvSpPr txBox="1"/>
          <p:nvPr/>
        </p:nvSpPr>
        <p:spPr>
          <a:xfrm>
            <a:off x="822960" y="932145"/>
            <a:ext cx="4716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8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F349B-0380-BC14-A4BC-680C566B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BBA-5984-D596-BFCB-F1C2739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VC-VC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FC92-923A-9B80-269D-08F45DB0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2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FE13A-E626-7555-F8EF-2F8566F5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2636-7BF3-B9DB-CFF0-D03094FE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78" y="567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France – Time </a:t>
            </a:r>
            <a:r>
              <a:rPr lang="fr-FR" sz="3200" dirty="0" err="1"/>
              <a:t>Series</a:t>
            </a:r>
            <a:r>
              <a:rPr lang="fr-FR" sz="3200" dirty="0"/>
              <a:t> </a:t>
            </a:r>
            <a:r>
              <a:rPr lang="fr-FR" sz="3200" dirty="0" err="1"/>
              <a:t>Analysis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A2F71-1867-C5D0-8A5C-D4ADF8C3CA0E}"/>
              </a:ext>
            </a:extLst>
          </p:cNvPr>
          <p:cNvSpPr txBox="1"/>
          <p:nvPr/>
        </p:nvSpPr>
        <p:spPr>
          <a:xfrm>
            <a:off x="579643" y="3779687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Cumulative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30CA45-2B7C-0743-EDA5-9FDD94EDF59C}"/>
              </a:ext>
            </a:extLst>
          </p:cNvPr>
          <p:cNvSpPr txBox="1"/>
          <p:nvPr/>
        </p:nvSpPr>
        <p:spPr>
          <a:xfrm>
            <a:off x="579643" y="1318553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Snapshot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177EB-8C05-7AB9-E71F-47E508F9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8" y="1803547"/>
            <a:ext cx="8380949" cy="2087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F64A2-96FF-5B80-D2CF-6D2F306C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392" y="1830474"/>
            <a:ext cx="2721130" cy="2227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B6EB89D-93DD-0CE0-6DE2-F6A27A3DC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86" y="4408008"/>
            <a:ext cx="8059332" cy="20072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CBAA55-F60A-AF79-7D0B-7413FFC21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716" y="4377294"/>
            <a:ext cx="2642829" cy="21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81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7AB0E-0CD1-FF44-0E52-87DA1C695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86016-9F03-1D9A-8F75-BED9A8E3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78" y="5674"/>
            <a:ext cx="10515600" cy="1325563"/>
          </a:xfrm>
        </p:spPr>
        <p:txBody>
          <a:bodyPr>
            <a:normAutofit/>
          </a:bodyPr>
          <a:lstStyle/>
          <a:p>
            <a:r>
              <a:rPr lang="fr-FR" sz="3200" dirty="0"/>
              <a:t>US – Time </a:t>
            </a:r>
            <a:r>
              <a:rPr lang="fr-FR" sz="3200" dirty="0" err="1"/>
              <a:t>Series</a:t>
            </a:r>
            <a:r>
              <a:rPr lang="fr-FR" sz="3200" dirty="0"/>
              <a:t> </a:t>
            </a:r>
            <a:r>
              <a:rPr lang="fr-FR" sz="3200" dirty="0" err="1"/>
              <a:t>Analysis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CA1CC-F2EF-EDB7-40D7-B47496B60DCE}"/>
              </a:ext>
            </a:extLst>
          </p:cNvPr>
          <p:cNvSpPr txBox="1"/>
          <p:nvPr/>
        </p:nvSpPr>
        <p:spPr>
          <a:xfrm>
            <a:off x="579643" y="3779687"/>
            <a:ext cx="219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Cumulative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352B2-05C2-A517-FF87-1D16CAB58EDE}"/>
              </a:ext>
            </a:extLst>
          </p:cNvPr>
          <p:cNvSpPr txBox="1"/>
          <p:nvPr/>
        </p:nvSpPr>
        <p:spPr>
          <a:xfrm>
            <a:off x="579643" y="1318553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Snapshot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D9C49-D2CB-D052-9CB4-174F9111B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73" y="2114944"/>
            <a:ext cx="7113401" cy="1771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6C900-BB8B-27D8-BD32-E3A4898B0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033" y="1404054"/>
            <a:ext cx="3149327" cy="2610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83AA4A-EA50-407F-ED03-AE6A11F83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47" y="4363993"/>
            <a:ext cx="8230128" cy="2049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CD30B-2298-A400-8596-CBA8D2B4E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4291" y="3613456"/>
            <a:ext cx="3744465" cy="31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3D0D-4D68-90F5-4042-534209BC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D7090B-9951-D565-84B0-681891B044AA}"/>
              </a:ext>
            </a:extLst>
          </p:cNvPr>
          <p:cNvSpPr txBox="1"/>
          <p:nvPr/>
        </p:nvSpPr>
        <p:spPr>
          <a:xfrm>
            <a:off x="822960" y="932145"/>
            <a:ext cx="4716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25301D-5CBB-F5AF-13B5-82F3D21A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32" y="580143"/>
            <a:ext cx="6155101" cy="15329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6A00E5-B888-32F0-900F-C84DA1244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132" y="3701713"/>
            <a:ext cx="5918900" cy="1474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86081D-A7D2-D06D-5EA1-08F57EAB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870" y="2113112"/>
            <a:ext cx="5707162" cy="142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66DB98-7025-3277-BE4C-C931D0264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132" y="5175854"/>
            <a:ext cx="6603125" cy="16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2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ACC-VC Network</vt:lpstr>
      <vt:lpstr>France – Time Series Analysis</vt:lpstr>
      <vt:lpstr>PowerPoint Presentation</vt:lpstr>
      <vt:lpstr>PowerPoint Presentation</vt:lpstr>
      <vt:lpstr>VC-VC Network</vt:lpstr>
      <vt:lpstr>France – Time Series Analysis</vt:lpstr>
      <vt:lpstr>US – Time Series Analysis</vt:lpstr>
      <vt:lpstr>PowerPoint Presentation</vt:lpstr>
      <vt:lpstr>VC-VC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Melga</dc:creator>
  <cp:lastModifiedBy>João Melga</cp:lastModifiedBy>
  <cp:revision>4</cp:revision>
  <dcterms:created xsi:type="dcterms:W3CDTF">2025-07-26T19:26:56Z</dcterms:created>
  <dcterms:modified xsi:type="dcterms:W3CDTF">2025-07-26T21:01:49Z</dcterms:modified>
</cp:coreProperties>
</file>