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778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9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66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120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540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8489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1107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4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1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692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42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35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36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78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2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8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35058-7043-4CD8-9B83-54C2F3B4F579}" type="datetimeFigureOut">
              <a:rPr lang="pt-PT" smtClean="0"/>
              <a:t>01/02/2021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0832C7-285B-4890-ABF4-F14A21AFEB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6894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6732" y="2365774"/>
            <a:ext cx="7766936" cy="983171"/>
          </a:xfrm>
        </p:spPr>
        <p:txBody>
          <a:bodyPr/>
          <a:lstStyle/>
          <a:p>
            <a:pPr algn="ctr"/>
            <a:r>
              <a:rPr lang="pt-PT" dirty="0" smtClean="0"/>
              <a:t>Trabalho em grupo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subTitle" idx="1"/>
          </p:nvPr>
        </p:nvSpPr>
        <p:spPr>
          <a:xfrm>
            <a:off x="1418576" y="1228465"/>
            <a:ext cx="7766936" cy="416099"/>
          </a:xfrm>
        </p:spPr>
        <p:txBody>
          <a:bodyPr/>
          <a:lstStyle/>
          <a:p>
            <a:pPr algn="ctr"/>
            <a:r>
              <a:rPr lang="pt-PT" dirty="0" smtClean="0"/>
              <a:t>Complexo Escolar Privado Politécnico do Huambo</a:t>
            </a:r>
            <a:endParaRPr lang="pt-PT" dirty="0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4294967295"/>
          </p:nvPr>
        </p:nvSpPr>
        <p:spPr>
          <a:xfrm rot="10800000" flipV="1">
            <a:off x="599767" y="3724684"/>
            <a:ext cx="4184650" cy="2911475"/>
          </a:xfrm>
        </p:spPr>
        <p:txBody>
          <a:bodyPr/>
          <a:lstStyle/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Tema: Corrente alternada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Classe: 12ª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Disciplina: Física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Grupo nº-2</a:t>
            </a:r>
          </a:p>
          <a:p>
            <a:r>
              <a:rPr lang="pt-PT" dirty="0" smtClean="0">
                <a:latin typeface="Arial" panose="020B0604020202020204" pitchFamily="34" charset="0"/>
                <a:cs typeface="Arial" panose="020B0604020202020204" pitchFamily="34" charset="0"/>
              </a:rPr>
              <a:t>Curso- </a:t>
            </a:r>
            <a:r>
              <a:rPr lang="pt-P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Informártica</a:t>
            </a:r>
            <a:endParaRPr lang="pt-P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25" y="655357"/>
            <a:ext cx="1077913" cy="1550988"/>
          </a:xfrm>
        </p:spPr>
      </p:pic>
    </p:spTree>
    <p:extLst>
      <p:ext uri="{BB962C8B-B14F-4D97-AF65-F5344CB8AC3E}">
        <p14:creationId xmlns:p14="http://schemas.microsoft.com/office/powerpoint/2010/main" val="7544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1002890"/>
          </a:xfrm>
        </p:spPr>
        <p:txBody>
          <a:bodyPr/>
          <a:lstStyle/>
          <a:p>
            <a:pPr algn="ctr"/>
            <a:r>
              <a:rPr lang="pt-PT" dirty="0" smtClean="0"/>
              <a:t>Integrantes do grupo</a:t>
            </a:r>
            <a:endParaRPr lang="pt-PT" dirty="0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sz="quarter" idx="13"/>
          </p:nvPr>
        </p:nvSpPr>
        <p:spPr>
          <a:xfrm>
            <a:off x="677332" y="2054941"/>
            <a:ext cx="8596669" cy="3913239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Nº9- José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Catolo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Nº10- Justino Filipe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Nº11- Lucamba Mário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Nº12- Márcia Monteiro</a:t>
            </a: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Nº13- Miguel Manuel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Nº14- Peterson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Sassi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Nº15- Stanislau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Calembe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Nº16- </a:t>
            </a:r>
            <a:r>
              <a:rPr lang="pt-PT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Adecildo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Menezes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77335" y="555472"/>
            <a:ext cx="8596668" cy="1135676"/>
          </a:xfrm>
        </p:spPr>
        <p:txBody>
          <a:bodyPr/>
          <a:lstStyle/>
          <a:p>
            <a:pPr algn="ctr"/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>
          <a:xfrm>
            <a:off x="677335" y="2271252"/>
            <a:ext cx="8596668" cy="1789471"/>
          </a:xfrm>
        </p:spPr>
        <p:txBody>
          <a:bodyPr/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 presente trabalho foi orientado pelo professor Estevão Chimbangela da disciplina de Física, com o propósito de tornar claro o conceito de corrente alternada, bem como alguns exercícios e fórmulas existentes do tema em questão.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26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525975"/>
            <a:ext cx="8596668" cy="850541"/>
          </a:xfrm>
        </p:spPr>
        <p:txBody>
          <a:bodyPr/>
          <a:lstStyle/>
          <a:p>
            <a:pPr algn="ctr"/>
            <a:r>
              <a:rPr lang="pt-PT" dirty="0" smtClean="0"/>
              <a:t>Conceito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335" y="2275861"/>
            <a:ext cx="8596668" cy="3308862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corrente </a:t>
            </a:r>
            <a:r>
              <a:rPr lang="pt-PT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alternada (CA), é uma corrente </a:t>
            </a:r>
            <a:r>
              <a:rPr lang="pt-PT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eléctrica </a:t>
            </a:r>
            <a:r>
              <a:rPr lang="pt-PT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cujo sentido varia no tempo, ao contrário da </a:t>
            </a:r>
            <a:r>
              <a:rPr lang="pt-PT" sz="16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corrente contínua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cujo sentido permanece constante ao longo do tempo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forma de onda usual em um circuito de potência CA é senoidal. Por ser uma forma de </a:t>
            </a:r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transmissão de energia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mais eficiente, normalmente a CA é o tipo de corrente que chega nas residências. Entretanto, em certas aplicações, diferentes formas de ondas são utilizadas, tais como triangular ou ondas quadradas. Enquanto a fonte de corrente contínua é constituída pelos polos positivo e negativo, a de corrente alternada é composta por fases (e, muitas vezes, pelo fio neutro.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3980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705739" y="3433916"/>
            <a:ext cx="8596667" cy="566738"/>
          </a:xfrm>
        </p:spPr>
        <p:txBody>
          <a:bodyPr/>
          <a:lstStyle/>
          <a:p>
            <a:pPr algn="ctr"/>
            <a:r>
              <a:rPr lang="pt-PT" dirty="0" smtClean="0"/>
              <a:t>Forma de onda de corrente alternada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sz="half" idx="2"/>
          </p:nvPr>
        </p:nvSpPr>
        <p:spPr>
          <a:xfrm>
            <a:off x="677334" y="4000653"/>
            <a:ext cx="8596667" cy="2291991"/>
          </a:xfrm>
        </p:spPr>
        <p:txBody>
          <a:bodyPr/>
          <a:lstStyle/>
          <a:p>
            <a:endParaRPr lang="pt-PT" dirty="0"/>
          </a:p>
        </p:txBody>
      </p:sp>
      <p:pic>
        <p:nvPicPr>
          <p:cNvPr id="9" name="Marcador de Posição da Imagem 8" descr="C:\Users\LMario\AppData\Local\Microsoft\Windows\INetCache\Content.Word\untitled.png"/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5" b="20155"/>
          <a:stretch>
            <a:fillRect/>
          </a:stretch>
        </p:blipFill>
        <p:spPr bwMode="auto">
          <a:xfrm>
            <a:off x="2348818" y="442451"/>
            <a:ext cx="5310511" cy="2399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31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77335" y="744247"/>
            <a:ext cx="8596668" cy="917405"/>
          </a:xfrm>
        </p:spPr>
        <p:txBody>
          <a:bodyPr/>
          <a:lstStyle/>
          <a:p>
            <a:pPr algn="ctr"/>
            <a:r>
              <a:rPr lang="pt-PT" dirty="0" smtClean="0"/>
              <a:t>Breve historial</a:t>
            </a:r>
            <a:endParaRPr lang="pt-PT" dirty="0"/>
          </a:p>
        </p:txBody>
      </p:sp>
      <p:sp>
        <p:nvSpPr>
          <p:cNvPr id="8" name="Marcador de Posição do Texto 7"/>
          <p:cNvSpPr>
            <a:spLocks noGrp="1"/>
          </p:cNvSpPr>
          <p:nvPr>
            <p:ph type="body" idx="1"/>
          </p:nvPr>
        </p:nvSpPr>
        <p:spPr>
          <a:xfrm>
            <a:off x="677335" y="2325023"/>
            <a:ext cx="8596668" cy="2974564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corrente alternada surgiu pela primeira vez, em 1832, quando o francês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Hippolyte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Pixii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aplicou o princípio de indução electromagnética de Michael Faraday.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Nikola</a:t>
            </a:r>
            <a:r>
              <a:rPr lang="pt-PT" sz="1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Tesla e outros cientistas, anos depois da invenção da corrente alternada, melhoraram enormemente o sistema de distribuição de corrente 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alternada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e inovações que tornaram o seu uso prático.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36093"/>
            <a:ext cx="8596668" cy="878075"/>
          </a:xfrm>
        </p:spPr>
        <p:txBody>
          <a:bodyPr/>
          <a:lstStyle/>
          <a:p>
            <a:pPr algn="ctr"/>
            <a:r>
              <a:rPr lang="pt-PT" dirty="0" smtClean="0"/>
              <a:t>Electromagnetismo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335" y="2359742"/>
            <a:ext cx="8596668" cy="3028106"/>
          </a:xfrm>
        </p:spPr>
        <p:txBody>
          <a:bodyPr>
            <a:normAutofit/>
          </a:bodyPr>
          <a:lstStyle/>
          <a:p>
            <a:r>
              <a:rPr lang="pt-PT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Electromagnetismo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é o ramo da física que estuda unificadamente os fenômenos da eletricidade e do magnetismo. Esta teoria baseia-se no conceito de campo eletromagnético, a interação conjunta entre os campos elétrico e magnético.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 campo magnético é resultado do movimento de cargas elétricas, ou seja, é resultado de corrente elétrica.</a:t>
            </a:r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1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5" y="606596"/>
            <a:ext cx="8596668" cy="937069"/>
          </a:xfrm>
        </p:spPr>
        <p:txBody>
          <a:bodyPr/>
          <a:lstStyle/>
          <a:p>
            <a:pPr algn="ctr"/>
            <a:r>
              <a:rPr lang="pt-PT" dirty="0" err="1" smtClean="0"/>
              <a:t>Aplicalidade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77335" y="1917290"/>
            <a:ext cx="8596668" cy="2880622"/>
          </a:xfrm>
        </p:spPr>
        <p:txBody>
          <a:bodyPr/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corrente alternada foi adotada para transmissão de energia elétrica a longas distâncias devido à facilidade relativa que esta apresenta para ter o valor de sua tensão alterada por intermédio de transformadores. Além disso as perdas em CA são bem menores que em CC. No entanto, as primeiras experiências e transmissões foram feitas com Corrente contínua  (CC). É hoje sabido que a transmissão de corrente alternada a longas distâncias é mais vantajosa, porém no que concerne ao funcionamento de aparelhos electrónicos é preferível a conversão para Corrente contínua (CC).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398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8877469"/>
      </p:ext>
    </p:extLst>
  </p:cSld>
  <p:clrMapOvr>
    <a:masterClrMapping/>
  </p:clrMapOvr>
</p:sld>
</file>

<file path=ppt/theme/theme1.xml><?xml version="1.0" encoding="utf-8"?>
<a:theme xmlns:a="http://schemas.openxmlformats.org/drawingml/2006/main" name="Aspeto">
  <a:themeElements>
    <a:clrScheme name="Tons de Cinzent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t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spe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360</Words>
  <Application>Microsoft Office PowerPoint</Application>
  <PresentationFormat>Ecrã Panorâmico</PresentationFormat>
  <Paragraphs>29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Aspeto</vt:lpstr>
      <vt:lpstr>Trabalho em grupo</vt:lpstr>
      <vt:lpstr>Integrantes do grupo</vt:lpstr>
      <vt:lpstr>Introdução</vt:lpstr>
      <vt:lpstr>Conceito</vt:lpstr>
      <vt:lpstr>Forma de onda de corrente alternada</vt:lpstr>
      <vt:lpstr>Breve historial</vt:lpstr>
      <vt:lpstr>Electromagnetismo</vt:lpstr>
      <vt:lpstr>Aplicalidade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</dc:creator>
  <cp:lastModifiedBy>Microsoft</cp:lastModifiedBy>
  <cp:revision>6</cp:revision>
  <dcterms:created xsi:type="dcterms:W3CDTF">2021-02-01T09:56:44Z</dcterms:created>
  <dcterms:modified xsi:type="dcterms:W3CDTF">2021-02-01T10:50:21Z</dcterms:modified>
</cp:coreProperties>
</file>