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24B2C-8059-4D61-9341-B6B6BF0B7470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70BAB-1BB1-4170-B69F-928B818FC90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1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70BAB-1BB1-4170-B69F-928B818FC9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70BAB-1BB1-4170-B69F-928B818FC9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F60A-64BA-45F3-9FF7-CDF30742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1DB97-AD66-46D6-9B70-7E51D12A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33B46D-F57D-4AD0-89C7-29D9A180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0713CD-829D-4E1C-95D5-61460873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020198-6C73-423E-9FB9-EA716ED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B06F0-FE63-4006-9BFA-F86DA62F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F054F1-8AC7-49F1-98CC-C0737BD1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78BFB0-6B97-4B90-BE2F-6AFB4CF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121969-5A30-409B-A5DD-B71AEFD7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B90460-C1AB-4182-9FC7-33CB4B2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8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954E19-37A7-43D1-B726-F952CDA9E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3D176AB-399A-41B1-8BBC-C91CBC74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8DEED1-4591-45CF-9A32-0B33DD47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B4876-BF71-4EF7-9160-798FAF6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D34BA7-77DB-4973-A71B-F6E5938F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1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FEF1-051E-4BD5-9327-663E14AF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C8FBB6-DE42-464F-910B-ED332582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1F9698-D4B7-4A12-A7DA-62D540B9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849253-D683-4126-9082-5EA4A169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038F0E-693E-43B2-BD33-0C9B33A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472E3-09BE-4584-8A00-91AAF75A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726C4A-461B-45C0-8B86-CC37BAD1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74A7F8-ECCB-439B-87A6-0A1EA7D9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6308F3-12A6-46C5-95B6-A869896C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6F56A7-6CD0-4384-8B36-A182BCD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0250-64B3-4233-AA65-3A7CF34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283A60-B367-4AC9-953B-2CEC1C6EE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D9080D-9F0B-4125-B172-068594A1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83F1D6-5A55-42C5-81E6-C4838B99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C97EE8-0B3D-4BD2-BFFF-ADFF4414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40DFE6-3FF3-42A9-92F8-7EE1E79F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C900E-19CC-488C-AA13-C66AA1B3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C7F7C7-F423-4E32-B4B1-5CEEE1B8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289CA3-AB6F-4ED6-8F60-B07AEB7D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59D889-CFAB-4917-B2C0-EF4183AA3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6CD366A-4D98-4187-B945-15443AE08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06C9244-D0E1-4025-8DBE-43F6A1C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57D272F-9AAC-4D29-9349-90887D55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770841C-E7AC-4A1A-A973-74339346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331FE-7A5B-40FC-AB43-801D4191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AEF25C4-12B2-4673-898F-0FE573D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080A29-9090-4267-944E-69F8DDB6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98CFA5-9CAF-4241-A27D-C2BDE61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48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3045D2-1C61-46DD-BE4D-D3949052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BD294A8-601F-4480-A9F3-2179CE71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46BDA5-C66B-489C-8566-EC7E60A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E0E-5C21-446C-AA3E-97118562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6E0550-098A-4B19-BEBA-263BB30D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067403-0C14-4740-A7C8-A0A866DB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BD315C-F147-495C-A52F-944CF63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468937B-6DA5-4472-9803-819876E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B990F3-5119-45DF-B56C-342C4273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07C12-1F70-4D49-9B8D-7B0EEC9B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B35B646-CE87-4B45-A3CF-8DBA1179B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5D425C-8A14-4C2A-B62E-ADEE2141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2EAA2C-6544-4335-AEF6-B0122BFD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6A7471-C599-4CF8-9024-E44650B0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E5F15D-7809-4991-8669-0D7DD78D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4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5C208E3-CFAA-4510-9073-CA2C319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E34D61-3DBD-43EF-9FAC-95ECD13F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FDFCF-A8D9-48AA-9B92-33AAE9B85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4401-1B2B-4982-AD39-216FA856D49B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7D164C-5D74-4EE2-BF7F-A1A161EB8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1D7B6E-310D-4E3B-B7D9-3EEF4B1B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24E8-C82C-4C38-AEB4-F0567A65C90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1E45C9B3-EF27-445B-BDA3-27D689774921}"/>
              </a:ext>
            </a:extLst>
          </p:cNvPr>
          <p:cNvGrpSpPr/>
          <p:nvPr/>
        </p:nvGrpSpPr>
        <p:grpSpPr>
          <a:xfrm>
            <a:off x="1059071" y="666601"/>
            <a:ext cx="10073857" cy="4362599"/>
            <a:chOff x="3014662" y="1047601"/>
            <a:chExt cx="10073857" cy="4362599"/>
          </a:xfrm>
        </p:grpSpPr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0F7EA95B-BBD4-4472-859C-D1EA24DD22EE}"/>
                </a:ext>
              </a:extLst>
            </p:cNvPr>
            <p:cNvGrpSpPr/>
            <p:nvPr/>
          </p:nvGrpSpPr>
          <p:grpSpPr>
            <a:xfrm>
              <a:off x="3014662" y="1447800"/>
              <a:ext cx="10073857" cy="3962400"/>
              <a:chOff x="3014662" y="1447800"/>
              <a:chExt cx="10073857" cy="3962400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37DF5171-DC4D-481F-90EE-C44CCC0A6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4662" y="1447800"/>
                <a:ext cx="6162675" cy="3962400"/>
              </a:xfrm>
              <a:prstGeom prst="rect">
                <a:avLst/>
              </a:prstGeom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4C742C6-BC41-4B4A-8D11-72F8C9166FD9}"/>
                  </a:ext>
                </a:extLst>
              </p:cNvPr>
              <p:cNvSpPr txBox="1"/>
              <p:nvPr/>
            </p:nvSpPr>
            <p:spPr>
              <a:xfrm>
                <a:off x="9177337" y="1447800"/>
                <a:ext cx="3911182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dirty="0"/>
                  <a:t>LEGENDA</a:t>
                </a:r>
                <a:r>
                  <a:rPr lang="pt-PT" sz="1400" dirty="0"/>
                  <a:t>:</a:t>
                </a:r>
              </a:p>
              <a:p>
                <a:endParaRPr lang="pt-PT" sz="1200" dirty="0"/>
              </a:p>
              <a:p>
                <a:r>
                  <a:rPr lang="en-GB" sz="1200" dirty="0"/>
                  <a:t>             - </a:t>
                </a:r>
                <a:r>
                  <a:rPr lang="en-GB" sz="1200" dirty="0" err="1"/>
                  <a:t>Edifício</a:t>
                </a:r>
                <a:r>
                  <a:rPr lang="en-GB" sz="1200" dirty="0"/>
                  <a:t> </a:t>
                </a:r>
                <a:r>
                  <a:rPr lang="en-GB" sz="1200" dirty="0" err="1"/>
                  <a:t>não</a:t>
                </a:r>
                <a:r>
                  <a:rPr lang="en-GB" sz="1200" dirty="0"/>
                  <a:t> </a:t>
                </a:r>
                <a:r>
                  <a:rPr lang="en-GB" sz="1200" dirty="0" err="1"/>
                  <a:t>considerado</a:t>
                </a:r>
                <a:r>
                  <a:rPr lang="en-GB" sz="1200" dirty="0"/>
                  <a:t> para o </a:t>
                </a:r>
                <a:r>
                  <a:rPr lang="en-GB" sz="1200" dirty="0" err="1"/>
                  <a:t>projeto</a:t>
                </a:r>
                <a:r>
                  <a:rPr lang="en-GB" sz="1200" dirty="0"/>
                  <a:t> </a:t>
                </a:r>
                <a:r>
                  <a:rPr lang="en-GB" sz="1200" dirty="0" err="1"/>
                  <a:t>composto</a:t>
                </a:r>
                <a:r>
                  <a:rPr lang="en-GB" sz="1200" dirty="0"/>
                  <a:t> por 4 </a:t>
                </a:r>
                <a:r>
                  <a:rPr lang="en-GB" sz="1200" dirty="0" err="1"/>
                  <a:t>elementos</a:t>
                </a:r>
                <a:endParaRPr lang="en-GB" sz="1200" dirty="0"/>
              </a:p>
              <a:p>
                <a:r>
                  <a:rPr lang="en-GB" sz="1200" dirty="0"/>
                  <a:t>             - Fibber cable 100GbaseLR10 (</a:t>
                </a:r>
                <a:r>
                  <a:rPr lang="en-GB" sz="1200" dirty="0" err="1"/>
                  <a:t>fornecedor</a:t>
                </a:r>
                <a:r>
                  <a:rPr lang="en-GB" sz="1200" dirty="0"/>
                  <a:t> de </a:t>
                </a:r>
                <a:r>
                  <a:rPr lang="en-GB" sz="1200" dirty="0" err="1"/>
                  <a:t>telecomunicações</a:t>
                </a:r>
                <a:r>
                  <a:rPr lang="en-GB" sz="1200" dirty="0"/>
                  <a:t>)</a:t>
                </a:r>
              </a:p>
              <a:p>
                <a:r>
                  <a:rPr lang="en-GB" sz="1200" dirty="0"/>
                  <a:t>             </a:t>
                </a:r>
                <a:r>
                  <a:rPr lang="pt-PT" sz="1200" dirty="0"/>
                  <a:t>- </a:t>
                </a:r>
                <a:r>
                  <a:rPr lang="en-GB" sz="1200" dirty="0"/>
                  <a:t>Fibber cable </a:t>
                </a:r>
                <a:r>
                  <a:rPr lang="pt-PT" sz="1200" dirty="0"/>
                  <a:t>10GbaseLR (</a:t>
                </a:r>
                <a:r>
                  <a:rPr lang="en-GB" sz="1200" dirty="0"/>
                  <a:t>Campus backbone</a:t>
                </a:r>
                <a:r>
                  <a:rPr lang="pt-PT" sz="1200" dirty="0"/>
                  <a:t>)</a:t>
                </a:r>
              </a:p>
              <a:p>
                <a:r>
                  <a:rPr lang="en-GB" sz="1200" dirty="0"/>
                  <a:t>             - Intermediate cross-connect</a:t>
                </a:r>
              </a:p>
              <a:p>
                <a:r>
                  <a:rPr lang="en-GB" sz="1200" dirty="0"/>
                  <a:t>             - Main cross-connect</a:t>
                </a:r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</p:txBody>
          </p:sp>
          <p:sp>
            <p:nvSpPr>
              <p:cNvPr id="6" name="Sinal de Multiplicação 5">
                <a:extLst>
                  <a:ext uri="{FF2B5EF4-FFF2-40B4-BE49-F238E27FC236}">
                    <a16:creationId xmlns:a16="http://schemas.microsoft.com/office/drawing/2014/main" id="{5235FB0B-7DD5-463C-8551-6D7F9E7B5973}"/>
                  </a:ext>
                </a:extLst>
              </p:cNvPr>
              <p:cNvSpPr/>
              <p:nvPr/>
            </p:nvSpPr>
            <p:spPr>
              <a:xfrm>
                <a:off x="6718300" y="4343400"/>
                <a:ext cx="2692400" cy="774700"/>
              </a:xfrm>
              <a:prstGeom prst="mathMultiply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Sinal de Multiplicação 6">
                <a:extLst>
                  <a:ext uri="{FF2B5EF4-FFF2-40B4-BE49-F238E27FC236}">
                    <a16:creationId xmlns:a16="http://schemas.microsoft.com/office/drawing/2014/main" id="{62BBD789-7794-4E2E-BEB2-47B03A40AB1A}"/>
                  </a:ext>
                </a:extLst>
              </p:cNvPr>
              <p:cNvSpPr/>
              <p:nvPr/>
            </p:nvSpPr>
            <p:spPr>
              <a:xfrm>
                <a:off x="9200564" y="1868934"/>
                <a:ext cx="571500" cy="254000"/>
              </a:xfrm>
              <a:prstGeom prst="mathMultiply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96969910-4C67-49DD-BD71-5B5897F9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355" y="2359609"/>
                <a:ext cx="27146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xão: Ângulo Reto 8">
                <a:extLst>
                  <a:ext uri="{FF2B5EF4-FFF2-40B4-BE49-F238E27FC236}">
                    <a16:creationId xmlns:a16="http://schemas.microsoft.com/office/drawing/2014/main" id="{558EB5C0-7A20-41D8-A3E2-792EE195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3725" y="3384411"/>
                <a:ext cx="1090471" cy="807272"/>
              </a:xfrm>
              <a:prstGeom prst="bentConnector3">
                <a:avLst>
                  <a:gd name="adj1" fmla="val 79349"/>
                </a:avLst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Agrupar 231">
                <a:extLst>
                  <a:ext uri="{FF2B5EF4-FFF2-40B4-BE49-F238E27FC236}">
                    <a16:creationId xmlns:a16="http://schemas.microsoft.com/office/drawing/2014/main" id="{CA63F054-D030-4920-942E-5DACE6C53EF7}"/>
                  </a:ext>
                </a:extLst>
              </p:cNvPr>
              <p:cNvGrpSpPr/>
              <p:nvPr/>
            </p:nvGrpSpPr>
            <p:grpSpPr>
              <a:xfrm>
                <a:off x="4002871" y="1710062"/>
                <a:ext cx="4936838" cy="3459433"/>
                <a:chOff x="6355546" y="4262762"/>
                <a:chExt cx="4936838" cy="3459433"/>
              </a:xfrm>
            </p:grpSpPr>
            <p:cxnSp>
              <p:nvCxnSpPr>
                <p:cNvPr id="23" name="Conexão reta 22">
                  <a:extLst>
                    <a:ext uri="{FF2B5EF4-FFF2-40B4-BE49-F238E27FC236}">
                      <a16:creationId xmlns:a16="http://schemas.microsoft.com/office/drawing/2014/main" id="{4E8884C0-DDFE-49BD-911C-F4AC23A8C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553" y="4269913"/>
                  <a:ext cx="0" cy="2457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xão reta 23">
                  <a:extLst>
                    <a:ext uri="{FF2B5EF4-FFF2-40B4-BE49-F238E27FC236}">
                      <a16:creationId xmlns:a16="http://schemas.microsoft.com/office/drawing/2014/main" id="{C643DA47-6ED4-4AD5-BE79-740B46DC8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553" y="5937736"/>
                  <a:ext cx="1206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xão reta 24">
                  <a:extLst>
                    <a:ext uri="{FF2B5EF4-FFF2-40B4-BE49-F238E27FC236}">
                      <a16:creationId xmlns:a16="http://schemas.microsoft.com/office/drawing/2014/main" id="{98BD7815-116F-44F0-989C-A3C5B0DAA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553" y="6726928"/>
                  <a:ext cx="1206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xão reta 33">
                  <a:extLst>
                    <a:ext uri="{FF2B5EF4-FFF2-40B4-BE49-F238E27FC236}">
                      <a16:creationId xmlns:a16="http://schemas.microsoft.com/office/drawing/2014/main" id="{17D76D74-5542-41B7-8CC0-26611632A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546" y="4262762"/>
                  <a:ext cx="4934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>
                  <a:extLst>
                    <a:ext uri="{FF2B5EF4-FFF2-40B4-BE49-F238E27FC236}">
                      <a16:creationId xmlns:a16="http://schemas.microsoft.com/office/drawing/2014/main" id="{AF1AD464-BAC5-4A80-B03A-CA799EF16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2129" y="4262762"/>
                  <a:ext cx="0" cy="1228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>
                  <a:extLst>
                    <a:ext uri="{FF2B5EF4-FFF2-40B4-BE49-F238E27FC236}">
                      <a16:creationId xmlns:a16="http://schemas.microsoft.com/office/drawing/2014/main" id="{AE3F0CAB-AF0F-4A11-A1C5-8C3E9BCF6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546" y="6701921"/>
                  <a:ext cx="3" cy="9952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>
                  <a:extLst>
                    <a:ext uri="{FF2B5EF4-FFF2-40B4-BE49-F238E27FC236}">
                      <a16:creationId xmlns:a16="http://schemas.microsoft.com/office/drawing/2014/main" id="{2D925161-A6C7-45F8-9578-C91330131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62297" y="7594632"/>
                  <a:ext cx="3" cy="1068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xão reta 74">
                  <a:extLst>
                    <a:ext uri="{FF2B5EF4-FFF2-40B4-BE49-F238E27FC236}">
                      <a16:creationId xmlns:a16="http://schemas.microsoft.com/office/drawing/2014/main" id="{B92B3834-7CD5-4E56-A51E-1C266DBD1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1075" y="7697188"/>
                  <a:ext cx="4929079" cy="250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xão reta 76">
                  <a:extLst>
                    <a:ext uri="{FF2B5EF4-FFF2-40B4-BE49-F238E27FC236}">
                      <a16:creationId xmlns:a16="http://schemas.microsoft.com/office/drawing/2014/main" id="{40503870-C72C-451D-AC67-3CA565B11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90154" y="4262762"/>
                  <a:ext cx="2230" cy="34594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xão reta 90">
                  <a:extLst>
                    <a:ext uri="{FF2B5EF4-FFF2-40B4-BE49-F238E27FC236}">
                      <a16:creationId xmlns:a16="http://schemas.microsoft.com/office/drawing/2014/main" id="{6790B351-0468-43C1-BA2C-6E0FCE407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69505" y="6119345"/>
                  <a:ext cx="1228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id="{1C6D2714-7863-43EB-847F-9449561DA174}"/>
                  </a:ext>
                </a:extLst>
              </p:cNvPr>
              <p:cNvSpPr/>
              <p:nvPr/>
            </p:nvSpPr>
            <p:spPr>
              <a:xfrm>
                <a:off x="4123894" y="4159075"/>
                <a:ext cx="332509" cy="110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8EC34B2-8389-4B3F-8997-7A2FDB212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831" y="4107873"/>
                <a:ext cx="0" cy="513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CEC5AE7A-8E45-4D63-AC53-D21266ABFD73}"/>
                  </a:ext>
                </a:extLst>
              </p:cNvPr>
              <p:cNvCxnSpPr/>
              <p:nvPr/>
            </p:nvCxnSpPr>
            <p:spPr>
              <a:xfrm>
                <a:off x="9327355" y="2723285"/>
                <a:ext cx="2892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tângulo 198">
                <a:extLst>
                  <a:ext uri="{FF2B5EF4-FFF2-40B4-BE49-F238E27FC236}">
                    <a16:creationId xmlns:a16="http://schemas.microsoft.com/office/drawing/2014/main" id="{3F0D9536-1BC7-4627-A7BE-1D0079470F56}"/>
                  </a:ext>
                </a:extLst>
              </p:cNvPr>
              <p:cNvSpPr/>
              <p:nvPr/>
            </p:nvSpPr>
            <p:spPr>
              <a:xfrm>
                <a:off x="4141789" y="3328992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3" name="Retângulo 202">
                <a:extLst>
                  <a:ext uri="{FF2B5EF4-FFF2-40B4-BE49-F238E27FC236}">
                    <a16:creationId xmlns:a16="http://schemas.microsoft.com/office/drawing/2014/main" id="{FDEFAA95-40D7-4559-9755-DA32D56D3492}"/>
                  </a:ext>
                </a:extLst>
              </p:cNvPr>
              <p:cNvSpPr/>
              <p:nvPr/>
            </p:nvSpPr>
            <p:spPr>
              <a:xfrm>
                <a:off x="4123894" y="4006842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4" name="Retângulo 203">
                <a:extLst>
                  <a:ext uri="{FF2B5EF4-FFF2-40B4-BE49-F238E27FC236}">
                    <a16:creationId xmlns:a16="http://schemas.microsoft.com/office/drawing/2014/main" id="{FBCE7F06-E7C4-4B27-92BA-30305ACEBA99}"/>
                  </a:ext>
                </a:extLst>
              </p:cNvPr>
              <p:cNvSpPr/>
              <p:nvPr/>
            </p:nvSpPr>
            <p:spPr>
              <a:xfrm>
                <a:off x="7219947" y="1811032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5" name="Retângulo 204">
                <a:extLst>
                  <a:ext uri="{FF2B5EF4-FFF2-40B4-BE49-F238E27FC236}">
                    <a16:creationId xmlns:a16="http://schemas.microsoft.com/office/drawing/2014/main" id="{136FCFD5-B584-46AF-9CDF-634ADC56C0C7}"/>
                  </a:ext>
                </a:extLst>
              </p:cNvPr>
              <p:cNvSpPr/>
              <p:nvPr/>
            </p:nvSpPr>
            <p:spPr>
              <a:xfrm>
                <a:off x="8499052" y="3540095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:a16="http://schemas.microsoft.com/office/drawing/2014/main" id="{D8FCBD52-4E8B-4723-A5E9-43A0DBE011F9}"/>
                  </a:ext>
                </a:extLst>
              </p:cNvPr>
              <p:cNvSpPr/>
              <p:nvPr/>
            </p:nvSpPr>
            <p:spPr>
              <a:xfrm>
                <a:off x="7181950" y="4916320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:a16="http://schemas.microsoft.com/office/drawing/2014/main" id="{B84C091C-FE76-433F-A741-2D755B2A3642}"/>
                  </a:ext>
                </a:extLst>
              </p:cNvPr>
              <p:cNvSpPr/>
              <p:nvPr/>
            </p:nvSpPr>
            <p:spPr>
              <a:xfrm>
                <a:off x="9327355" y="2854477"/>
                <a:ext cx="314614" cy="100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IC</a:t>
                </a:r>
              </a:p>
            </p:txBody>
          </p:sp>
          <p:sp>
            <p:nvSpPr>
              <p:cNvPr id="208" name="Retângulo 207">
                <a:extLst>
                  <a:ext uri="{FF2B5EF4-FFF2-40B4-BE49-F238E27FC236}">
                    <a16:creationId xmlns:a16="http://schemas.microsoft.com/office/drawing/2014/main" id="{A198B978-C9F0-44DE-9C2C-E0505AEBBDAC}"/>
                  </a:ext>
                </a:extLst>
              </p:cNvPr>
              <p:cNvSpPr/>
              <p:nvPr/>
            </p:nvSpPr>
            <p:spPr>
              <a:xfrm>
                <a:off x="9327355" y="3039699"/>
                <a:ext cx="332509" cy="110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MC</a:t>
                </a:r>
              </a:p>
            </p:txBody>
          </p:sp>
        </p:grpSp>
        <p:sp>
          <p:nvSpPr>
            <p:cNvPr id="234" name="CaixaDeTexto 233">
              <a:extLst>
                <a:ext uri="{FF2B5EF4-FFF2-40B4-BE49-F238E27FC236}">
                  <a16:creationId xmlns:a16="http://schemas.microsoft.com/office/drawing/2014/main" id="{AA5E1949-2FE2-4234-B227-3309184815B8}"/>
                </a:ext>
              </a:extLst>
            </p:cNvPr>
            <p:cNvSpPr txBox="1"/>
            <p:nvPr/>
          </p:nvSpPr>
          <p:spPr>
            <a:xfrm>
              <a:off x="4167186" y="1047601"/>
              <a:ext cx="385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Industrial private closed area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41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Agrupar 632">
            <a:extLst>
              <a:ext uri="{FF2B5EF4-FFF2-40B4-BE49-F238E27FC236}">
                <a16:creationId xmlns:a16="http://schemas.microsoft.com/office/drawing/2014/main" id="{94CEE8B5-8126-4FE6-A536-649143F3C87B}"/>
              </a:ext>
            </a:extLst>
          </p:cNvPr>
          <p:cNvGrpSpPr/>
          <p:nvPr/>
        </p:nvGrpSpPr>
        <p:grpSpPr>
          <a:xfrm>
            <a:off x="723372" y="90114"/>
            <a:ext cx="10377480" cy="5014800"/>
            <a:chOff x="723372" y="90114"/>
            <a:chExt cx="10377480" cy="5014800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CEF2899D-45BE-457A-9668-A472EAD3CDB3}"/>
                </a:ext>
              </a:extLst>
            </p:cNvPr>
            <p:cNvGrpSpPr/>
            <p:nvPr/>
          </p:nvGrpSpPr>
          <p:grpSpPr>
            <a:xfrm>
              <a:off x="1245870" y="636628"/>
              <a:ext cx="9854982" cy="4468286"/>
              <a:chOff x="1277937" y="666601"/>
              <a:chExt cx="9854991" cy="4467374"/>
            </a:xfrm>
          </p:grpSpPr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DCA120FB-D266-43B6-A764-68B7A0FCD0ED}"/>
                  </a:ext>
                </a:extLst>
              </p:cNvPr>
              <p:cNvGrpSpPr/>
              <p:nvPr/>
            </p:nvGrpSpPr>
            <p:grpSpPr>
              <a:xfrm>
                <a:off x="2211595" y="666601"/>
                <a:ext cx="8921333" cy="3508108"/>
                <a:chOff x="4167186" y="1047601"/>
                <a:chExt cx="8921333" cy="3508108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id="{4500CE1B-288B-426A-9024-7774E230FD42}"/>
                    </a:ext>
                  </a:extLst>
                </p:cNvPr>
                <p:cNvGrpSpPr/>
                <p:nvPr/>
              </p:nvGrpSpPr>
              <p:grpSpPr>
                <a:xfrm>
                  <a:off x="9177337" y="1447800"/>
                  <a:ext cx="3911182" cy="3107909"/>
                  <a:chOff x="9177337" y="1447800"/>
                  <a:chExt cx="3911182" cy="3107909"/>
                </a:xfrm>
              </p:grpSpPr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ED4207A4-A1B2-4D79-B18B-A3A9A0545CAE}"/>
                      </a:ext>
                    </a:extLst>
                  </p:cNvPr>
                  <p:cNvSpPr txBox="1"/>
                  <p:nvPr/>
                </p:nvSpPr>
                <p:spPr>
                  <a:xfrm>
                    <a:off x="9177337" y="1447800"/>
                    <a:ext cx="3911182" cy="31079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1400" b="1" dirty="0"/>
                      <a:t>LEGENDA</a:t>
                    </a:r>
                    <a:r>
                      <a:rPr lang="pt-PT" sz="1400" dirty="0"/>
                      <a:t>:</a:t>
                    </a:r>
                  </a:p>
                  <a:p>
                    <a:r>
                      <a:rPr lang="pt-PT" sz="1200" dirty="0"/>
                      <a:t>             </a:t>
                    </a:r>
                    <a:r>
                      <a:rPr lang="en-GB" sz="1200" dirty="0"/>
                      <a:t>- Floor outlet</a:t>
                    </a:r>
                  </a:p>
                  <a:p>
                    <a:r>
                      <a:rPr lang="pt-PT" sz="1200" dirty="0"/>
                      <a:t>             </a:t>
                    </a:r>
                    <a:r>
                      <a:rPr lang="en-GB" sz="1200" dirty="0"/>
                      <a:t>- Floor outlet (double)</a:t>
                    </a:r>
                  </a:p>
                  <a:p>
                    <a:r>
                      <a:rPr lang="en-GB" sz="1200" dirty="0"/>
                      <a:t>             - Horizontal cross-connect (HC)</a:t>
                    </a:r>
                  </a:p>
                  <a:p>
                    <a:r>
                      <a:rPr lang="en-GB" sz="1200" dirty="0"/>
                      <a:t>             - Fibber cable </a:t>
                    </a:r>
                    <a:r>
                      <a:rPr lang="pt-PT" sz="1200" dirty="0"/>
                      <a:t>10GbaseLR (</a:t>
                    </a:r>
                    <a:r>
                      <a:rPr lang="en-GB" sz="1200" dirty="0"/>
                      <a:t>Campus backbone</a:t>
                    </a:r>
                    <a:r>
                      <a:rPr lang="pt-PT" sz="1200" dirty="0"/>
                      <a:t>)</a:t>
                    </a:r>
                  </a:p>
                  <a:p>
                    <a:r>
                      <a:rPr lang="en-GB" sz="1400" dirty="0"/>
                      <a:t>           - </a:t>
                    </a:r>
                    <a:r>
                      <a:rPr lang="en-GB" sz="1200" dirty="0"/>
                      <a:t>Fibber cable 100GbaseLR10 (</a:t>
                    </a:r>
                    <a:r>
                      <a:rPr lang="en-GB" sz="1200" dirty="0" err="1"/>
                      <a:t>fornecedor</a:t>
                    </a:r>
                    <a:r>
                      <a:rPr lang="en-GB" sz="1200" dirty="0"/>
                      <a:t> de </a:t>
                    </a:r>
                    <a:r>
                      <a:rPr lang="en-GB" sz="1200" dirty="0" err="1"/>
                      <a:t>telecomunicações</a:t>
                    </a:r>
                    <a:r>
                      <a:rPr lang="en-GB" sz="1200" dirty="0"/>
                      <a:t>)</a:t>
                    </a:r>
                    <a:endParaRPr lang="pt-PT" sz="1200" dirty="0"/>
                  </a:p>
                  <a:p>
                    <a:r>
                      <a:rPr lang="en-GB" sz="1200" dirty="0"/>
                      <a:t>             - Copper cable CAT6a (horizontal cabling)</a:t>
                    </a:r>
                  </a:p>
                  <a:p>
                    <a:r>
                      <a:rPr lang="en-GB" sz="1200" dirty="0"/>
                      <a:t>             - Access point</a:t>
                    </a:r>
                  </a:p>
                  <a:p>
                    <a:r>
                      <a:rPr lang="en-GB" sz="1200" dirty="0"/>
                      <a:t>             - Access point range</a:t>
                    </a:r>
                  </a:p>
                  <a:p>
                    <a:r>
                      <a:rPr lang="en-GB" sz="1200" dirty="0"/>
                      <a:t>             - Access point range (first floor)</a:t>
                    </a:r>
                  </a:p>
                  <a:p>
                    <a:r>
                      <a:rPr lang="en-GB" sz="1200" dirty="0"/>
                      <a:t>- Fibber cable 100GbaseLR10 (</a:t>
                    </a:r>
                    <a:r>
                      <a:rPr lang="en-GB" sz="1200" dirty="0" err="1"/>
                      <a:t>fornecedor</a:t>
                    </a:r>
                    <a:r>
                      <a:rPr lang="en-GB" sz="1200" dirty="0"/>
                      <a:t> de </a:t>
                    </a:r>
                    <a:r>
                      <a:rPr lang="en-GB" sz="1200" dirty="0" err="1"/>
                      <a:t>telecomunicações</a:t>
                    </a:r>
                    <a:r>
                      <a:rPr lang="en-GB" sz="1200" dirty="0"/>
                      <a:t>)</a:t>
                    </a:r>
                  </a:p>
                  <a:p>
                    <a:endParaRPr lang="en-GB" sz="1200" dirty="0"/>
                  </a:p>
                  <a:p>
                    <a:endParaRPr lang="en-GB" sz="1200" dirty="0"/>
                  </a:p>
                  <a:p>
                    <a:endParaRPr lang="en-GB" sz="1200" dirty="0"/>
                  </a:p>
                </p:txBody>
              </p:sp>
              <p:cxnSp>
                <p:nvCxnSpPr>
                  <p:cNvPr id="41" name="Conexão reta 40">
                    <a:extLst>
                      <a:ext uri="{FF2B5EF4-FFF2-40B4-BE49-F238E27FC236}">
                        <a16:creationId xmlns:a16="http://schemas.microsoft.com/office/drawing/2014/main" id="{7C0766B0-6121-44F4-B2A4-8A957AD46B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53916" y="2362393"/>
                    <a:ext cx="27146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5537B15A-568B-4171-BAF7-979BF39A4965}"/>
                    </a:ext>
                  </a:extLst>
                </p:cNvPr>
                <p:cNvSpPr txBox="1"/>
                <p:nvPr/>
              </p:nvSpPr>
              <p:spPr>
                <a:xfrm>
                  <a:off x="4167186" y="1047601"/>
                  <a:ext cx="3857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b="1" dirty="0"/>
                    <a:t>Building A </a:t>
                  </a:r>
                  <a:r>
                    <a:rPr lang="pt-PT" b="1" dirty="0"/>
                    <a:t>- </a:t>
                  </a:r>
                  <a:r>
                    <a:rPr lang="en-GB" b="1" dirty="0"/>
                    <a:t>Ground Floor </a:t>
                  </a:r>
                </a:p>
              </p:txBody>
            </p:sp>
          </p:grpSp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32388E5F-9EAC-4D65-A0CF-554BEE705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937" y="1038225"/>
                <a:ext cx="5857875" cy="4095750"/>
              </a:xfrm>
              <a:prstGeom prst="rect">
                <a:avLst/>
              </a:prstGeom>
            </p:spPr>
          </p:pic>
        </p:grp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74EF3308-7B84-4448-AA67-E211C7343887}"/>
                </a:ext>
              </a:extLst>
            </p:cNvPr>
            <p:cNvSpPr/>
            <p:nvPr/>
          </p:nvSpPr>
          <p:spPr>
            <a:xfrm>
              <a:off x="5748687" y="1155455"/>
              <a:ext cx="90000" cy="9000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45EAB170-8B22-4FE5-A33E-8FB8A1CB52A1}"/>
                </a:ext>
              </a:extLst>
            </p:cNvPr>
            <p:cNvSpPr/>
            <p:nvPr/>
          </p:nvSpPr>
          <p:spPr>
            <a:xfrm>
              <a:off x="1943992" y="2410959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82E9B8AC-4012-4521-8DD2-0995EC7D26A0}"/>
                </a:ext>
              </a:extLst>
            </p:cNvPr>
            <p:cNvSpPr/>
            <p:nvPr/>
          </p:nvSpPr>
          <p:spPr>
            <a:xfrm>
              <a:off x="1943992" y="1413670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E06F3CAA-D579-459F-9267-921ECBC484D7}"/>
                </a:ext>
              </a:extLst>
            </p:cNvPr>
            <p:cNvSpPr/>
            <p:nvPr/>
          </p:nvSpPr>
          <p:spPr>
            <a:xfrm>
              <a:off x="1943992" y="1912314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CDE775CF-FEF4-4918-A16C-04F7AE6F12A5}"/>
                </a:ext>
              </a:extLst>
            </p:cNvPr>
            <p:cNvSpPr/>
            <p:nvPr/>
          </p:nvSpPr>
          <p:spPr>
            <a:xfrm>
              <a:off x="1948132" y="1662992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F9EEA51E-483F-4D9A-A581-2E6E2A5E2250}"/>
                </a:ext>
              </a:extLst>
            </p:cNvPr>
            <p:cNvSpPr/>
            <p:nvPr/>
          </p:nvSpPr>
          <p:spPr>
            <a:xfrm>
              <a:off x="1943992" y="2161636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D6EFB146-5E12-49EF-A4DD-AF33AE2A6EB4}"/>
                </a:ext>
              </a:extLst>
            </p:cNvPr>
            <p:cNvSpPr/>
            <p:nvPr/>
          </p:nvSpPr>
          <p:spPr>
            <a:xfrm>
              <a:off x="7463884" y="1344106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BB972642-9081-41A4-A88B-7A40EEE3DCB7}"/>
                </a:ext>
              </a:extLst>
            </p:cNvPr>
            <p:cNvSpPr/>
            <p:nvPr/>
          </p:nvSpPr>
          <p:spPr>
            <a:xfrm>
              <a:off x="5663706" y="3753891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884B7E42-7894-4F20-BB12-C463FD9032F0}"/>
                </a:ext>
              </a:extLst>
            </p:cNvPr>
            <p:cNvSpPr/>
            <p:nvPr/>
          </p:nvSpPr>
          <p:spPr>
            <a:xfrm>
              <a:off x="5663379" y="304246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384555E9-EE59-4F81-9699-BCEBE19044B9}"/>
                </a:ext>
              </a:extLst>
            </p:cNvPr>
            <p:cNvSpPr/>
            <p:nvPr/>
          </p:nvSpPr>
          <p:spPr>
            <a:xfrm>
              <a:off x="5663706" y="3395282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0602C31A-9C37-4B28-BE75-1F3EC5E9437C}"/>
                </a:ext>
              </a:extLst>
            </p:cNvPr>
            <p:cNvSpPr/>
            <p:nvPr/>
          </p:nvSpPr>
          <p:spPr>
            <a:xfrm>
              <a:off x="6070203" y="3753891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1264BAF2-3110-4FE9-9CD2-8312EB8679D5}"/>
                </a:ext>
              </a:extLst>
            </p:cNvPr>
            <p:cNvSpPr/>
            <p:nvPr/>
          </p:nvSpPr>
          <p:spPr>
            <a:xfrm>
              <a:off x="6070203" y="304246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B33677C2-8023-4E9F-8DB3-8F029422CBD6}"/>
                </a:ext>
              </a:extLst>
            </p:cNvPr>
            <p:cNvSpPr/>
            <p:nvPr/>
          </p:nvSpPr>
          <p:spPr>
            <a:xfrm>
              <a:off x="6080570" y="3401078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F140DD3F-96CE-4836-A45C-39AF9DD1D32C}"/>
                </a:ext>
              </a:extLst>
            </p:cNvPr>
            <p:cNvSpPr/>
            <p:nvPr/>
          </p:nvSpPr>
          <p:spPr>
            <a:xfrm>
              <a:off x="6476700" y="3753891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019565D9-DFD3-466C-9E27-ECA08893BE6F}"/>
                </a:ext>
              </a:extLst>
            </p:cNvPr>
            <p:cNvSpPr/>
            <p:nvPr/>
          </p:nvSpPr>
          <p:spPr>
            <a:xfrm>
              <a:off x="6474241" y="3043223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5D9762C1-EF57-4FE9-A927-34D18A88CF1D}"/>
                </a:ext>
              </a:extLst>
            </p:cNvPr>
            <p:cNvSpPr/>
            <p:nvPr/>
          </p:nvSpPr>
          <p:spPr>
            <a:xfrm>
              <a:off x="6474132" y="3401078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244E5A8A-A6CC-47CB-A47A-F7349E9EAFC0}"/>
                </a:ext>
              </a:extLst>
            </p:cNvPr>
            <p:cNvSpPr/>
            <p:nvPr/>
          </p:nvSpPr>
          <p:spPr>
            <a:xfrm>
              <a:off x="6850504" y="1268471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05102FA7-8276-48D8-A10D-DA8125895447}"/>
                </a:ext>
              </a:extLst>
            </p:cNvPr>
            <p:cNvSpPr/>
            <p:nvPr/>
          </p:nvSpPr>
          <p:spPr>
            <a:xfrm>
              <a:off x="6847294" y="1559182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7247FD0E-C6A4-4C51-96F7-3844ED434957}"/>
                </a:ext>
              </a:extLst>
            </p:cNvPr>
            <p:cNvSpPr/>
            <p:nvPr/>
          </p:nvSpPr>
          <p:spPr>
            <a:xfrm>
              <a:off x="6844493" y="2210297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E7F03BA5-846E-47E3-B0EE-9A24A09E61E0}"/>
                </a:ext>
              </a:extLst>
            </p:cNvPr>
            <p:cNvSpPr/>
            <p:nvPr/>
          </p:nvSpPr>
          <p:spPr>
            <a:xfrm>
              <a:off x="6851958" y="1905429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B7BFEA54-766E-41A9-A2B1-807E21F5A42C}"/>
                </a:ext>
              </a:extLst>
            </p:cNvPr>
            <p:cNvSpPr/>
            <p:nvPr/>
          </p:nvSpPr>
          <p:spPr>
            <a:xfrm>
              <a:off x="6074606" y="1266062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1B0F4A10-44A1-45DA-9415-6D6C8D9A6914}"/>
                </a:ext>
              </a:extLst>
            </p:cNvPr>
            <p:cNvSpPr/>
            <p:nvPr/>
          </p:nvSpPr>
          <p:spPr>
            <a:xfrm>
              <a:off x="6070203" y="1565633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33E825A6-32E9-4713-88CF-494DB608129A}"/>
                </a:ext>
              </a:extLst>
            </p:cNvPr>
            <p:cNvSpPr/>
            <p:nvPr/>
          </p:nvSpPr>
          <p:spPr>
            <a:xfrm>
              <a:off x="6070203" y="2210297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2ED16A03-3F64-4571-BA9A-64FBFBC2AEF5}"/>
                </a:ext>
              </a:extLst>
            </p:cNvPr>
            <p:cNvSpPr/>
            <p:nvPr/>
          </p:nvSpPr>
          <p:spPr>
            <a:xfrm>
              <a:off x="6073342" y="1907155"/>
              <a:ext cx="76200" cy="8891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8A4DC998-820E-407C-A7B0-4FBB85AF81A2}"/>
                </a:ext>
              </a:extLst>
            </p:cNvPr>
            <p:cNvSpPr/>
            <p:nvPr/>
          </p:nvSpPr>
          <p:spPr>
            <a:xfrm>
              <a:off x="5658951" y="254699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77BF3787-392A-4955-BB20-126475FA34D5}"/>
                </a:ext>
              </a:extLst>
            </p:cNvPr>
            <p:cNvSpPr/>
            <p:nvPr/>
          </p:nvSpPr>
          <p:spPr>
            <a:xfrm>
              <a:off x="5660874" y="1565633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F7D32B2C-53C5-4047-A919-D953F938A96A}"/>
                </a:ext>
              </a:extLst>
            </p:cNvPr>
            <p:cNvSpPr/>
            <p:nvPr/>
          </p:nvSpPr>
          <p:spPr>
            <a:xfrm>
              <a:off x="5658929" y="220606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426DDEDE-B3FB-4B70-9494-293DC6BBDA25}"/>
                </a:ext>
              </a:extLst>
            </p:cNvPr>
            <p:cNvSpPr/>
            <p:nvPr/>
          </p:nvSpPr>
          <p:spPr>
            <a:xfrm>
              <a:off x="5660874" y="190542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C7293AAD-9CA1-4D25-A718-5E15361EB0C1}"/>
                </a:ext>
              </a:extLst>
            </p:cNvPr>
            <p:cNvSpPr/>
            <p:nvPr/>
          </p:nvSpPr>
          <p:spPr>
            <a:xfrm>
              <a:off x="6481679" y="1269760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A99417F0-D676-4FD3-9378-8D2DDFF217BA}"/>
                </a:ext>
              </a:extLst>
            </p:cNvPr>
            <p:cNvSpPr/>
            <p:nvPr/>
          </p:nvSpPr>
          <p:spPr>
            <a:xfrm>
              <a:off x="6481726" y="1564526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407E469E-B00D-41D2-AA62-A8CFA0598521}"/>
                </a:ext>
              </a:extLst>
            </p:cNvPr>
            <p:cNvSpPr/>
            <p:nvPr/>
          </p:nvSpPr>
          <p:spPr>
            <a:xfrm>
              <a:off x="6480232" y="2208057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CAE7CF5F-FBAD-4D95-B247-2E8FCE87A95B}"/>
                </a:ext>
              </a:extLst>
            </p:cNvPr>
            <p:cNvSpPr/>
            <p:nvPr/>
          </p:nvSpPr>
          <p:spPr>
            <a:xfrm>
              <a:off x="6481726" y="1905429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1FE7D56-A348-4A67-9A94-24B352AD89E0}"/>
                </a:ext>
              </a:extLst>
            </p:cNvPr>
            <p:cNvSpPr/>
            <p:nvPr/>
          </p:nvSpPr>
          <p:spPr>
            <a:xfrm>
              <a:off x="7446680" y="1721177"/>
              <a:ext cx="90000" cy="9000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9BF9E49A-6534-4BC4-8564-BD97F18FE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6252" y="2525231"/>
              <a:ext cx="271463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726B63-87CF-45BC-8D07-125EF7779CDC}"/>
                </a:ext>
              </a:extLst>
            </p:cNvPr>
            <p:cNvSpPr/>
            <p:nvPr/>
          </p:nvSpPr>
          <p:spPr>
            <a:xfrm>
              <a:off x="3560646" y="90114"/>
              <a:ext cx="4315856" cy="4320881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xograma: Convolução 8">
              <a:extLst>
                <a:ext uri="{FF2B5EF4-FFF2-40B4-BE49-F238E27FC236}">
                  <a16:creationId xmlns:a16="http://schemas.microsoft.com/office/drawing/2014/main" id="{3DFBDF0C-7AF7-4704-B656-74F12C00242A}"/>
                </a:ext>
              </a:extLst>
            </p:cNvPr>
            <p:cNvSpPr/>
            <p:nvPr/>
          </p:nvSpPr>
          <p:spPr>
            <a:xfrm>
              <a:off x="5616416" y="2162377"/>
              <a:ext cx="167640" cy="178929"/>
            </a:xfrm>
            <a:prstGeom prst="flowChartSummingJunction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Fluxograma: Convolução 77">
              <a:extLst>
                <a:ext uri="{FF2B5EF4-FFF2-40B4-BE49-F238E27FC236}">
                  <a16:creationId xmlns:a16="http://schemas.microsoft.com/office/drawing/2014/main" id="{381E3D52-3AD0-4B42-B90B-1CFB98542E10}"/>
                </a:ext>
              </a:extLst>
            </p:cNvPr>
            <p:cNvSpPr/>
            <p:nvPr/>
          </p:nvSpPr>
          <p:spPr>
            <a:xfrm>
              <a:off x="7420957" y="2640261"/>
              <a:ext cx="167640" cy="178929"/>
            </a:xfrm>
            <a:prstGeom prst="flowChartSummingJunction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Conexão reta 78">
              <a:extLst>
                <a:ext uri="{FF2B5EF4-FFF2-40B4-BE49-F238E27FC236}">
                  <a16:creationId xmlns:a16="http://schemas.microsoft.com/office/drawing/2014/main" id="{AF046D7F-B06C-4C7D-9D66-8E12F8795348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0" y="2916232"/>
              <a:ext cx="27146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xão reta 79">
              <a:extLst>
                <a:ext uri="{FF2B5EF4-FFF2-40B4-BE49-F238E27FC236}">
                  <a16:creationId xmlns:a16="http://schemas.microsoft.com/office/drawing/2014/main" id="{F173AACC-897F-4499-A1B4-CA595DA992C7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0" y="3087682"/>
              <a:ext cx="27146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E466B68C-2C8F-4E74-8651-4324C275ABA3}"/>
                </a:ext>
              </a:extLst>
            </p:cNvPr>
            <p:cNvSpPr/>
            <p:nvPr/>
          </p:nvSpPr>
          <p:spPr>
            <a:xfrm>
              <a:off x="5663903" y="1266062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exão reta 174">
              <a:extLst>
                <a:ext uri="{FF2B5EF4-FFF2-40B4-BE49-F238E27FC236}">
                  <a16:creationId xmlns:a16="http://schemas.microsoft.com/office/drawing/2014/main" id="{B62A24D1-DCF4-48F3-B544-34BD769A19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8725" y="952500"/>
              <a:ext cx="0" cy="267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xão reta 252">
              <a:extLst>
                <a:ext uri="{FF2B5EF4-FFF2-40B4-BE49-F238E27FC236}">
                  <a16:creationId xmlns:a16="http://schemas.microsoft.com/office/drawing/2014/main" id="{A321C1E4-4713-47BA-8600-7597AA8F7FF9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03" y="1220064"/>
              <a:ext cx="5129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xão reta 253">
              <a:extLst>
                <a:ext uri="{FF2B5EF4-FFF2-40B4-BE49-F238E27FC236}">
                  <a16:creationId xmlns:a16="http://schemas.microsoft.com/office/drawing/2014/main" id="{C058B09D-DE99-4262-930B-F60837BC822E}"/>
                </a:ext>
              </a:extLst>
            </p:cNvPr>
            <p:cNvCxnSpPr>
              <a:cxnSpLocks/>
            </p:cNvCxnSpPr>
            <p:nvPr/>
          </p:nvCxnSpPr>
          <p:spPr>
            <a:xfrm>
              <a:off x="5478780" y="952500"/>
              <a:ext cx="0" cy="25152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xão reta 254">
              <a:extLst>
                <a:ext uri="{FF2B5EF4-FFF2-40B4-BE49-F238E27FC236}">
                  <a16:creationId xmlns:a16="http://schemas.microsoft.com/office/drawing/2014/main" id="{0488251B-5ADE-47E6-87D5-8360DFCB0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80" y="1195998"/>
              <a:ext cx="484872" cy="4011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xão reta 255">
              <a:extLst>
                <a:ext uri="{FF2B5EF4-FFF2-40B4-BE49-F238E27FC236}">
                  <a16:creationId xmlns:a16="http://schemas.microsoft.com/office/drawing/2014/main" id="{75DCEEB2-98EB-4C76-BD8E-9E72169A91C2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0" y="2156356"/>
              <a:ext cx="239561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C4A198FF-80DE-4A78-9DBE-46BEE3EBA58D}"/>
                </a:ext>
              </a:extLst>
            </p:cNvPr>
            <p:cNvSpPr/>
            <p:nvPr/>
          </p:nvSpPr>
          <p:spPr>
            <a:xfrm>
              <a:off x="7468190" y="1540603"/>
              <a:ext cx="76200" cy="88918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8" name="Conexão reta 257">
              <a:extLst>
                <a:ext uri="{FF2B5EF4-FFF2-40B4-BE49-F238E27FC236}">
                  <a16:creationId xmlns:a16="http://schemas.microsoft.com/office/drawing/2014/main" id="{95E7CA19-4218-421A-B59D-B00074BF027E}"/>
                </a:ext>
              </a:extLst>
            </p:cNvPr>
            <p:cNvCxnSpPr>
              <a:cxnSpLocks/>
            </p:cNvCxnSpPr>
            <p:nvPr/>
          </p:nvCxnSpPr>
          <p:spPr>
            <a:xfrm>
              <a:off x="5820041" y="1176734"/>
              <a:ext cx="113493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xão reta 258">
              <a:extLst>
                <a:ext uri="{FF2B5EF4-FFF2-40B4-BE49-F238E27FC236}">
                  <a16:creationId xmlns:a16="http://schemas.microsoft.com/office/drawing/2014/main" id="{0EBF01CF-BFB4-43A2-8736-6926D60157AC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5478780" y="1237654"/>
              <a:ext cx="314907" cy="7801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xão reta 259">
              <a:extLst>
                <a:ext uri="{FF2B5EF4-FFF2-40B4-BE49-F238E27FC236}">
                  <a16:creationId xmlns:a16="http://schemas.microsoft.com/office/drawing/2014/main" id="{F1921D2C-6094-415E-95F2-CF0076E80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722" y="1237655"/>
              <a:ext cx="8060" cy="256069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xão reta 260">
              <a:extLst>
                <a:ext uri="{FF2B5EF4-FFF2-40B4-BE49-F238E27FC236}">
                  <a16:creationId xmlns:a16="http://schemas.microsoft.com/office/drawing/2014/main" id="{F361FC3A-2405-4F35-ACA6-60C705F3FB26}"/>
                </a:ext>
              </a:extLst>
            </p:cNvPr>
            <p:cNvCxnSpPr>
              <a:cxnSpLocks/>
            </p:cNvCxnSpPr>
            <p:nvPr/>
          </p:nvCxnSpPr>
          <p:spPr>
            <a:xfrm>
              <a:off x="6948051" y="1176734"/>
              <a:ext cx="2292" cy="108145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xão reta 261">
              <a:extLst>
                <a:ext uri="{FF2B5EF4-FFF2-40B4-BE49-F238E27FC236}">
                  <a16:creationId xmlns:a16="http://schemas.microsoft.com/office/drawing/2014/main" id="{356D4C66-BFE3-47CC-9327-4B20DF19F118}"/>
                </a:ext>
              </a:extLst>
            </p:cNvPr>
            <p:cNvCxnSpPr>
              <a:cxnSpLocks/>
              <a:stCxn id="168" idx="3"/>
            </p:cNvCxnSpPr>
            <p:nvPr/>
          </p:nvCxnSpPr>
          <p:spPr>
            <a:xfrm flipV="1">
              <a:off x="6926704" y="1309100"/>
              <a:ext cx="17320" cy="383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xão reta 264">
              <a:extLst>
                <a:ext uri="{FF2B5EF4-FFF2-40B4-BE49-F238E27FC236}">
                  <a16:creationId xmlns:a16="http://schemas.microsoft.com/office/drawing/2014/main" id="{A6EE9C1B-72A7-486C-AF7A-7A65E21D5A51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6920693" y="2250528"/>
              <a:ext cx="29650" cy="422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xão reta 266">
              <a:extLst>
                <a:ext uri="{FF2B5EF4-FFF2-40B4-BE49-F238E27FC236}">
                  <a16:creationId xmlns:a16="http://schemas.microsoft.com/office/drawing/2014/main" id="{5A29C3E8-DEB6-4326-8EA0-D31BB9D996E8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 flipV="1">
              <a:off x="6928158" y="1946955"/>
              <a:ext cx="23918" cy="2933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xão reta 267">
              <a:extLst>
                <a:ext uri="{FF2B5EF4-FFF2-40B4-BE49-F238E27FC236}">
                  <a16:creationId xmlns:a16="http://schemas.microsoft.com/office/drawing/2014/main" id="{B8E015DD-6DF9-4546-9CCB-41A18376543B}"/>
                </a:ext>
              </a:extLst>
            </p:cNvPr>
            <p:cNvCxnSpPr>
              <a:cxnSpLocks/>
              <a:endCxn id="170" idx="3"/>
            </p:cNvCxnSpPr>
            <p:nvPr/>
          </p:nvCxnSpPr>
          <p:spPr>
            <a:xfrm flipH="1" flipV="1">
              <a:off x="6923494" y="1603641"/>
              <a:ext cx="23918" cy="246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xão reta 332">
              <a:extLst>
                <a:ext uri="{FF2B5EF4-FFF2-40B4-BE49-F238E27FC236}">
                  <a16:creationId xmlns:a16="http://schemas.microsoft.com/office/drawing/2014/main" id="{5D70EA80-6D5C-4E13-BCAC-3E61293132DB}"/>
                </a:ext>
              </a:extLst>
            </p:cNvPr>
            <p:cNvCxnSpPr>
              <a:cxnSpLocks/>
              <a:stCxn id="198" idx="3"/>
              <a:endCxn id="168" idx="1"/>
            </p:cNvCxnSpPr>
            <p:nvPr/>
          </p:nvCxnSpPr>
          <p:spPr>
            <a:xfrm flipV="1">
              <a:off x="6557879" y="1312930"/>
              <a:ext cx="292625" cy="128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xão reta 333">
              <a:extLst>
                <a:ext uri="{FF2B5EF4-FFF2-40B4-BE49-F238E27FC236}">
                  <a16:creationId xmlns:a16="http://schemas.microsoft.com/office/drawing/2014/main" id="{4274C7C4-53DC-4AB7-B0AF-4E944BF13ACA}"/>
                </a:ext>
              </a:extLst>
            </p:cNvPr>
            <p:cNvCxnSpPr>
              <a:cxnSpLocks/>
              <a:stCxn id="188" idx="3"/>
              <a:endCxn id="198" idx="1"/>
            </p:cNvCxnSpPr>
            <p:nvPr/>
          </p:nvCxnSpPr>
          <p:spPr>
            <a:xfrm>
              <a:off x="6150806" y="1310521"/>
              <a:ext cx="330873" cy="369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exão reta 397">
              <a:extLst>
                <a:ext uri="{FF2B5EF4-FFF2-40B4-BE49-F238E27FC236}">
                  <a16:creationId xmlns:a16="http://schemas.microsoft.com/office/drawing/2014/main" id="{4502540A-461E-4BFD-A131-4B90E476CD4A}"/>
                </a:ext>
              </a:extLst>
            </p:cNvPr>
            <p:cNvCxnSpPr>
              <a:cxnSpLocks/>
              <a:stCxn id="174" idx="3"/>
              <a:endCxn id="188" idx="1"/>
            </p:cNvCxnSpPr>
            <p:nvPr/>
          </p:nvCxnSpPr>
          <p:spPr>
            <a:xfrm>
              <a:off x="5740103" y="1310512"/>
              <a:ext cx="334503" cy="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exão reta 400">
              <a:extLst>
                <a:ext uri="{FF2B5EF4-FFF2-40B4-BE49-F238E27FC236}">
                  <a16:creationId xmlns:a16="http://schemas.microsoft.com/office/drawing/2014/main" id="{A427CDAA-DC9F-405F-9B00-C4BC49841C21}"/>
                </a:ext>
              </a:extLst>
            </p:cNvPr>
            <p:cNvCxnSpPr>
              <a:cxnSpLocks/>
              <a:stCxn id="200" idx="3"/>
              <a:endCxn id="170" idx="1"/>
            </p:cNvCxnSpPr>
            <p:nvPr/>
          </p:nvCxnSpPr>
          <p:spPr>
            <a:xfrm flipV="1">
              <a:off x="6557926" y="1603641"/>
              <a:ext cx="289368" cy="534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exão reta 403">
              <a:extLst>
                <a:ext uri="{FF2B5EF4-FFF2-40B4-BE49-F238E27FC236}">
                  <a16:creationId xmlns:a16="http://schemas.microsoft.com/office/drawing/2014/main" id="{4AC79581-1620-47BF-A7F6-1DD52C190F52}"/>
                </a:ext>
              </a:extLst>
            </p:cNvPr>
            <p:cNvCxnSpPr>
              <a:cxnSpLocks/>
              <a:stCxn id="190" idx="3"/>
              <a:endCxn id="200" idx="1"/>
            </p:cNvCxnSpPr>
            <p:nvPr/>
          </p:nvCxnSpPr>
          <p:spPr>
            <a:xfrm flipV="1">
              <a:off x="6146403" y="1608985"/>
              <a:ext cx="335323" cy="1107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xão reta 406">
              <a:extLst>
                <a:ext uri="{FF2B5EF4-FFF2-40B4-BE49-F238E27FC236}">
                  <a16:creationId xmlns:a16="http://schemas.microsoft.com/office/drawing/2014/main" id="{D5AD870E-DF75-44DE-A7D2-9A7413442D1F}"/>
                </a:ext>
              </a:extLst>
            </p:cNvPr>
            <p:cNvCxnSpPr>
              <a:cxnSpLocks/>
              <a:stCxn id="195" idx="3"/>
              <a:endCxn id="190" idx="1"/>
            </p:cNvCxnSpPr>
            <p:nvPr/>
          </p:nvCxnSpPr>
          <p:spPr>
            <a:xfrm>
              <a:off x="5737074" y="1610092"/>
              <a:ext cx="333129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xão reta 409">
              <a:extLst>
                <a:ext uri="{FF2B5EF4-FFF2-40B4-BE49-F238E27FC236}">
                  <a16:creationId xmlns:a16="http://schemas.microsoft.com/office/drawing/2014/main" id="{DA145DC2-21C2-4CE8-9CA7-C61BEEBE2481}"/>
                </a:ext>
              </a:extLst>
            </p:cNvPr>
            <p:cNvCxnSpPr>
              <a:cxnSpLocks/>
              <a:stCxn id="202" idx="3"/>
              <a:endCxn id="172" idx="1"/>
            </p:cNvCxnSpPr>
            <p:nvPr/>
          </p:nvCxnSpPr>
          <p:spPr>
            <a:xfrm>
              <a:off x="6557926" y="1949888"/>
              <a:ext cx="294032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xão reta 413">
              <a:extLst>
                <a:ext uri="{FF2B5EF4-FFF2-40B4-BE49-F238E27FC236}">
                  <a16:creationId xmlns:a16="http://schemas.microsoft.com/office/drawing/2014/main" id="{7A4F4722-D65E-45A3-994A-3C53AC3CF070}"/>
                </a:ext>
              </a:extLst>
            </p:cNvPr>
            <p:cNvCxnSpPr>
              <a:cxnSpLocks/>
              <a:stCxn id="192" idx="3"/>
              <a:endCxn id="202" idx="1"/>
            </p:cNvCxnSpPr>
            <p:nvPr/>
          </p:nvCxnSpPr>
          <p:spPr>
            <a:xfrm flipV="1">
              <a:off x="6149542" y="1949888"/>
              <a:ext cx="332184" cy="1726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exão reta 416">
              <a:extLst>
                <a:ext uri="{FF2B5EF4-FFF2-40B4-BE49-F238E27FC236}">
                  <a16:creationId xmlns:a16="http://schemas.microsoft.com/office/drawing/2014/main" id="{A5866024-DD43-4DC6-B5D0-9F9A88ECD75D}"/>
                </a:ext>
              </a:extLst>
            </p:cNvPr>
            <p:cNvCxnSpPr>
              <a:cxnSpLocks/>
              <a:stCxn id="197" idx="3"/>
              <a:endCxn id="192" idx="1"/>
            </p:cNvCxnSpPr>
            <p:nvPr/>
          </p:nvCxnSpPr>
          <p:spPr>
            <a:xfrm>
              <a:off x="5737074" y="1949888"/>
              <a:ext cx="336268" cy="1726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exão reta 419">
              <a:extLst>
                <a:ext uri="{FF2B5EF4-FFF2-40B4-BE49-F238E27FC236}">
                  <a16:creationId xmlns:a16="http://schemas.microsoft.com/office/drawing/2014/main" id="{E296C5B7-B22E-451E-8C9D-A9C104B0EA08}"/>
                </a:ext>
              </a:extLst>
            </p:cNvPr>
            <p:cNvCxnSpPr>
              <a:cxnSpLocks/>
              <a:stCxn id="201" idx="3"/>
              <a:endCxn id="171" idx="1"/>
            </p:cNvCxnSpPr>
            <p:nvPr/>
          </p:nvCxnSpPr>
          <p:spPr>
            <a:xfrm>
              <a:off x="6556432" y="2252516"/>
              <a:ext cx="288061" cy="224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exão reta 422">
              <a:extLst>
                <a:ext uri="{FF2B5EF4-FFF2-40B4-BE49-F238E27FC236}">
                  <a16:creationId xmlns:a16="http://schemas.microsoft.com/office/drawing/2014/main" id="{AC96DC1D-118F-4BD4-97E4-05B0FFCB859F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6146403" y="2252516"/>
              <a:ext cx="333829" cy="224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exão reta 425">
              <a:extLst>
                <a:ext uri="{FF2B5EF4-FFF2-40B4-BE49-F238E27FC236}">
                  <a16:creationId xmlns:a16="http://schemas.microsoft.com/office/drawing/2014/main" id="{F2AE4329-BF1A-4E2C-9CAA-DEEC46072076}"/>
                </a:ext>
              </a:extLst>
            </p:cNvPr>
            <p:cNvCxnSpPr>
              <a:cxnSpLocks/>
              <a:stCxn id="196" idx="3"/>
              <a:endCxn id="191" idx="1"/>
            </p:cNvCxnSpPr>
            <p:nvPr/>
          </p:nvCxnSpPr>
          <p:spPr>
            <a:xfrm>
              <a:off x="5735129" y="2250528"/>
              <a:ext cx="335074" cy="422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exão reta 464">
              <a:extLst>
                <a:ext uri="{FF2B5EF4-FFF2-40B4-BE49-F238E27FC236}">
                  <a16:creationId xmlns:a16="http://schemas.microsoft.com/office/drawing/2014/main" id="{FD7CC6F1-BF0D-44AD-A75B-84C5978756C2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>
              <a:off x="5470722" y="3086928"/>
              <a:ext cx="192657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exão reta 472">
              <a:extLst>
                <a:ext uri="{FF2B5EF4-FFF2-40B4-BE49-F238E27FC236}">
                  <a16:creationId xmlns:a16="http://schemas.microsoft.com/office/drawing/2014/main" id="{EB3D6989-A4E7-4E57-8A88-5FB558305F1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470722" y="3439741"/>
              <a:ext cx="192984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exão reta 475">
              <a:extLst>
                <a:ext uri="{FF2B5EF4-FFF2-40B4-BE49-F238E27FC236}">
                  <a16:creationId xmlns:a16="http://schemas.microsoft.com/office/drawing/2014/main" id="{BC7DDBD5-D721-4A84-9179-E727DFD3067B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>
              <a:off x="5470722" y="3798350"/>
              <a:ext cx="192984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exão reta 478">
              <a:extLst>
                <a:ext uri="{FF2B5EF4-FFF2-40B4-BE49-F238E27FC236}">
                  <a16:creationId xmlns:a16="http://schemas.microsoft.com/office/drawing/2014/main" id="{6DBAD15C-20B0-445E-8A2B-438E5474D022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5739906" y="3798350"/>
              <a:ext cx="330297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exão reta 481">
              <a:extLst>
                <a:ext uri="{FF2B5EF4-FFF2-40B4-BE49-F238E27FC236}">
                  <a16:creationId xmlns:a16="http://schemas.microsoft.com/office/drawing/2014/main" id="{34E8DC63-B942-4B96-AEA2-4CA2DBF6E19E}"/>
                </a:ext>
              </a:extLst>
            </p:cNvPr>
            <p:cNvCxnSpPr>
              <a:cxnSpLocks/>
              <a:stCxn id="155" idx="3"/>
              <a:endCxn id="159" idx="1"/>
            </p:cNvCxnSpPr>
            <p:nvPr/>
          </p:nvCxnSpPr>
          <p:spPr>
            <a:xfrm>
              <a:off x="6146403" y="3798350"/>
              <a:ext cx="330297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exão reta 487">
              <a:extLst>
                <a:ext uri="{FF2B5EF4-FFF2-40B4-BE49-F238E27FC236}">
                  <a16:creationId xmlns:a16="http://schemas.microsoft.com/office/drawing/2014/main" id="{EDD2EDF7-4281-432C-84C8-2229A9BCA734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>
              <a:off x="5739906" y="3439741"/>
              <a:ext cx="340664" cy="5796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exão reta 490">
              <a:extLst>
                <a:ext uri="{FF2B5EF4-FFF2-40B4-BE49-F238E27FC236}">
                  <a16:creationId xmlns:a16="http://schemas.microsoft.com/office/drawing/2014/main" id="{28EC42DC-5D6B-4012-8ECC-5D7CA0532200}"/>
                </a:ext>
              </a:extLst>
            </p:cNvPr>
            <p:cNvCxnSpPr>
              <a:cxnSpLocks/>
              <a:stCxn id="158" idx="3"/>
              <a:endCxn id="162" idx="1"/>
            </p:cNvCxnSpPr>
            <p:nvPr/>
          </p:nvCxnSpPr>
          <p:spPr>
            <a:xfrm>
              <a:off x="6156770" y="3445537"/>
              <a:ext cx="317362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Conexão reta 499">
              <a:extLst>
                <a:ext uri="{FF2B5EF4-FFF2-40B4-BE49-F238E27FC236}">
                  <a16:creationId xmlns:a16="http://schemas.microsoft.com/office/drawing/2014/main" id="{CD3F4D6D-8421-48AE-B13D-3FD83B80DCCB}"/>
                </a:ext>
              </a:extLst>
            </p:cNvPr>
            <p:cNvCxnSpPr>
              <a:cxnSpLocks/>
              <a:stCxn id="157" idx="3"/>
              <a:endCxn id="161" idx="1"/>
            </p:cNvCxnSpPr>
            <p:nvPr/>
          </p:nvCxnSpPr>
          <p:spPr>
            <a:xfrm>
              <a:off x="6146403" y="3086928"/>
              <a:ext cx="327838" cy="75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onexão reta 502">
              <a:extLst>
                <a:ext uri="{FF2B5EF4-FFF2-40B4-BE49-F238E27FC236}">
                  <a16:creationId xmlns:a16="http://schemas.microsoft.com/office/drawing/2014/main" id="{1657799D-C6A9-4EBB-9BD8-5690D3C96F4D}"/>
                </a:ext>
              </a:extLst>
            </p:cNvPr>
            <p:cNvCxnSpPr>
              <a:cxnSpLocks/>
              <a:stCxn id="153" idx="3"/>
              <a:endCxn id="157" idx="1"/>
            </p:cNvCxnSpPr>
            <p:nvPr/>
          </p:nvCxnSpPr>
          <p:spPr>
            <a:xfrm>
              <a:off x="5739579" y="3086928"/>
              <a:ext cx="330624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exão reta 508">
              <a:extLst>
                <a:ext uri="{FF2B5EF4-FFF2-40B4-BE49-F238E27FC236}">
                  <a16:creationId xmlns:a16="http://schemas.microsoft.com/office/drawing/2014/main" id="{5E0CCA42-DA43-42B7-9CF8-B1DF404BEDD8}"/>
                </a:ext>
              </a:extLst>
            </p:cNvPr>
            <p:cNvCxnSpPr>
              <a:cxnSpLocks/>
            </p:cNvCxnSpPr>
            <p:nvPr/>
          </p:nvCxnSpPr>
          <p:spPr>
            <a:xfrm>
              <a:off x="1982092" y="2396233"/>
              <a:ext cx="3496688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exão reta 510">
              <a:extLst>
                <a:ext uri="{FF2B5EF4-FFF2-40B4-BE49-F238E27FC236}">
                  <a16:creationId xmlns:a16="http://schemas.microsoft.com/office/drawing/2014/main" id="{7D0D2B43-1B92-403E-9894-64AF94C1DA5E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>
              <a:off x="1982092" y="1502588"/>
              <a:ext cx="4140" cy="16040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onexão reta 513">
              <a:extLst>
                <a:ext uri="{FF2B5EF4-FFF2-40B4-BE49-F238E27FC236}">
                  <a16:creationId xmlns:a16="http://schemas.microsoft.com/office/drawing/2014/main" id="{AB9FAB39-2880-4EE8-A310-7C43458C115A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 flipH="1">
              <a:off x="1982092" y="1751910"/>
              <a:ext cx="4140" cy="16040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exão reta 516">
              <a:extLst>
                <a:ext uri="{FF2B5EF4-FFF2-40B4-BE49-F238E27FC236}">
                  <a16:creationId xmlns:a16="http://schemas.microsoft.com/office/drawing/2014/main" id="{E890428A-960D-42B3-954E-C0949E9DC060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>
              <a:off x="1982092" y="2001232"/>
              <a:ext cx="0" cy="16040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exão reta 519">
              <a:extLst>
                <a:ext uri="{FF2B5EF4-FFF2-40B4-BE49-F238E27FC236}">
                  <a16:creationId xmlns:a16="http://schemas.microsoft.com/office/drawing/2014/main" id="{042A99C0-98B2-48F1-BDA1-D7283C021B85}"/>
                </a:ext>
              </a:extLst>
            </p:cNvPr>
            <p:cNvCxnSpPr>
              <a:cxnSpLocks/>
              <a:stCxn id="131" idx="2"/>
              <a:endCxn id="126" idx="0"/>
            </p:cNvCxnSpPr>
            <p:nvPr/>
          </p:nvCxnSpPr>
          <p:spPr>
            <a:xfrm>
              <a:off x="1982092" y="2250554"/>
              <a:ext cx="0" cy="16040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Conexão reta 527">
              <a:extLst>
                <a:ext uri="{FF2B5EF4-FFF2-40B4-BE49-F238E27FC236}">
                  <a16:creationId xmlns:a16="http://schemas.microsoft.com/office/drawing/2014/main" id="{C88F501D-D7B4-4678-A85C-72EB4AB38153}"/>
                </a:ext>
              </a:extLst>
            </p:cNvPr>
            <p:cNvCxnSpPr>
              <a:cxnSpLocks/>
            </p:cNvCxnSpPr>
            <p:nvPr/>
          </p:nvCxnSpPr>
          <p:spPr>
            <a:xfrm>
              <a:off x="5478780" y="2729725"/>
              <a:ext cx="218271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exão reta 529">
              <a:extLst>
                <a:ext uri="{FF2B5EF4-FFF2-40B4-BE49-F238E27FC236}">
                  <a16:creationId xmlns:a16="http://schemas.microsoft.com/office/drawing/2014/main" id="{F8B70140-DDA9-4984-908C-C03B1769A697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 flipV="1">
              <a:off x="5697051" y="2635917"/>
              <a:ext cx="0" cy="9380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848B6EF-F438-4C8B-8F04-36F0BE0046A6}"/>
                </a:ext>
              </a:extLst>
            </p:cNvPr>
            <p:cNvSpPr/>
            <p:nvPr/>
          </p:nvSpPr>
          <p:spPr>
            <a:xfrm>
              <a:off x="723372" y="399349"/>
              <a:ext cx="4320000" cy="432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94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11C80216-135E-4652-8EEA-53D5874D97D8}"/>
              </a:ext>
            </a:extLst>
          </p:cNvPr>
          <p:cNvGrpSpPr/>
          <p:nvPr/>
        </p:nvGrpSpPr>
        <p:grpSpPr>
          <a:xfrm>
            <a:off x="723372" y="96171"/>
            <a:ext cx="10381795" cy="5068635"/>
            <a:chOff x="723372" y="96171"/>
            <a:chExt cx="10381795" cy="5068635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A15EE66E-09C4-486A-9DE5-46B1E50E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467" y="1011906"/>
              <a:ext cx="5972175" cy="4152900"/>
            </a:xfrm>
            <a:prstGeom prst="rect">
              <a:avLst/>
            </a:prstGeom>
          </p:spPr>
        </p:pic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CA120FB-D266-43B6-A764-68B7A0FCD0ED}"/>
                </a:ext>
              </a:extLst>
            </p:cNvPr>
            <p:cNvGrpSpPr/>
            <p:nvPr/>
          </p:nvGrpSpPr>
          <p:grpSpPr>
            <a:xfrm>
              <a:off x="2183834" y="642574"/>
              <a:ext cx="8921333" cy="3500825"/>
              <a:chOff x="4167186" y="1047601"/>
              <a:chExt cx="8921333" cy="3500825"/>
            </a:xfrm>
          </p:grpSpPr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ED4207A4-A1B2-4D79-B18B-A3A9A0545CAE}"/>
                  </a:ext>
                </a:extLst>
              </p:cNvPr>
              <p:cNvSpPr txBox="1"/>
              <p:nvPr/>
            </p:nvSpPr>
            <p:spPr>
              <a:xfrm>
                <a:off x="9177337" y="1470660"/>
                <a:ext cx="391118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b="1" dirty="0"/>
                  <a:t>LEGENDA</a:t>
                </a:r>
                <a:r>
                  <a:rPr lang="pt-PT" sz="1400" dirty="0"/>
                  <a:t>:</a:t>
                </a:r>
              </a:p>
              <a:p>
                <a:r>
                  <a:rPr lang="pt-PT" sz="1200" dirty="0"/>
                  <a:t>             </a:t>
                </a:r>
                <a:r>
                  <a:rPr lang="en-GB" sz="1200" dirty="0"/>
                  <a:t>- Floor outlet</a:t>
                </a:r>
              </a:p>
              <a:p>
                <a:r>
                  <a:rPr lang="pt-PT" sz="1200" dirty="0"/>
                  <a:t>             </a:t>
                </a:r>
                <a:r>
                  <a:rPr lang="en-GB" sz="1200" dirty="0"/>
                  <a:t>- Floor outlet (double)</a:t>
                </a:r>
              </a:p>
              <a:p>
                <a:r>
                  <a:rPr lang="pt-PT" sz="1200" dirty="0"/>
                  <a:t>             </a:t>
                </a:r>
                <a:r>
                  <a:rPr lang="en-GB" sz="1200" dirty="0"/>
                  <a:t>- Horizontal cross-connect (HC)</a:t>
                </a:r>
              </a:p>
              <a:p>
                <a:r>
                  <a:rPr lang="en-GB" sz="1200" dirty="0"/>
                  <a:t>             - Intermediate cross-connect (IC)</a:t>
                </a:r>
              </a:p>
              <a:p>
                <a:r>
                  <a:rPr lang="en-GB" sz="1200" dirty="0"/>
                  <a:t>             - Main cross-connect (MC)</a:t>
                </a:r>
              </a:p>
              <a:p>
                <a:r>
                  <a:rPr lang="en-GB" sz="1200" dirty="0"/>
                  <a:t>             - Fibber cable 100GbaseLR10 (</a:t>
                </a:r>
                <a:r>
                  <a:rPr lang="en-GB" sz="1200" dirty="0" err="1"/>
                  <a:t>fornecedor</a:t>
                </a:r>
                <a:r>
                  <a:rPr lang="en-GB" sz="1200" dirty="0"/>
                  <a:t> de </a:t>
                </a:r>
                <a:r>
                  <a:rPr lang="en-GB" sz="1200" dirty="0" err="1"/>
                  <a:t>telecomunicações</a:t>
                </a:r>
                <a:r>
                  <a:rPr lang="en-GB" sz="1200" dirty="0"/>
                  <a:t>)</a:t>
                </a:r>
              </a:p>
              <a:p>
                <a:r>
                  <a:rPr lang="en-GB" sz="1200" dirty="0"/>
                  <a:t>             </a:t>
                </a:r>
                <a:r>
                  <a:rPr lang="pt-PT" sz="1200" dirty="0"/>
                  <a:t>- </a:t>
                </a:r>
                <a:r>
                  <a:rPr lang="en-GB" sz="1200" dirty="0"/>
                  <a:t>Fibber cable </a:t>
                </a:r>
                <a:r>
                  <a:rPr lang="pt-PT" sz="1200" dirty="0"/>
                  <a:t>10GbaseLR (</a:t>
                </a:r>
                <a:r>
                  <a:rPr lang="en-GB" sz="1200" dirty="0"/>
                  <a:t>Campus backbone</a:t>
                </a:r>
                <a:r>
                  <a:rPr lang="pt-PT" sz="1200" dirty="0"/>
                  <a:t>)</a:t>
                </a:r>
                <a:endParaRPr lang="pt-PT" sz="1400" dirty="0"/>
              </a:p>
              <a:p>
                <a:r>
                  <a:rPr lang="en-GB" sz="1200" dirty="0"/>
                  <a:t>             - Fibber cable10GbaseSR (Building backbone)</a:t>
                </a:r>
              </a:p>
              <a:p>
                <a:r>
                  <a:rPr lang="en-GB" sz="1200" dirty="0"/>
                  <a:t>             - Copper cable CAT6a (horizontal cabling)</a:t>
                </a:r>
              </a:p>
              <a:p>
                <a:r>
                  <a:rPr lang="en-GB" sz="1200" dirty="0"/>
                  <a:t>             - Access point</a:t>
                </a:r>
              </a:p>
              <a:p>
                <a:r>
                  <a:rPr lang="en-GB" sz="1200" dirty="0"/>
                  <a:t>             - Access point range</a:t>
                </a:r>
              </a:p>
              <a:p>
                <a:r>
                  <a:rPr lang="en-GB" sz="1200" dirty="0"/>
                  <a:t>             - Access point range (ground floor)</a:t>
                </a:r>
              </a:p>
              <a:p>
                <a:endParaRPr lang="en-GB" sz="1200" dirty="0"/>
              </a:p>
              <a:p>
                <a:endParaRPr lang="en-GB" sz="1200" dirty="0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537B15A-568B-4171-BAF7-979BF39A4965}"/>
                  </a:ext>
                </a:extLst>
              </p:cNvPr>
              <p:cNvSpPr txBox="1"/>
              <p:nvPr/>
            </p:nvSpPr>
            <p:spPr>
              <a:xfrm>
                <a:off x="4167186" y="1047601"/>
                <a:ext cx="385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Building A </a:t>
                </a:r>
                <a:r>
                  <a:rPr lang="pt-PT" b="1" dirty="0"/>
                  <a:t>- </a:t>
                </a:r>
                <a:r>
                  <a:rPr lang="en-GB" b="1" dirty="0"/>
                  <a:t>First Floor </a:t>
                </a:r>
              </a:p>
            </p:txBody>
          </p:sp>
        </p:grp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74EF3308-7B84-4448-AA67-E211C7343887}"/>
                </a:ext>
              </a:extLst>
            </p:cNvPr>
            <p:cNvSpPr/>
            <p:nvPr/>
          </p:nvSpPr>
          <p:spPr>
            <a:xfrm>
              <a:off x="5986884" y="1159602"/>
              <a:ext cx="90000" cy="90000"/>
            </a:xfrm>
            <a:prstGeom prst="rect">
              <a:avLst/>
            </a:prstGeom>
            <a:solidFill>
              <a:srgbClr val="FFFF00">
                <a:alpha val="7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D6EFB146-5E12-49EF-A4DD-AF33AE2A6EB4}"/>
                </a:ext>
              </a:extLst>
            </p:cNvPr>
            <p:cNvSpPr/>
            <p:nvPr/>
          </p:nvSpPr>
          <p:spPr>
            <a:xfrm>
              <a:off x="7458974" y="1357529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1FE7D56-A348-4A67-9A94-24B352AD89E0}"/>
                </a:ext>
              </a:extLst>
            </p:cNvPr>
            <p:cNvSpPr/>
            <p:nvPr/>
          </p:nvSpPr>
          <p:spPr>
            <a:xfrm>
              <a:off x="7441769" y="1732156"/>
              <a:ext cx="90000" cy="9000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9BF9E49A-6534-4BC4-8564-BD97F18FE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1342" y="3074141"/>
              <a:ext cx="271463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98C62920-E605-429F-91FD-F688538A1205}"/>
                </a:ext>
              </a:extLst>
            </p:cNvPr>
            <p:cNvSpPr/>
            <p:nvPr/>
          </p:nvSpPr>
          <p:spPr>
            <a:xfrm>
              <a:off x="4467800" y="1631678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DB52F0B3-FC16-4116-86B2-253DC5087EB9}"/>
                </a:ext>
              </a:extLst>
            </p:cNvPr>
            <p:cNvSpPr/>
            <p:nvPr/>
          </p:nvSpPr>
          <p:spPr>
            <a:xfrm>
              <a:off x="5168686" y="1631678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5409E51A-7E03-4589-9821-276C8B0CF21B}"/>
                </a:ext>
              </a:extLst>
            </p:cNvPr>
            <p:cNvSpPr/>
            <p:nvPr/>
          </p:nvSpPr>
          <p:spPr>
            <a:xfrm>
              <a:off x="4819284" y="1631678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3188E095-5B29-4388-BD7A-8B120734DD9C}"/>
                </a:ext>
              </a:extLst>
            </p:cNvPr>
            <p:cNvSpPr/>
            <p:nvPr/>
          </p:nvSpPr>
          <p:spPr>
            <a:xfrm>
              <a:off x="4467800" y="1267973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B4DEBAC-AAC4-4BD0-B18D-BC534F0E9AF2}"/>
                </a:ext>
              </a:extLst>
            </p:cNvPr>
            <p:cNvSpPr/>
            <p:nvPr/>
          </p:nvSpPr>
          <p:spPr>
            <a:xfrm>
              <a:off x="5168686" y="1267973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3ED5F8BF-99C6-4027-82E4-7C58431DCCCC}"/>
                </a:ext>
              </a:extLst>
            </p:cNvPr>
            <p:cNvSpPr/>
            <p:nvPr/>
          </p:nvSpPr>
          <p:spPr>
            <a:xfrm>
              <a:off x="4819284" y="1269524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A2DDEB77-C21A-40B5-959C-2026DD43717E}"/>
                </a:ext>
              </a:extLst>
            </p:cNvPr>
            <p:cNvSpPr/>
            <p:nvPr/>
          </p:nvSpPr>
          <p:spPr>
            <a:xfrm>
              <a:off x="1970311" y="2024428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B7A28089-532C-461E-8314-CBD57BE04B68}"/>
                </a:ext>
              </a:extLst>
            </p:cNvPr>
            <p:cNvSpPr/>
            <p:nvPr/>
          </p:nvSpPr>
          <p:spPr>
            <a:xfrm>
              <a:off x="1546415" y="2022363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1AF94F6E-2FAB-4D83-AFF9-7F2528AB3D36}"/>
                </a:ext>
              </a:extLst>
            </p:cNvPr>
            <p:cNvSpPr/>
            <p:nvPr/>
          </p:nvSpPr>
          <p:spPr>
            <a:xfrm>
              <a:off x="2401099" y="2027576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A664AC02-95BB-4A7E-A47D-DD98A29D27FE}"/>
                </a:ext>
              </a:extLst>
            </p:cNvPr>
            <p:cNvSpPr/>
            <p:nvPr/>
          </p:nvSpPr>
          <p:spPr>
            <a:xfrm>
              <a:off x="1972703" y="1715621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6D838F08-B45C-4C4A-B12C-953711C987BE}"/>
                </a:ext>
              </a:extLst>
            </p:cNvPr>
            <p:cNvSpPr/>
            <p:nvPr/>
          </p:nvSpPr>
          <p:spPr>
            <a:xfrm>
              <a:off x="1546415" y="1716812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05C48C15-0325-4217-ABA8-D6A405CC78C4}"/>
                </a:ext>
              </a:extLst>
            </p:cNvPr>
            <p:cNvSpPr/>
            <p:nvPr/>
          </p:nvSpPr>
          <p:spPr>
            <a:xfrm>
              <a:off x="2402364" y="1717974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45211D7B-2EDB-4DF9-9BF1-A69AD36625F4}"/>
                </a:ext>
              </a:extLst>
            </p:cNvPr>
            <p:cNvSpPr/>
            <p:nvPr/>
          </p:nvSpPr>
          <p:spPr>
            <a:xfrm>
              <a:off x="1970842" y="1405102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9B83F002-660F-4B83-B8DF-0393FA393B7A}"/>
                </a:ext>
              </a:extLst>
            </p:cNvPr>
            <p:cNvSpPr/>
            <p:nvPr/>
          </p:nvSpPr>
          <p:spPr>
            <a:xfrm>
              <a:off x="1544736" y="1405152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300E2CC6-10F0-4333-A96E-69EFA5408421}"/>
                </a:ext>
              </a:extLst>
            </p:cNvPr>
            <p:cNvSpPr/>
            <p:nvPr/>
          </p:nvSpPr>
          <p:spPr>
            <a:xfrm>
              <a:off x="2393613" y="1409097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3F9404B1-7ACA-4108-BE67-17E3F187BC45}"/>
                </a:ext>
              </a:extLst>
            </p:cNvPr>
            <p:cNvSpPr/>
            <p:nvPr/>
          </p:nvSpPr>
          <p:spPr>
            <a:xfrm>
              <a:off x="1551640" y="2904114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BCDC1CE6-EE22-4A70-A75B-07F79F205E51}"/>
                </a:ext>
              </a:extLst>
            </p:cNvPr>
            <p:cNvSpPr/>
            <p:nvPr/>
          </p:nvSpPr>
          <p:spPr>
            <a:xfrm>
              <a:off x="1546415" y="3678941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2505070B-7051-4B08-BE12-CAC0B0F27B2B}"/>
                </a:ext>
              </a:extLst>
            </p:cNvPr>
            <p:cNvSpPr/>
            <p:nvPr/>
          </p:nvSpPr>
          <p:spPr>
            <a:xfrm>
              <a:off x="1546415" y="3290998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5921FFA0-11A9-478B-91A3-348D63D3E38A}"/>
                </a:ext>
              </a:extLst>
            </p:cNvPr>
            <p:cNvSpPr/>
            <p:nvPr/>
          </p:nvSpPr>
          <p:spPr>
            <a:xfrm>
              <a:off x="1552857" y="2524532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Retângulo 266">
              <a:extLst>
                <a:ext uri="{FF2B5EF4-FFF2-40B4-BE49-F238E27FC236}">
                  <a16:creationId xmlns:a16="http://schemas.microsoft.com/office/drawing/2014/main" id="{2B9C75B9-F1F2-409C-AD62-0200FEF5E9AD}"/>
                </a:ext>
              </a:extLst>
            </p:cNvPr>
            <p:cNvSpPr/>
            <p:nvPr/>
          </p:nvSpPr>
          <p:spPr>
            <a:xfrm>
              <a:off x="2851467" y="2519505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tângulo 297">
              <a:extLst>
                <a:ext uri="{FF2B5EF4-FFF2-40B4-BE49-F238E27FC236}">
                  <a16:creationId xmlns:a16="http://schemas.microsoft.com/office/drawing/2014/main" id="{DA9BFF47-1972-499A-BA28-7AB27508898E}"/>
                </a:ext>
              </a:extLst>
            </p:cNvPr>
            <p:cNvSpPr/>
            <p:nvPr/>
          </p:nvSpPr>
          <p:spPr>
            <a:xfrm>
              <a:off x="5823258" y="1158545"/>
              <a:ext cx="90000" cy="90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1224E284-A2E5-4B31-B0C2-547227D399C4}"/>
                </a:ext>
              </a:extLst>
            </p:cNvPr>
            <p:cNvSpPr/>
            <p:nvPr/>
          </p:nvSpPr>
          <p:spPr>
            <a:xfrm>
              <a:off x="5660261" y="1159602"/>
              <a:ext cx="90000" cy="9000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0" name="Conexão reta 299">
              <a:extLst>
                <a:ext uri="{FF2B5EF4-FFF2-40B4-BE49-F238E27FC236}">
                  <a16:creationId xmlns:a16="http://schemas.microsoft.com/office/drawing/2014/main" id="{6D72BA19-903C-4E21-8604-B64441C799C9}"/>
                </a:ext>
              </a:extLst>
            </p:cNvPr>
            <p:cNvCxnSpPr>
              <a:cxnSpLocks/>
            </p:cNvCxnSpPr>
            <p:nvPr/>
          </p:nvCxnSpPr>
          <p:spPr>
            <a:xfrm>
              <a:off x="7354576" y="2356381"/>
              <a:ext cx="27146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xão reta 300">
              <a:extLst>
                <a:ext uri="{FF2B5EF4-FFF2-40B4-BE49-F238E27FC236}">
                  <a16:creationId xmlns:a16="http://schemas.microsoft.com/office/drawing/2014/main" id="{13954A88-CFB7-48EF-A616-81E1EFA8B967}"/>
                </a:ext>
              </a:extLst>
            </p:cNvPr>
            <p:cNvCxnSpPr/>
            <p:nvPr/>
          </p:nvCxnSpPr>
          <p:spPr>
            <a:xfrm>
              <a:off x="7354576" y="2712820"/>
              <a:ext cx="28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7319098-98F8-4BA9-9FF9-F82EDDE11305}"/>
                </a:ext>
              </a:extLst>
            </p:cNvPr>
            <p:cNvSpPr/>
            <p:nvPr/>
          </p:nvSpPr>
          <p:spPr>
            <a:xfrm>
              <a:off x="7441768" y="1931186"/>
              <a:ext cx="90000" cy="90000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8F5A873-21E5-4CD8-A058-B193B61B0B52}"/>
                </a:ext>
              </a:extLst>
            </p:cNvPr>
            <p:cNvSpPr/>
            <p:nvPr/>
          </p:nvSpPr>
          <p:spPr>
            <a:xfrm>
              <a:off x="7438641" y="2131107"/>
              <a:ext cx="90000" cy="90000"/>
            </a:xfrm>
            <a:prstGeom prst="rect">
              <a:avLst/>
            </a:prstGeom>
            <a:solidFill>
              <a:srgbClr val="FFFF00">
                <a:alpha val="7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00C5775-9956-4692-AC31-7A5C3ECB50F4}"/>
                </a:ext>
              </a:extLst>
            </p:cNvPr>
            <p:cNvSpPr/>
            <p:nvPr/>
          </p:nvSpPr>
          <p:spPr>
            <a:xfrm>
              <a:off x="723372" y="399349"/>
              <a:ext cx="4320000" cy="432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F2311883-D623-492C-8E26-EB4B8477B9DD}"/>
                </a:ext>
              </a:extLst>
            </p:cNvPr>
            <p:cNvSpPr/>
            <p:nvPr/>
          </p:nvSpPr>
          <p:spPr>
            <a:xfrm>
              <a:off x="3564954" y="96171"/>
              <a:ext cx="4320000" cy="432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Fluxograma: Convolução 306">
              <a:extLst>
                <a:ext uri="{FF2B5EF4-FFF2-40B4-BE49-F238E27FC236}">
                  <a16:creationId xmlns:a16="http://schemas.microsoft.com/office/drawing/2014/main" id="{FED16276-E8DB-4C5A-9E95-C9276AB9B855}"/>
                </a:ext>
              </a:extLst>
            </p:cNvPr>
            <p:cNvSpPr/>
            <p:nvPr/>
          </p:nvSpPr>
          <p:spPr>
            <a:xfrm>
              <a:off x="7417397" y="3176887"/>
              <a:ext cx="167640" cy="178929"/>
            </a:xfrm>
            <a:prstGeom prst="flowChartSummingJunction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8" name="Conexão reta 307">
              <a:extLst>
                <a:ext uri="{FF2B5EF4-FFF2-40B4-BE49-F238E27FC236}">
                  <a16:creationId xmlns:a16="http://schemas.microsoft.com/office/drawing/2014/main" id="{5F7F4BF9-53D0-4C6E-B03B-BD6F87D3C812}"/>
                </a:ext>
              </a:extLst>
            </p:cNvPr>
            <p:cNvCxnSpPr>
              <a:cxnSpLocks/>
            </p:cNvCxnSpPr>
            <p:nvPr/>
          </p:nvCxnSpPr>
          <p:spPr>
            <a:xfrm>
              <a:off x="7364540" y="3429998"/>
              <a:ext cx="27146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xão reta 308">
              <a:extLst>
                <a:ext uri="{FF2B5EF4-FFF2-40B4-BE49-F238E27FC236}">
                  <a16:creationId xmlns:a16="http://schemas.microsoft.com/office/drawing/2014/main" id="{F896DADE-5D48-44F4-AE22-090BF3AA459A}"/>
                </a:ext>
              </a:extLst>
            </p:cNvPr>
            <p:cNvCxnSpPr>
              <a:cxnSpLocks/>
            </p:cNvCxnSpPr>
            <p:nvPr/>
          </p:nvCxnSpPr>
          <p:spPr>
            <a:xfrm>
              <a:off x="7364540" y="3620498"/>
              <a:ext cx="271463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xão reta 90">
              <a:extLst>
                <a:ext uri="{FF2B5EF4-FFF2-40B4-BE49-F238E27FC236}">
                  <a16:creationId xmlns:a16="http://schemas.microsoft.com/office/drawing/2014/main" id="{4AA989DC-2249-4FCC-904F-1182DD294AFA}"/>
                </a:ext>
              </a:extLst>
            </p:cNvPr>
            <p:cNvCxnSpPr>
              <a:cxnSpLocks/>
              <a:stCxn id="298" idx="3"/>
              <a:endCxn id="109" idx="1"/>
            </p:cNvCxnSpPr>
            <p:nvPr/>
          </p:nvCxnSpPr>
          <p:spPr>
            <a:xfrm>
              <a:off x="5913258" y="1203545"/>
              <a:ext cx="73626" cy="1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xão reta 92">
              <a:extLst>
                <a:ext uri="{FF2B5EF4-FFF2-40B4-BE49-F238E27FC236}">
                  <a16:creationId xmlns:a16="http://schemas.microsoft.com/office/drawing/2014/main" id="{AB7BA7CD-9FC2-4C6F-8E22-D946082C2644}"/>
                </a:ext>
              </a:extLst>
            </p:cNvPr>
            <p:cNvCxnSpPr>
              <a:cxnSpLocks/>
              <a:stCxn id="299" idx="3"/>
              <a:endCxn id="298" idx="1"/>
            </p:cNvCxnSpPr>
            <p:nvPr/>
          </p:nvCxnSpPr>
          <p:spPr>
            <a:xfrm flipV="1">
              <a:off x="5750261" y="1203545"/>
              <a:ext cx="72997" cy="105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>
              <a:extLst>
                <a:ext uri="{FF2B5EF4-FFF2-40B4-BE49-F238E27FC236}">
                  <a16:creationId xmlns:a16="http://schemas.microsoft.com/office/drawing/2014/main" id="{8FCDE35F-0ADA-47BC-A098-6409095FC939}"/>
                </a:ext>
              </a:extLst>
            </p:cNvPr>
            <p:cNvCxnSpPr>
              <a:cxnSpLocks/>
            </p:cNvCxnSpPr>
            <p:nvPr/>
          </p:nvCxnSpPr>
          <p:spPr>
            <a:xfrm>
              <a:off x="7361342" y="2891261"/>
              <a:ext cx="271463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159096D-5E08-490E-95E5-D09F1DCE250D}"/>
                </a:ext>
              </a:extLst>
            </p:cNvPr>
            <p:cNvSpPr/>
            <p:nvPr/>
          </p:nvSpPr>
          <p:spPr>
            <a:xfrm>
              <a:off x="7458974" y="1556350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4646CF74-17EB-47A3-8134-41495003186A}"/>
                </a:ext>
              </a:extLst>
            </p:cNvPr>
            <p:cNvCxnSpPr>
              <a:cxnSpLocks/>
              <a:endCxn id="299" idx="1"/>
            </p:cNvCxnSpPr>
            <p:nvPr/>
          </p:nvCxnSpPr>
          <p:spPr>
            <a:xfrm>
              <a:off x="3048000" y="1204602"/>
              <a:ext cx="2612261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94ED984-C9E2-4700-8160-E6B2ABF5224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1158545"/>
              <a:ext cx="8022" cy="1136537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CA17BEBB-C519-400F-8D0F-8BFC9769F2B7}"/>
                </a:ext>
              </a:extLst>
            </p:cNvPr>
            <p:cNvCxnSpPr>
              <a:cxnSpLocks/>
            </p:cNvCxnSpPr>
            <p:nvPr/>
          </p:nvCxnSpPr>
          <p:spPr>
            <a:xfrm>
              <a:off x="1579290" y="1158545"/>
              <a:ext cx="1476732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xão reta 136">
              <a:extLst>
                <a:ext uri="{FF2B5EF4-FFF2-40B4-BE49-F238E27FC236}">
                  <a16:creationId xmlns:a16="http://schemas.microsoft.com/office/drawing/2014/main" id="{F50B4F3F-C6CA-4B49-9A57-B41899A7D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740" y="2212044"/>
              <a:ext cx="1459830" cy="254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xão reta 150">
              <a:extLst>
                <a:ext uri="{FF2B5EF4-FFF2-40B4-BE49-F238E27FC236}">
                  <a16:creationId xmlns:a16="http://schemas.microsoft.com/office/drawing/2014/main" id="{4F055EA6-A2E2-48F7-A81E-64C2DE6B8873}"/>
                </a:ext>
              </a:extLst>
            </p:cNvPr>
            <p:cNvCxnSpPr>
              <a:cxnSpLocks/>
              <a:stCxn id="175" idx="2"/>
            </p:cNvCxnSpPr>
            <p:nvPr/>
          </p:nvCxnSpPr>
          <p:spPr>
            <a:xfrm>
              <a:off x="1584515" y="2111263"/>
              <a:ext cx="0" cy="10434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>
              <a:extLst>
                <a:ext uri="{FF2B5EF4-FFF2-40B4-BE49-F238E27FC236}">
                  <a16:creationId xmlns:a16="http://schemas.microsoft.com/office/drawing/2014/main" id="{0DBA1E46-2FA4-479C-A6E8-457E877AC2DA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008410" y="2113328"/>
              <a:ext cx="1" cy="98716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>
              <a:extLst>
                <a:ext uri="{FF2B5EF4-FFF2-40B4-BE49-F238E27FC236}">
                  <a16:creationId xmlns:a16="http://schemas.microsoft.com/office/drawing/2014/main" id="{2CFABFA9-E2F3-4104-BCB0-CC02496761AB}"/>
                </a:ext>
              </a:extLst>
            </p:cNvPr>
            <p:cNvCxnSpPr>
              <a:cxnSpLocks/>
              <a:stCxn id="177" idx="2"/>
            </p:cNvCxnSpPr>
            <p:nvPr/>
          </p:nvCxnSpPr>
          <p:spPr>
            <a:xfrm>
              <a:off x="2439199" y="2116476"/>
              <a:ext cx="0" cy="104631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xão reta 187">
              <a:extLst>
                <a:ext uri="{FF2B5EF4-FFF2-40B4-BE49-F238E27FC236}">
                  <a16:creationId xmlns:a16="http://schemas.microsoft.com/office/drawing/2014/main" id="{867EFB92-DC68-4D5A-A1A5-375FBD8A65C7}"/>
                </a:ext>
              </a:extLst>
            </p:cNvPr>
            <p:cNvCxnSpPr>
              <a:cxnSpLocks/>
              <a:stCxn id="182" idx="2"/>
              <a:endCxn id="177" idx="0"/>
            </p:cNvCxnSpPr>
            <p:nvPr/>
          </p:nvCxnSpPr>
          <p:spPr>
            <a:xfrm flipH="1">
              <a:off x="2439199" y="1806874"/>
              <a:ext cx="1265" cy="220702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xão reta 188">
              <a:extLst>
                <a:ext uri="{FF2B5EF4-FFF2-40B4-BE49-F238E27FC236}">
                  <a16:creationId xmlns:a16="http://schemas.microsoft.com/office/drawing/2014/main" id="{2A076619-0BD0-4B21-8C98-45C399071653}"/>
                </a:ext>
              </a:extLst>
            </p:cNvPr>
            <p:cNvCxnSpPr>
              <a:cxnSpLocks/>
              <a:stCxn id="179" idx="2"/>
              <a:endCxn id="174" idx="0"/>
            </p:cNvCxnSpPr>
            <p:nvPr/>
          </p:nvCxnSpPr>
          <p:spPr>
            <a:xfrm flipH="1">
              <a:off x="2008411" y="1804521"/>
              <a:ext cx="2392" cy="219907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xão reta 189">
              <a:extLst>
                <a:ext uri="{FF2B5EF4-FFF2-40B4-BE49-F238E27FC236}">
                  <a16:creationId xmlns:a16="http://schemas.microsoft.com/office/drawing/2014/main" id="{C9402DBB-64DC-4F04-B29C-A58628978341}"/>
                </a:ext>
              </a:extLst>
            </p:cNvPr>
            <p:cNvCxnSpPr>
              <a:cxnSpLocks/>
              <a:stCxn id="180" idx="2"/>
              <a:endCxn id="175" idx="0"/>
            </p:cNvCxnSpPr>
            <p:nvPr/>
          </p:nvCxnSpPr>
          <p:spPr>
            <a:xfrm>
              <a:off x="1584515" y="1805712"/>
              <a:ext cx="0" cy="216651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xão reta 192">
              <a:extLst>
                <a:ext uri="{FF2B5EF4-FFF2-40B4-BE49-F238E27FC236}">
                  <a16:creationId xmlns:a16="http://schemas.microsoft.com/office/drawing/2014/main" id="{8F138F16-8F6B-4244-BAE3-DED3E59CD0CA}"/>
                </a:ext>
              </a:extLst>
            </p:cNvPr>
            <p:cNvCxnSpPr>
              <a:cxnSpLocks/>
              <a:endCxn id="185" idx="0"/>
            </p:cNvCxnSpPr>
            <p:nvPr/>
          </p:nvCxnSpPr>
          <p:spPr>
            <a:xfrm>
              <a:off x="1582836" y="1149968"/>
              <a:ext cx="0" cy="25518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xão reta 193">
              <a:extLst>
                <a:ext uri="{FF2B5EF4-FFF2-40B4-BE49-F238E27FC236}">
                  <a16:creationId xmlns:a16="http://schemas.microsoft.com/office/drawing/2014/main" id="{2C52C56C-B2FE-433F-8CE6-CA1B3CAD7CE1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2008942" y="1158545"/>
              <a:ext cx="0" cy="246557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xão reta 195">
              <a:extLst>
                <a:ext uri="{FF2B5EF4-FFF2-40B4-BE49-F238E27FC236}">
                  <a16:creationId xmlns:a16="http://schemas.microsoft.com/office/drawing/2014/main" id="{90A8697D-DFA7-4709-BFEA-69BDA86AA142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 flipH="1">
              <a:off x="2431713" y="1160628"/>
              <a:ext cx="2418" cy="24846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xão reta 198">
              <a:extLst>
                <a:ext uri="{FF2B5EF4-FFF2-40B4-BE49-F238E27FC236}">
                  <a16:creationId xmlns:a16="http://schemas.microsoft.com/office/drawing/2014/main" id="{86A1E610-C1AC-442E-A8D9-32CF0CB63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9290" y="2289418"/>
              <a:ext cx="1476732" cy="566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xão reta 200">
              <a:extLst>
                <a:ext uri="{FF2B5EF4-FFF2-40B4-BE49-F238E27FC236}">
                  <a16:creationId xmlns:a16="http://schemas.microsoft.com/office/drawing/2014/main" id="{C4B2D977-2359-4B15-A0D8-DCFFF412E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9290" y="3902319"/>
              <a:ext cx="1476732" cy="643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xão reta 201">
              <a:extLst>
                <a:ext uri="{FF2B5EF4-FFF2-40B4-BE49-F238E27FC236}">
                  <a16:creationId xmlns:a16="http://schemas.microsoft.com/office/drawing/2014/main" id="{BFFEECE9-8D0E-4D2B-9495-2221C66AA0FA}"/>
                </a:ext>
              </a:extLst>
            </p:cNvPr>
            <p:cNvCxnSpPr>
              <a:cxnSpLocks/>
            </p:cNvCxnSpPr>
            <p:nvPr/>
          </p:nvCxnSpPr>
          <p:spPr>
            <a:xfrm>
              <a:off x="3056022" y="2284788"/>
              <a:ext cx="0" cy="1617531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xão reta 212">
              <a:extLst>
                <a:ext uri="{FF2B5EF4-FFF2-40B4-BE49-F238E27FC236}">
                  <a16:creationId xmlns:a16="http://schemas.microsoft.com/office/drawing/2014/main" id="{3C80DEBB-42E1-4C96-9C3E-85682F5337E8}"/>
                </a:ext>
              </a:extLst>
            </p:cNvPr>
            <p:cNvCxnSpPr>
              <a:cxnSpLocks/>
              <a:stCxn id="319" idx="2"/>
            </p:cNvCxnSpPr>
            <p:nvPr/>
          </p:nvCxnSpPr>
          <p:spPr>
            <a:xfrm>
              <a:off x="2886796" y="3767841"/>
              <a:ext cx="0" cy="13447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xão reta 215">
              <a:extLst>
                <a:ext uri="{FF2B5EF4-FFF2-40B4-BE49-F238E27FC236}">
                  <a16:creationId xmlns:a16="http://schemas.microsoft.com/office/drawing/2014/main" id="{64ED013A-4884-4BA3-B6D1-CFF1E07C2D80}"/>
                </a:ext>
              </a:extLst>
            </p:cNvPr>
            <p:cNvCxnSpPr>
              <a:cxnSpLocks/>
              <a:endCxn id="315" idx="2"/>
            </p:cNvCxnSpPr>
            <p:nvPr/>
          </p:nvCxnSpPr>
          <p:spPr>
            <a:xfrm flipV="1">
              <a:off x="2461306" y="3766039"/>
              <a:ext cx="0" cy="13271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xão reta 219">
              <a:extLst>
                <a:ext uri="{FF2B5EF4-FFF2-40B4-BE49-F238E27FC236}">
                  <a16:creationId xmlns:a16="http://schemas.microsoft.com/office/drawing/2014/main" id="{1AAE578E-9896-40CB-91C2-35D051602706}"/>
                </a:ext>
              </a:extLst>
            </p:cNvPr>
            <p:cNvCxnSpPr>
              <a:cxnSpLocks/>
              <a:stCxn id="311" idx="2"/>
            </p:cNvCxnSpPr>
            <p:nvPr/>
          </p:nvCxnSpPr>
          <p:spPr>
            <a:xfrm flipH="1">
              <a:off x="2020132" y="3767841"/>
              <a:ext cx="1122" cy="14090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xão reta 276">
              <a:extLst>
                <a:ext uri="{FF2B5EF4-FFF2-40B4-BE49-F238E27FC236}">
                  <a16:creationId xmlns:a16="http://schemas.microsoft.com/office/drawing/2014/main" id="{DB4FAB25-5C55-4AFF-AD3E-0CBDCCC47C1F}"/>
                </a:ext>
              </a:extLst>
            </p:cNvPr>
            <p:cNvCxnSpPr>
              <a:cxnSpLocks/>
              <a:stCxn id="228" idx="2"/>
            </p:cNvCxnSpPr>
            <p:nvPr/>
          </p:nvCxnSpPr>
          <p:spPr>
            <a:xfrm>
              <a:off x="1584515" y="3767841"/>
              <a:ext cx="0" cy="140908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75916266-4E48-46B6-9EA4-811FF193A6AD}"/>
                </a:ext>
              </a:extLst>
            </p:cNvPr>
            <p:cNvSpPr/>
            <p:nvPr/>
          </p:nvSpPr>
          <p:spPr>
            <a:xfrm>
              <a:off x="1976567" y="2904114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DAD70B7C-66B1-43F4-BE62-E1BE48F8DF64}"/>
                </a:ext>
              </a:extLst>
            </p:cNvPr>
            <p:cNvSpPr/>
            <p:nvPr/>
          </p:nvSpPr>
          <p:spPr>
            <a:xfrm>
              <a:off x="1983154" y="3678941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950A7BB1-57B0-4B21-B042-8538E8B7407A}"/>
                </a:ext>
              </a:extLst>
            </p:cNvPr>
            <p:cNvSpPr/>
            <p:nvPr/>
          </p:nvSpPr>
          <p:spPr>
            <a:xfrm>
              <a:off x="1986762" y="3292911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CCEF7EA9-D19D-45F5-A848-79D8D5DC9A23}"/>
                </a:ext>
              </a:extLst>
            </p:cNvPr>
            <p:cNvSpPr/>
            <p:nvPr/>
          </p:nvSpPr>
          <p:spPr>
            <a:xfrm>
              <a:off x="1977929" y="2516701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D826D858-FBBD-485A-B891-303194222C46}"/>
                </a:ext>
              </a:extLst>
            </p:cNvPr>
            <p:cNvSpPr/>
            <p:nvPr/>
          </p:nvSpPr>
          <p:spPr>
            <a:xfrm>
              <a:off x="2415914" y="2904114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7E4E37E7-E125-458A-8F72-2BD4C6307438}"/>
                </a:ext>
              </a:extLst>
            </p:cNvPr>
            <p:cNvSpPr/>
            <p:nvPr/>
          </p:nvSpPr>
          <p:spPr>
            <a:xfrm>
              <a:off x="2423206" y="3677139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7ADB4C22-A552-4EC0-A469-06D20EE9E400}"/>
                </a:ext>
              </a:extLst>
            </p:cNvPr>
            <p:cNvSpPr/>
            <p:nvPr/>
          </p:nvSpPr>
          <p:spPr>
            <a:xfrm>
              <a:off x="2423206" y="3290998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A936E5F7-A73A-4ED7-826A-020D22650671}"/>
                </a:ext>
              </a:extLst>
            </p:cNvPr>
            <p:cNvSpPr/>
            <p:nvPr/>
          </p:nvSpPr>
          <p:spPr>
            <a:xfrm>
              <a:off x="2417981" y="2514899"/>
              <a:ext cx="76200" cy="88900"/>
            </a:xfrm>
            <a:prstGeom prst="rect">
              <a:avLst/>
            </a:prstGeom>
            <a:solidFill>
              <a:srgbClr val="FF33CC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D9C048AF-BF9B-4AA3-A26D-CCAE093F783D}"/>
                </a:ext>
              </a:extLst>
            </p:cNvPr>
            <p:cNvSpPr/>
            <p:nvPr/>
          </p:nvSpPr>
          <p:spPr>
            <a:xfrm>
              <a:off x="2853921" y="2904114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41E2EF02-2AE8-4931-9148-46AE5F1817BC}"/>
                </a:ext>
              </a:extLst>
            </p:cNvPr>
            <p:cNvSpPr/>
            <p:nvPr/>
          </p:nvSpPr>
          <p:spPr>
            <a:xfrm>
              <a:off x="2848696" y="3678941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5D59431E-9C96-48BA-8759-B8B778626B4B}"/>
                </a:ext>
              </a:extLst>
            </p:cNvPr>
            <p:cNvSpPr/>
            <p:nvPr/>
          </p:nvSpPr>
          <p:spPr>
            <a:xfrm>
              <a:off x="2848696" y="3290998"/>
              <a:ext cx="76200" cy="88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4" name="Conexão reta 323">
              <a:extLst>
                <a:ext uri="{FF2B5EF4-FFF2-40B4-BE49-F238E27FC236}">
                  <a16:creationId xmlns:a16="http://schemas.microsoft.com/office/drawing/2014/main" id="{34FD2ADF-3168-40CB-8E5A-247C2F90649A}"/>
                </a:ext>
              </a:extLst>
            </p:cNvPr>
            <p:cNvCxnSpPr>
              <a:cxnSpLocks/>
              <a:endCxn id="267" idx="0"/>
            </p:cNvCxnSpPr>
            <p:nvPr/>
          </p:nvCxnSpPr>
          <p:spPr>
            <a:xfrm>
              <a:off x="2887642" y="2289418"/>
              <a:ext cx="1925" cy="230087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Fluxograma: Convolução 305">
              <a:extLst>
                <a:ext uri="{FF2B5EF4-FFF2-40B4-BE49-F238E27FC236}">
                  <a16:creationId xmlns:a16="http://schemas.microsoft.com/office/drawing/2014/main" id="{61D59016-AF7B-4E8B-A97C-36E89988232C}"/>
                </a:ext>
              </a:extLst>
            </p:cNvPr>
            <p:cNvSpPr/>
            <p:nvPr/>
          </p:nvSpPr>
          <p:spPr>
            <a:xfrm>
              <a:off x="2806165" y="2472512"/>
              <a:ext cx="167640" cy="178929"/>
            </a:xfrm>
            <a:prstGeom prst="flowChartSummingJunction">
              <a:avLst/>
            </a:prstGeom>
            <a:solidFill>
              <a:srgbClr val="7030A0">
                <a:alpha val="4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5" name="Conexão reta 324">
              <a:extLst>
                <a:ext uri="{FF2B5EF4-FFF2-40B4-BE49-F238E27FC236}">
                  <a16:creationId xmlns:a16="http://schemas.microsoft.com/office/drawing/2014/main" id="{FB43C2C4-18EA-4AC4-93AE-A201DEE7FA7B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2453633" y="2286640"/>
              <a:ext cx="2448" cy="22825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xão reta 325">
              <a:extLst>
                <a:ext uri="{FF2B5EF4-FFF2-40B4-BE49-F238E27FC236}">
                  <a16:creationId xmlns:a16="http://schemas.microsoft.com/office/drawing/2014/main" id="{18949C0A-DDF3-44D7-9213-F7BE61AF592D}"/>
                </a:ext>
              </a:extLst>
            </p:cNvPr>
            <p:cNvCxnSpPr>
              <a:cxnSpLocks/>
              <a:endCxn id="313" idx="0"/>
            </p:cNvCxnSpPr>
            <p:nvPr/>
          </p:nvCxnSpPr>
          <p:spPr>
            <a:xfrm>
              <a:off x="2014805" y="2295082"/>
              <a:ext cx="1224" cy="22161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xão reta 326">
              <a:extLst>
                <a:ext uri="{FF2B5EF4-FFF2-40B4-BE49-F238E27FC236}">
                  <a16:creationId xmlns:a16="http://schemas.microsoft.com/office/drawing/2014/main" id="{00724C6C-B7EA-4DCA-B96E-A807E5377737}"/>
                </a:ext>
              </a:extLst>
            </p:cNvPr>
            <p:cNvCxnSpPr>
              <a:cxnSpLocks/>
              <a:endCxn id="258" idx="0"/>
            </p:cNvCxnSpPr>
            <p:nvPr/>
          </p:nvCxnSpPr>
          <p:spPr>
            <a:xfrm flipH="1">
              <a:off x="1590957" y="2297790"/>
              <a:ext cx="2120" cy="226742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xão reta 327">
              <a:extLst>
                <a:ext uri="{FF2B5EF4-FFF2-40B4-BE49-F238E27FC236}">
                  <a16:creationId xmlns:a16="http://schemas.microsoft.com/office/drawing/2014/main" id="{8B81F200-1EA0-4E9E-B6DB-DF1031A637F0}"/>
                </a:ext>
              </a:extLst>
            </p:cNvPr>
            <p:cNvCxnSpPr>
              <a:cxnSpLocks/>
              <a:stCxn id="258" idx="2"/>
              <a:endCxn id="218" idx="0"/>
            </p:cNvCxnSpPr>
            <p:nvPr/>
          </p:nvCxnSpPr>
          <p:spPr>
            <a:xfrm flipH="1">
              <a:off x="1589740" y="2613432"/>
              <a:ext cx="1217" cy="290682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xão reta 329">
              <a:extLst>
                <a:ext uri="{FF2B5EF4-FFF2-40B4-BE49-F238E27FC236}">
                  <a16:creationId xmlns:a16="http://schemas.microsoft.com/office/drawing/2014/main" id="{923E6E9D-7F61-4952-93C4-BF7119F76D24}"/>
                </a:ext>
              </a:extLst>
            </p:cNvPr>
            <p:cNvCxnSpPr>
              <a:cxnSpLocks/>
              <a:stCxn id="313" idx="2"/>
              <a:endCxn id="310" idx="0"/>
            </p:cNvCxnSpPr>
            <p:nvPr/>
          </p:nvCxnSpPr>
          <p:spPr>
            <a:xfrm flipH="1">
              <a:off x="2014667" y="2605601"/>
              <a:ext cx="1362" cy="298513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xão reta 330">
              <a:extLst>
                <a:ext uri="{FF2B5EF4-FFF2-40B4-BE49-F238E27FC236}">
                  <a16:creationId xmlns:a16="http://schemas.microsoft.com/office/drawing/2014/main" id="{192F056F-A6BF-44B3-AF1B-78C0934AE8E2}"/>
                </a:ext>
              </a:extLst>
            </p:cNvPr>
            <p:cNvCxnSpPr>
              <a:cxnSpLocks/>
              <a:stCxn id="317" idx="2"/>
              <a:endCxn id="314" idx="0"/>
            </p:cNvCxnSpPr>
            <p:nvPr/>
          </p:nvCxnSpPr>
          <p:spPr>
            <a:xfrm flipH="1">
              <a:off x="2454014" y="2603799"/>
              <a:ext cx="2067" cy="30031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xão reta 331">
              <a:extLst>
                <a:ext uri="{FF2B5EF4-FFF2-40B4-BE49-F238E27FC236}">
                  <a16:creationId xmlns:a16="http://schemas.microsoft.com/office/drawing/2014/main" id="{2F01D230-7EB0-4B73-BCA7-DDA04D839739}"/>
                </a:ext>
              </a:extLst>
            </p:cNvPr>
            <p:cNvCxnSpPr>
              <a:cxnSpLocks/>
              <a:stCxn id="267" idx="2"/>
              <a:endCxn id="318" idx="0"/>
            </p:cNvCxnSpPr>
            <p:nvPr/>
          </p:nvCxnSpPr>
          <p:spPr>
            <a:xfrm>
              <a:off x="2889567" y="2608405"/>
              <a:ext cx="2454" cy="29570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xão reta 337">
              <a:extLst>
                <a:ext uri="{FF2B5EF4-FFF2-40B4-BE49-F238E27FC236}">
                  <a16:creationId xmlns:a16="http://schemas.microsoft.com/office/drawing/2014/main" id="{9FFF1DB8-0977-4E82-98DC-78A2B3C64168}"/>
                </a:ext>
              </a:extLst>
            </p:cNvPr>
            <p:cNvCxnSpPr>
              <a:cxnSpLocks/>
              <a:stCxn id="233" idx="2"/>
              <a:endCxn id="228" idx="0"/>
            </p:cNvCxnSpPr>
            <p:nvPr/>
          </p:nvCxnSpPr>
          <p:spPr>
            <a:xfrm>
              <a:off x="1584515" y="3379898"/>
              <a:ext cx="0" cy="299043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xão reta 342">
              <a:extLst>
                <a:ext uri="{FF2B5EF4-FFF2-40B4-BE49-F238E27FC236}">
                  <a16:creationId xmlns:a16="http://schemas.microsoft.com/office/drawing/2014/main" id="{2F5AD09F-97C9-4C68-8575-CECBBC074CE4}"/>
                </a:ext>
              </a:extLst>
            </p:cNvPr>
            <p:cNvCxnSpPr>
              <a:cxnSpLocks/>
              <a:stCxn id="312" idx="2"/>
              <a:endCxn id="311" idx="0"/>
            </p:cNvCxnSpPr>
            <p:nvPr/>
          </p:nvCxnSpPr>
          <p:spPr>
            <a:xfrm flipH="1">
              <a:off x="2021254" y="3381811"/>
              <a:ext cx="3608" cy="29713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xão reta 346">
              <a:extLst>
                <a:ext uri="{FF2B5EF4-FFF2-40B4-BE49-F238E27FC236}">
                  <a16:creationId xmlns:a16="http://schemas.microsoft.com/office/drawing/2014/main" id="{8B829266-2532-4A75-8E03-4211991EE34A}"/>
                </a:ext>
              </a:extLst>
            </p:cNvPr>
            <p:cNvCxnSpPr>
              <a:cxnSpLocks/>
              <a:stCxn id="316" idx="2"/>
              <a:endCxn id="315" idx="0"/>
            </p:cNvCxnSpPr>
            <p:nvPr/>
          </p:nvCxnSpPr>
          <p:spPr>
            <a:xfrm>
              <a:off x="2461306" y="3379898"/>
              <a:ext cx="0" cy="297241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xão reta 350">
              <a:extLst>
                <a:ext uri="{FF2B5EF4-FFF2-40B4-BE49-F238E27FC236}">
                  <a16:creationId xmlns:a16="http://schemas.microsoft.com/office/drawing/2014/main" id="{6C2BA6E9-5092-4950-B5F0-98E3C8051DBC}"/>
                </a:ext>
              </a:extLst>
            </p:cNvPr>
            <p:cNvCxnSpPr>
              <a:cxnSpLocks/>
              <a:stCxn id="320" idx="2"/>
              <a:endCxn id="319" idx="0"/>
            </p:cNvCxnSpPr>
            <p:nvPr/>
          </p:nvCxnSpPr>
          <p:spPr>
            <a:xfrm>
              <a:off x="2886796" y="3379898"/>
              <a:ext cx="0" cy="299043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xão reta 352">
              <a:extLst>
                <a:ext uri="{FF2B5EF4-FFF2-40B4-BE49-F238E27FC236}">
                  <a16:creationId xmlns:a16="http://schemas.microsoft.com/office/drawing/2014/main" id="{A42B482B-D4F7-4E18-A617-1714B77D1855}"/>
                </a:ext>
              </a:extLst>
            </p:cNvPr>
            <p:cNvCxnSpPr>
              <a:cxnSpLocks/>
              <a:stCxn id="80" idx="0"/>
              <a:endCxn id="88" idx="2"/>
            </p:cNvCxnSpPr>
            <p:nvPr/>
          </p:nvCxnSpPr>
          <p:spPr>
            <a:xfrm flipV="1">
              <a:off x="4857384" y="1358424"/>
              <a:ext cx="0" cy="273254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xão reta 353">
              <a:extLst>
                <a:ext uri="{FF2B5EF4-FFF2-40B4-BE49-F238E27FC236}">
                  <a16:creationId xmlns:a16="http://schemas.microsoft.com/office/drawing/2014/main" id="{B47F81A5-9494-437E-88A6-EB03C127D929}"/>
                </a:ext>
              </a:extLst>
            </p:cNvPr>
            <p:cNvCxnSpPr>
              <a:cxnSpLocks/>
              <a:stCxn id="78" idx="0"/>
              <a:endCxn id="86" idx="2"/>
            </p:cNvCxnSpPr>
            <p:nvPr/>
          </p:nvCxnSpPr>
          <p:spPr>
            <a:xfrm flipV="1">
              <a:off x="4505900" y="1356873"/>
              <a:ext cx="0" cy="27480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xão reta 360">
              <a:extLst>
                <a:ext uri="{FF2B5EF4-FFF2-40B4-BE49-F238E27FC236}">
                  <a16:creationId xmlns:a16="http://schemas.microsoft.com/office/drawing/2014/main" id="{629DE916-5AA7-4289-B508-83BF0A63FB18}"/>
                </a:ext>
              </a:extLst>
            </p:cNvPr>
            <p:cNvCxnSpPr>
              <a:cxnSpLocks/>
              <a:stCxn id="79" idx="0"/>
              <a:endCxn id="87" idx="2"/>
            </p:cNvCxnSpPr>
            <p:nvPr/>
          </p:nvCxnSpPr>
          <p:spPr>
            <a:xfrm flipV="1">
              <a:off x="5206786" y="1356873"/>
              <a:ext cx="0" cy="27480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xão reta 370">
              <a:extLst>
                <a:ext uri="{FF2B5EF4-FFF2-40B4-BE49-F238E27FC236}">
                  <a16:creationId xmlns:a16="http://schemas.microsoft.com/office/drawing/2014/main" id="{D8BA1A1E-9CAD-4D8C-B2F2-0244239A998F}"/>
                </a:ext>
              </a:extLst>
            </p:cNvPr>
            <p:cNvCxnSpPr>
              <a:cxnSpLocks/>
            </p:cNvCxnSpPr>
            <p:nvPr/>
          </p:nvCxnSpPr>
          <p:spPr>
            <a:xfrm>
              <a:off x="4510382" y="1244410"/>
              <a:ext cx="700886" cy="0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xão reta 373">
              <a:extLst>
                <a:ext uri="{FF2B5EF4-FFF2-40B4-BE49-F238E27FC236}">
                  <a16:creationId xmlns:a16="http://schemas.microsoft.com/office/drawing/2014/main" id="{173C1F14-CD48-4DBE-A84F-4D6156562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948" y="1203545"/>
              <a:ext cx="8753" cy="40865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xão reta 378">
              <a:extLst>
                <a:ext uri="{FF2B5EF4-FFF2-40B4-BE49-F238E27FC236}">
                  <a16:creationId xmlns:a16="http://schemas.microsoft.com/office/drawing/2014/main" id="{D39AF520-67F7-484C-A433-A3E49FD7FD9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857384" y="1255131"/>
              <a:ext cx="0" cy="14393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exão reta 382">
              <a:extLst>
                <a:ext uri="{FF2B5EF4-FFF2-40B4-BE49-F238E27FC236}">
                  <a16:creationId xmlns:a16="http://schemas.microsoft.com/office/drawing/2014/main" id="{7EC67E1C-5DBE-4993-BE14-517C80EEEF4B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5206786" y="1242644"/>
              <a:ext cx="0" cy="2532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exão reta 383">
              <a:extLst>
                <a:ext uri="{FF2B5EF4-FFF2-40B4-BE49-F238E27FC236}">
                  <a16:creationId xmlns:a16="http://schemas.microsoft.com/office/drawing/2014/main" id="{5B3A8D0B-2A9A-414E-B0FB-2D4C9A987D31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505900" y="1242644"/>
              <a:ext cx="0" cy="25329"/>
            </a:xfrm>
            <a:prstGeom prst="line">
              <a:avLst/>
            </a:prstGeom>
            <a:ln w="127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873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228</Words>
  <Application>Microsoft Office PowerPoint</Application>
  <PresentationFormat>Ecrã Panorâmico</PresentationFormat>
  <Paragraphs>47</Paragraphs>
  <Slides>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mdias</dc:creator>
  <cp:lastModifiedBy>mdias</cp:lastModifiedBy>
  <cp:revision>54</cp:revision>
  <dcterms:created xsi:type="dcterms:W3CDTF">2020-02-29T11:36:00Z</dcterms:created>
  <dcterms:modified xsi:type="dcterms:W3CDTF">2020-03-08T21:43:19Z</dcterms:modified>
</cp:coreProperties>
</file>