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/>
    <p:restoredTop sz="96058"/>
  </p:normalViewPr>
  <p:slideViewPr>
    <p:cSldViewPr snapToGrid="0" snapToObjects="1">
      <p:cViewPr>
        <p:scale>
          <a:sx n="132" d="100"/>
          <a:sy n="132" d="100"/>
        </p:scale>
        <p:origin x="272" y="-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75792-E2D9-9E43-9972-695D49530694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1117-C862-2048-B60F-B61457FE1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0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1117-C862-2048-B60F-B61457FE14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70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1117-C862-2048-B60F-B61457FE14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4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DDE9-3B95-7C4A-9F6F-F2DBA24B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368E0-ED1F-7747-A4ED-64BE79EB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293322-8B7E-E449-B7B5-33F71D01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8A158A-F8DC-2948-840B-28D42A8E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C2214B-DF4B-484C-9398-758D1F49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6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1FA74-42F7-0D4F-A9AD-6D87117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C2F6ED-C97F-9D42-9C1A-26905A2BF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6C6489-117A-5F43-ABA4-F5B3AC0F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B5435E-6685-9647-9595-44A8C2A0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C42F1E-165C-0E41-9B74-C9E8047D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26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DE6F3A-8F12-204A-965E-A0A7DF7FD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81570-0161-744F-9784-77B707A9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E6528E-AD75-8945-83D1-11AFBF42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13C9FF-B1E0-1746-8C46-C857880F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F26305-9D54-F64C-A2E0-937ECD22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F4A3-6857-E04D-892D-A8C33A85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106DBA-77D8-F147-B4E0-EDF12577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71B8C7-61D1-3544-B4D6-9C0FC2A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2F7138-2856-CC4B-ABAD-F4C893C1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95C541-2453-144C-936A-CFF031E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69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501EE-F690-284D-9D77-C8083759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802741-10BF-3E4C-8687-3BBE4372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BC418A-1737-B243-B1A7-F3D1C186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017856-E682-234F-873F-38D1DBE2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4C73F1-B0A3-E54B-9588-6ABE6790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9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C7B7-76F5-8C40-B5F1-DD3522E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8378A7-7CBE-CB4F-B7A7-5B33E33F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60692D-CB9B-1F42-B2CD-5BDDF729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B294AD-A0E7-C04A-8B7D-E0B68955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B9E8BD-C78D-3944-8883-8028E15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F20724-DE38-604D-B104-FEB31A7D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59FB8-7C48-B741-9370-8A39BF21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64D258-6E06-0B41-BA78-A43535A7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E38A4B-9A4B-AA4C-8F3A-2A1CC1B5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C850227-C993-CF4B-BE7B-6CF8752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1E5F77-DA06-CD4B-A38C-28D8E5BF0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C71079-4AE4-DB40-980A-14D61EC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7A54578-25EF-E843-9651-C18DE6CC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76A62F-26D7-604A-B454-36121A2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75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6F387-B6E5-E64E-9267-C4D7D56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A5866B-C79B-3B46-877C-9B6A40D5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0EE88A-F594-7546-B24B-DDBA65E8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86D956-2510-4E49-BC04-5947A4D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9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E10000-DB31-1149-A991-A52F3529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8648625-DC66-D548-9D15-A546872E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2E9509-CD62-5B42-AF84-6F2E181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1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38786-2920-C54B-A5F3-88041D3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1196B3-9C1A-8B4D-94F0-6DB40C1B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D797CC-6EF0-7546-B178-913A72CF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FAB3E4-FA5B-1448-A38F-EA963668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999BC4-75E4-8C41-A6E0-BF8FD33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4CB537-6BCC-214E-8D2A-597B5E5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3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F73A-5682-5D43-B49D-4F0C61A7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B9707F4-3A9B-E341-94E0-5BD1299E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F154E2-3479-974E-BA80-BDA126E6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B2C615-7AE6-7045-A177-3EE70E6B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A311AA-99BC-4C49-A910-D43CA4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D11192-08A1-2F45-BEBC-BB90034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66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DF258A-50E6-B940-B405-7546195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21264C-83DF-954C-B9F8-771DD449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3A07B9-CC63-C041-978E-59C74B163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9E1C-A5B8-BD40-8568-A94D34CDD95D}" type="datetimeFigureOut">
              <a:rPr lang="pt-PT" smtClean="0"/>
              <a:t>11/03/20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6EEE9C-AF4C-7C41-83D6-06B048F7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53A2AA-CB86-6D40-B2C8-C810BA29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0FD2-0074-434F-B48C-BCDDC0598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8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054D67-57AB-004C-9BB0-63278D99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" y="823203"/>
            <a:ext cx="12068955" cy="521159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BD9E3E-9265-D847-AF06-746E4E3BC861}"/>
              </a:ext>
            </a:extLst>
          </p:cNvPr>
          <p:cNvSpPr/>
          <p:nvPr/>
        </p:nvSpPr>
        <p:spPr>
          <a:xfrm>
            <a:off x="987470" y="1021226"/>
            <a:ext cx="144000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074128-13DB-9B4C-86C3-E200696D13A4}"/>
              </a:ext>
            </a:extLst>
          </p:cNvPr>
          <p:cNvSpPr/>
          <p:nvPr/>
        </p:nvSpPr>
        <p:spPr>
          <a:xfrm>
            <a:off x="720762" y="6048435"/>
            <a:ext cx="180000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B01E10-6DB4-D948-AA4D-2415BC750932}"/>
              </a:ext>
            </a:extLst>
          </p:cNvPr>
          <p:cNvSpPr txBox="1"/>
          <p:nvPr/>
        </p:nvSpPr>
        <p:spPr>
          <a:xfrm>
            <a:off x="849854" y="6034797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Intermediate </a:t>
            </a:r>
            <a:r>
              <a:rPr lang="pt-PT" sz="800" noProof="1"/>
              <a:t>cross-connect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AE3F7E-E67A-3640-8BCA-A63923ABCABC}"/>
              </a:ext>
            </a:extLst>
          </p:cNvPr>
          <p:cNvSpPr/>
          <p:nvPr/>
        </p:nvSpPr>
        <p:spPr>
          <a:xfrm>
            <a:off x="720762" y="6318435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48ED9E-E0D5-724B-8034-39CEAA202A9A}"/>
              </a:ext>
            </a:extLst>
          </p:cNvPr>
          <p:cNvSpPr txBox="1"/>
          <p:nvPr/>
        </p:nvSpPr>
        <p:spPr>
          <a:xfrm>
            <a:off x="849854" y="6300713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Horizontal </a:t>
            </a:r>
            <a:r>
              <a:rPr lang="pt-PT" sz="800" noProof="1"/>
              <a:t>cross-connect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79ABFD-2CF7-364F-8617-DEECBBB4D15C}"/>
              </a:ext>
            </a:extLst>
          </p:cNvPr>
          <p:cNvSpPr/>
          <p:nvPr/>
        </p:nvSpPr>
        <p:spPr>
          <a:xfrm>
            <a:off x="987470" y="1246490"/>
            <a:ext cx="144000" cy="14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4EE063E-AE5F-C549-BA71-1226B08B8299}"/>
              </a:ext>
            </a:extLst>
          </p:cNvPr>
          <p:cNvSpPr/>
          <p:nvPr/>
        </p:nvSpPr>
        <p:spPr>
          <a:xfrm>
            <a:off x="2312966" y="6048435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E24565-89A3-6B41-8455-6F2F85DC14C3}"/>
              </a:ext>
            </a:extLst>
          </p:cNvPr>
          <p:cNvSpPr txBox="1"/>
          <p:nvPr/>
        </p:nvSpPr>
        <p:spPr>
          <a:xfrm>
            <a:off x="2492966" y="6034797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</a:t>
            </a:r>
            <a:r>
              <a:rPr lang="pt-PT" sz="800" dirty="0" err="1"/>
              <a:t>point</a:t>
            </a:r>
            <a:r>
              <a:rPr lang="pt-PT" sz="800" dirty="0"/>
              <a:t> + </a:t>
            </a:r>
            <a:r>
              <a:rPr lang="pt-PT" sz="800" dirty="0" err="1"/>
              <a:t>outlet</a:t>
            </a:r>
            <a:endParaRPr lang="pt-PT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0FF8B-680A-0843-AA0D-92F4FCAD7B4A}"/>
              </a:ext>
            </a:extLst>
          </p:cNvPr>
          <p:cNvSpPr/>
          <p:nvPr/>
        </p:nvSpPr>
        <p:spPr>
          <a:xfrm>
            <a:off x="2330966" y="637215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B1D37D3-0FFF-C148-A77E-6C94C7E0D52F}"/>
              </a:ext>
            </a:extLst>
          </p:cNvPr>
          <p:cNvSpPr txBox="1"/>
          <p:nvPr/>
        </p:nvSpPr>
        <p:spPr>
          <a:xfrm>
            <a:off x="2446280" y="6325302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err="1"/>
              <a:t>Floor</a:t>
            </a:r>
            <a:r>
              <a:rPr lang="pt-PT" sz="800" dirty="0"/>
              <a:t> outlet</a:t>
            </a:r>
            <a:endParaRPr lang="pt-PT" sz="800" noProof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049A5A6-5410-6D40-A418-4BF6DA8C3F7D}"/>
              </a:ext>
            </a:extLst>
          </p:cNvPr>
          <p:cNvSpPr/>
          <p:nvPr/>
        </p:nvSpPr>
        <p:spPr>
          <a:xfrm>
            <a:off x="3579789" y="637215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5EC6048E-1024-3945-8DD7-DC3BE33B4B58}"/>
              </a:ext>
            </a:extLst>
          </p:cNvPr>
          <p:cNvSpPr txBox="1"/>
          <p:nvPr/>
        </p:nvSpPr>
        <p:spPr>
          <a:xfrm>
            <a:off x="3698285" y="6348311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4 outlets</a:t>
            </a:r>
            <a:endParaRPr lang="pt-PT" sz="800" noProof="1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8EE77D79-19DD-A34B-B1CC-FF084E499988}"/>
              </a:ext>
            </a:extLst>
          </p:cNvPr>
          <p:cNvCxnSpPr/>
          <p:nvPr/>
        </p:nvCxnSpPr>
        <p:spPr>
          <a:xfrm>
            <a:off x="4802565" y="6134368"/>
            <a:ext cx="74506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93323ECB-0F54-1D4A-8113-253CB92B6682}"/>
              </a:ext>
            </a:extLst>
          </p:cNvPr>
          <p:cNvCxnSpPr/>
          <p:nvPr/>
        </p:nvCxnSpPr>
        <p:spPr>
          <a:xfrm>
            <a:off x="4802565" y="6486003"/>
            <a:ext cx="7450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B8D44-CCB4-7F48-A4B3-663A839536BE}"/>
              </a:ext>
            </a:extLst>
          </p:cNvPr>
          <p:cNvSpPr txBox="1"/>
          <p:nvPr/>
        </p:nvSpPr>
        <p:spPr>
          <a:xfrm>
            <a:off x="5525380" y="601694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Fiber cable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EBF78BB8-5FC4-7041-A2C0-80BEF7886B5B}"/>
              </a:ext>
            </a:extLst>
          </p:cNvPr>
          <p:cNvSpPr txBox="1"/>
          <p:nvPr/>
        </p:nvSpPr>
        <p:spPr>
          <a:xfrm>
            <a:off x="5526950" y="63721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Copper cable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825057B6-06A0-A949-B3D3-BE3029F5AE4D}"/>
              </a:ext>
            </a:extLst>
          </p:cNvPr>
          <p:cNvCxnSpPr>
            <a:cxnSpLocks/>
          </p:cNvCxnSpPr>
          <p:nvPr/>
        </p:nvCxnSpPr>
        <p:spPr>
          <a:xfrm>
            <a:off x="1059470" y="619879"/>
            <a:ext cx="0" cy="40664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DD358E43-9274-0840-9157-EDC79C3E4CED}"/>
              </a:ext>
            </a:extLst>
          </p:cNvPr>
          <p:cNvCxnSpPr>
            <a:cxnSpLocks/>
          </p:cNvCxnSpPr>
          <p:nvPr/>
        </p:nvCxnSpPr>
        <p:spPr>
          <a:xfrm>
            <a:off x="1066401" y="1177732"/>
            <a:ext cx="0" cy="7309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Conexão Reta 220">
            <a:extLst>
              <a:ext uri="{FF2B5EF4-FFF2-40B4-BE49-F238E27FC236}">
                <a16:creationId xmlns:a16="http://schemas.microsoft.com/office/drawing/2014/main" id="{31C4FA40-67E9-9F4D-B769-1022DEA6D367}"/>
              </a:ext>
            </a:extLst>
          </p:cNvPr>
          <p:cNvCxnSpPr>
            <a:cxnSpLocks/>
          </p:cNvCxnSpPr>
          <p:nvPr/>
        </p:nvCxnSpPr>
        <p:spPr>
          <a:xfrm>
            <a:off x="304045" y="1519098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C6496F3C-F614-4644-A236-0F773E1F574C}"/>
              </a:ext>
            </a:extLst>
          </p:cNvPr>
          <p:cNvCxnSpPr>
            <a:cxnSpLocks/>
          </p:cNvCxnSpPr>
          <p:nvPr/>
        </p:nvCxnSpPr>
        <p:spPr>
          <a:xfrm>
            <a:off x="304045" y="1730656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xão Reta 222">
            <a:extLst>
              <a:ext uri="{FF2B5EF4-FFF2-40B4-BE49-F238E27FC236}">
                <a16:creationId xmlns:a16="http://schemas.microsoft.com/office/drawing/2014/main" id="{FF58B245-06EE-4F49-8A7D-F14CBEAB1D13}"/>
              </a:ext>
            </a:extLst>
          </p:cNvPr>
          <p:cNvCxnSpPr>
            <a:cxnSpLocks/>
          </p:cNvCxnSpPr>
          <p:nvPr/>
        </p:nvCxnSpPr>
        <p:spPr>
          <a:xfrm>
            <a:off x="307717" y="1941541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77794C17-80B7-684E-A6CA-3A9EB0B19F9E}"/>
              </a:ext>
            </a:extLst>
          </p:cNvPr>
          <p:cNvCxnSpPr>
            <a:cxnSpLocks/>
          </p:cNvCxnSpPr>
          <p:nvPr/>
        </p:nvCxnSpPr>
        <p:spPr>
          <a:xfrm flipV="1">
            <a:off x="1178560" y="1382318"/>
            <a:ext cx="0" cy="570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A0667587-8C50-D946-97E7-46DD6F236100}"/>
              </a:ext>
            </a:extLst>
          </p:cNvPr>
          <p:cNvCxnSpPr>
            <a:cxnSpLocks/>
          </p:cNvCxnSpPr>
          <p:nvPr/>
        </p:nvCxnSpPr>
        <p:spPr>
          <a:xfrm flipH="1">
            <a:off x="1140995" y="1382414"/>
            <a:ext cx="470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296A2EAF-D5E9-B149-AAF2-3E3B175C8B4F}"/>
              </a:ext>
            </a:extLst>
          </p:cNvPr>
          <p:cNvCxnSpPr/>
          <p:nvPr/>
        </p:nvCxnSpPr>
        <p:spPr>
          <a:xfrm flipV="1">
            <a:off x="277707" y="971973"/>
            <a:ext cx="0" cy="8128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Conexão Reta 225">
            <a:extLst>
              <a:ext uri="{FF2B5EF4-FFF2-40B4-BE49-F238E27FC236}">
                <a16:creationId xmlns:a16="http://schemas.microsoft.com/office/drawing/2014/main" id="{2DD4C2F2-6A7C-E74F-B712-42963CBCF702}"/>
              </a:ext>
            </a:extLst>
          </p:cNvPr>
          <p:cNvCxnSpPr>
            <a:cxnSpLocks/>
          </p:cNvCxnSpPr>
          <p:nvPr/>
        </p:nvCxnSpPr>
        <p:spPr>
          <a:xfrm>
            <a:off x="280336" y="978747"/>
            <a:ext cx="7424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73597295-FC43-F64B-823E-6F32F3BA78FC}"/>
              </a:ext>
            </a:extLst>
          </p:cNvPr>
          <p:cNvCxnSpPr>
            <a:cxnSpLocks/>
          </p:cNvCxnSpPr>
          <p:nvPr/>
        </p:nvCxnSpPr>
        <p:spPr>
          <a:xfrm>
            <a:off x="1018987" y="981293"/>
            <a:ext cx="0" cy="7309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0CDF7FDC-8E68-BF4D-AAC0-C5F04EF9ECCA}"/>
              </a:ext>
            </a:extLst>
          </p:cNvPr>
          <p:cNvCxnSpPr>
            <a:cxnSpLocks/>
          </p:cNvCxnSpPr>
          <p:nvPr/>
        </p:nvCxnSpPr>
        <p:spPr>
          <a:xfrm flipV="1">
            <a:off x="1185334" y="995093"/>
            <a:ext cx="1001" cy="14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xão Reta 233">
            <a:extLst>
              <a:ext uri="{FF2B5EF4-FFF2-40B4-BE49-F238E27FC236}">
                <a16:creationId xmlns:a16="http://schemas.microsoft.com/office/drawing/2014/main" id="{C6899D58-6451-CF45-888E-244948E4AEE6}"/>
              </a:ext>
            </a:extLst>
          </p:cNvPr>
          <p:cNvCxnSpPr>
            <a:cxnSpLocks/>
          </p:cNvCxnSpPr>
          <p:nvPr/>
        </p:nvCxnSpPr>
        <p:spPr>
          <a:xfrm flipH="1">
            <a:off x="1141788" y="1135807"/>
            <a:ext cx="470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AA4E20E4-62DB-FF48-975E-A90D316B6CF4}"/>
              </a:ext>
            </a:extLst>
          </p:cNvPr>
          <p:cNvCxnSpPr>
            <a:cxnSpLocks/>
          </p:cNvCxnSpPr>
          <p:nvPr/>
        </p:nvCxnSpPr>
        <p:spPr>
          <a:xfrm flipV="1">
            <a:off x="1180256" y="998797"/>
            <a:ext cx="1965270" cy="10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238">
            <a:extLst>
              <a:ext uri="{FF2B5EF4-FFF2-40B4-BE49-F238E27FC236}">
                <a16:creationId xmlns:a16="http://schemas.microsoft.com/office/drawing/2014/main" id="{5194FC11-B453-C34C-BE7D-F158D54821F3}"/>
              </a:ext>
            </a:extLst>
          </p:cNvPr>
          <p:cNvCxnSpPr>
            <a:cxnSpLocks/>
          </p:cNvCxnSpPr>
          <p:nvPr/>
        </p:nvCxnSpPr>
        <p:spPr>
          <a:xfrm flipH="1" flipV="1">
            <a:off x="2170101" y="999801"/>
            <a:ext cx="5498" cy="9036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871C14F8-8205-1748-B645-0CCAF87D6675}"/>
              </a:ext>
            </a:extLst>
          </p:cNvPr>
          <p:cNvCxnSpPr>
            <a:cxnSpLocks/>
          </p:cNvCxnSpPr>
          <p:nvPr/>
        </p:nvCxnSpPr>
        <p:spPr>
          <a:xfrm>
            <a:off x="1302300" y="1486165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24F3CF54-54C7-C34C-B091-EAB1126FE66E}"/>
              </a:ext>
            </a:extLst>
          </p:cNvPr>
          <p:cNvCxnSpPr>
            <a:cxnSpLocks/>
          </p:cNvCxnSpPr>
          <p:nvPr/>
        </p:nvCxnSpPr>
        <p:spPr>
          <a:xfrm>
            <a:off x="1301753" y="1684431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6129546B-9E7C-1C4F-9256-5C1500E10695}"/>
              </a:ext>
            </a:extLst>
          </p:cNvPr>
          <p:cNvCxnSpPr>
            <a:cxnSpLocks/>
          </p:cNvCxnSpPr>
          <p:nvPr/>
        </p:nvCxnSpPr>
        <p:spPr>
          <a:xfrm>
            <a:off x="1309169" y="1905853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F82164BA-B371-0347-9374-243F327E519D}"/>
              </a:ext>
            </a:extLst>
          </p:cNvPr>
          <p:cNvCxnSpPr>
            <a:cxnSpLocks/>
          </p:cNvCxnSpPr>
          <p:nvPr/>
        </p:nvCxnSpPr>
        <p:spPr>
          <a:xfrm>
            <a:off x="2178374" y="1311547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xão Reta 246">
            <a:extLst>
              <a:ext uri="{FF2B5EF4-FFF2-40B4-BE49-F238E27FC236}">
                <a16:creationId xmlns:a16="http://schemas.microsoft.com/office/drawing/2014/main" id="{21AE64C8-AF16-FB44-8F1C-6FCE2304CE61}"/>
              </a:ext>
            </a:extLst>
          </p:cNvPr>
          <p:cNvCxnSpPr>
            <a:cxnSpLocks/>
          </p:cNvCxnSpPr>
          <p:nvPr/>
        </p:nvCxnSpPr>
        <p:spPr>
          <a:xfrm>
            <a:off x="2183874" y="1557491"/>
            <a:ext cx="877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xão Reta 247">
            <a:extLst>
              <a:ext uri="{FF2B5EF4-FFF2-40B4-BE49-F238E27FC236}">
                <a16:creationId xmlns:a16="http://schemas.microsoft.com/office/drawing/2014/main" id="{09B388B9-5FEB-DF40-8E2B-84B9BEC91E5A}"/>
              </a:ext>
            </a:extLst>
          </p:cNvPr>
          <p:cNvCxnSpPr>
            <a:cxnSpLocks/>
          </p:cNvCxnSpPr>
          <p:nvPr/>
        </p:nvCxnSpPr>
        <p:spPr>
          <a:xfrm>
            <a:off x="2183874" y="1847460"/>
            <a:ext cx="88840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xão Reta 267">
            <a:extLst>
              <a:ext uri="{FF2B5EF4-FFF2-40B4-BE49-F238E27FC236}">
                <a16:creationId xmlns:a16="http://schemas.microsoft.com/office/drawing/2014/main" id="{8D754283-64B8-6D4A-BBEB-45E98D56C660}"/>
              </a:ext>
            </a:extLst>
          </p:cNvPr>
          <p:cNvCxnSpPr>
            <a:cxnSpLocks/>
          </p:cNvCxnSpPr>
          <p:nvPr/>
        </p:nvCxnSpPr>
        <p:spPr>
          <a:xfrm flipV="1">
            <a:off x="3140360" y="986785"/>
            <a:ext cx="0" cy="17200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xão Reta 273">
            <a:extLst>
              <a:ext uri="{FF2B5EF4-FFF2-40B4-BE49-F238E27FC236}">
                <a16:creationId xmlns:a16="http://schemas.microsoft.com/office/drawing/2014/main" id="{777F55D7-245E-294A-AAB1-140C64B4CEC1}"/>
              </a:ext>
            </a:extLst>
          </p:cNvPr>
          <p:cNvCxnSpPr>
            <a:cxnSpLocks/>
          </p:cNvCxnSpPr>
          <p:nvPr/>
        </p:nvCxnSpPr>
        <p:spPr>
          <a:xfrm>
            <a:off x="2174657" y="2698556"/>
            <a:ext cx="9652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xão Reta 286">
            <a:extLst>
              <a:ext uri="{FF2B5EF4-FFF2-40B4-BE49-F238E27FC236}">
                <a16:creationId xmlns:a16="http://schemas.microsoft.com/office/drawing/2014/main" id="{81A1B4B6-8098-AB46-B09C-B46C50AE4B2A}"/>
              </a:ext>
            </a:extLst>
          </p:cNvPr>
          <p:cNvCxnSpPr>
            <a:cxnSpLocks/>
          </p:cNvCxnSpPr>
          <p:nvPr/>
        </p:nvCxnSpPr>
        <p:spPr>
          <a:xfrm flipV="1">
            <a:off x="1014107" y="3130026"/>
            <a:ext cx="1163504" cy="1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xão Reta 287">
            <a:extLst>
              <a:ext uri="{FF2B5EF4-FFF2-40B4-BE49-F238E27FC236}">
                <a16:creationId xmlns:a16="http://schemas.microsoft.com/office/drawing/2014/main" id="{805505AC-FF10-2143-BACE-28AD20781368}"/>
              </a:ext>
            </a:extLst>
          </p:cNvPr>
          <p:cNvCxnSpPr>
            <a:cxnSpLocks/>
          </p:cNvCxnSpPr>
          <p:nvPr/>
        </p:nvCxnSpPr>
        <p:spPr>
          <a:xfrm>
            <a:off x="2177611" y="3065237"/>
            <a:ext cx="9103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xão Reta 289">
            <a:extLst>
              <a:ext uri="{FF2B5EF4-FFF2-40B4-BE49-F238E27FC236}">
                <a16:creationId xmlns:a16="http://schemas.microsoft.com/office/drawing/2014/main" id="{EBE8C7BD-4F31-AF42-8A2E-9EF33637F34B}"/>
              </a:ext>
            </a:extLst>
          </p:cNvPr>
          <p:cNvCxnSpPr>
            <a:cxnSpLocks/>
          </p:cNvCxnSpPr>
          <p:nvPr/>
        </p:nvCxnSpPr>
        <p:spPr>
          <a:xfrm flipV="1">
            <a:off x="1042386" y="3375891"/>
            <a:ext cx="112440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xão Reta 292">
            <a:extLst>
              <a:ext uri="{FF2B5EF4-FFF2-40B4-BE49-F238E27FC236}">
                <a16:creationId xmlns:a16="http://schemas.microsoft.com/office/drawing/2014/main" id="{C3318BA8-2A8D-A54A-AB5F-B98ADD890104}"/>
              </a:ext>
            </a:extLst>
          </p:cNvPr>
          <p:cNvCxnSpPr>
            <a:cxnSpLocks/>
          </p:cNvCxnSpPr>
          <p:nvPr/>
        </p:nvCxnSpPr>
        <p:spPr>
          <a:xfrm>
            <a:off x="2170101" y="3308859"/>
            <a:ext cx="9103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xão Reta 293">
            <a:extLst>
              <a:ext uri="{FF2B5EF4-FFF2-40B4-BE49-F238E27FC236}">
                <a16:creationId xmlns:a16="http://schemas.microsoft.com/office/drawing/2014/main" id="{27B63F06-A00E-3949-B516-1B3070810C6D}"/>
              </a:ext>
            </a:extLst>
          </p:cNvPr>
          <p:cNvCxnSpPr>
            <a:cxnSpLocks/>
          </p:cNvCxnSpPr>
          <p:nvPr/>
        </p:nvCxnSpPr>
        <p:spPr>
          <a:xfrm flipV="1">
            <a:off x="2170101" y="2691235"/>
            <a:ext cx="0" cy="6846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 Reta 219">
            <a:extLst>
              <a:ext uri="{FF2B5EF4-FFF2-40B4-BE49-F238E27FC236}">
                <a16:creationId xmlns:a16="http://schemas.microsoft.com/office/drawing/2014/main" id="{2D1D536E-27B4-5E4D-8198-9E992A9D0B72}"/>
              </a:ext>
            </a:extLst>
          </p:cNvPr>
          <p:cNvCxnSpPr>
            <a:cxnSpLocks/>
          </p:cNvCxnSpPr>
          <p:nvPr/>
        </p:nvCxnSpPr>
        <p:spPr>
          <a:xfrm flipV="1">
            <a:off x="3819280" y="1400116"/>
            <a:ext cx="0" cy="3259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ACDD2ED-B572-E143-93CD-885514903660}"/>
              </a:ext>
            </a:extLst>
          </p:cNvPr>
          <p:cNvSpPr/>
          <p:nvPr/>
        </p:nvSpPr>
        <p:spPr>
          <a:xfrm>
            <a:off x="3739679" y="1817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19B5A-034C-F74F-BEA3-B13E4656907D}"/>
              </a:ext>
            </a:extLst>
          </p:cNvPr>
          <p:cNvSpPr/>
          <p:nvPr/>
        </p:nvSpPr>
        <p:spPr>
          <a:xfrm>
            <a:off x="3741584" y="23371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B703E1-F073-BF4E-8693-F0B5DEE8B578}"/>
              </a:ext>
            </a:extLst>
          </p:cNvPr>
          <p:cNvSpPr/>
          <p:nvPr/>
        </p:nvSpPr>
        <p:spPr>
          <a:xfrm>
            <a:off x="3736150" y="291191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2F8A85-2324-1D4C-A11D-E837E563BBE3}"/>
              </a:ext>
            </a:extLst>
          </p:cNvPr>
          <p:cNvSpPr/>
          <p:nvPr/>
        </p:nvSpPr>
        <p:spPr>
          <a:xfrm>
            <a:off x="3749796" y="34488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F4DE11-4D39-474A-9B43-85E0FD9A43F6}"/>
              </a:ext>
            </a:extLst>
          </p:cNvPr>
          <p:cNvSpPr/>
          <p:nvPr/>
        </p:nvSpPr>
        <p:spPr>
          <a:xfrm>
            <a:off x="3737607" y="40470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49DCE3-8311-714B-9C1F-CF2611BE2D58}"/>
              </a:ext>
            </a:extLst>
          </p:cNvPr>
          <p:cNvSpPr/>
          <p:nvPr/>
        </p:nvSpPr>
        <p:spPr>
          <a:xfrm>
            <a:off x="3747280" y="4650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67AD67E4-9085-0348-B732-9A9D7F8A7DE2}"/>
              </a:ext>
            </a:extLst>
          </p:cNvPr>
          <p:cNvCxnSpPr>
            <a:cxnSpLocks/>
            <a:stCxn id="240" idx="0"/>
          </p:cNvCxnSpPr>
          <p:nvPr/>
        </p:nvCxnSpPr>
        <p:spPr>
          <a:xfrm flipV="1">
            <a:off x="4642575" y="1403279"/>
            <a:ext cx="106" cy="3244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xão Reta 253">
            <a:extLst>
              <a:ext uri="{FF2B5EF4-FFF2-40B4-BE49-F238E27FC236}">
                <a16:creationId xmlns:a16="http://schemas.microsoft.com/office/drawing/2014/main" id="{5D48D1D6-6C6E-0C4E-B848-FB3005C19F00}"/>
              </a:ext>
            </a:extLst>
          </p:cNvPr>
          <p:cNvCxnSpPr>
            <a:cxnSpLocks/>
            <a:stCxn id="264" idx="0"/>
          </p:cNvCxnSpPr>
          <p:nvPr/>
        </p:nvCxnSpPr>
        <p:spPr>
          <a:xfrm flipH="1" flipV="1">
            <a:off x="5465042" y="1403279"/>
            <a:ext cx="6798" cy="3244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xão Reta 276">
            <a:extLst>
              <a:ext uri="{FF2B5EF4-FFF2-40B4-BE49-F238E27FC236}">
                <a16:creationId xmlns:a16="http://schemas.microsoft.com/office/drawing/2014/main" id="{CB4435E4-CE9C-8B4A-A59C-FE8A5B8D052E}"/>
              </a:ext>
            </a:extLst>
          </p:cNvPr>
          <p:cNvCxnSpPr>
            <a:cxnSpLocks/>
            <a:stCxn id="359" idx="0"/>
          </p:cNvCxnSpPr>
          <p:nvPr/>
        </p:nvCxnSpPr>
        <p:spPr>
          <a:xfrm flipH="1" flipV="1">
            <a:off x="7123188" y="1403279"/>
            <a:ext cx="0" cy="325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xão Reta 290">
            <a:extLst>
              <a:ext uri="{FF2B5EF4-FFF2-40B4-BE49-F238E27FC236}">
                <a16:creationId xmlns:a16="http://schemas.microsoft.com/office/drawing/2014/main" id="{CFF517A5-D5E0-E440-A304-0671283B3FB2}"/>
              </a:ext>
            </a:extLst>
          </p:cNvPr>
          <p:cNvCxnSpPr>
            <a:cxnSpLocks/>
            <a:stCxn id="399" idx="0"/>
          </p:cNvCxnSpPr>
          <p:nvPr/>
        </p:nvCxnSpPr>
        <p:spPr>
          <a:xfrm flipH="1" flipV="1">
            <a:off x="7941146" y="1453409"/>
            <a:ext cx="0" cy="3196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xão Reta 302">
            <a:extLst>
              <a:ext uri="{FF2B5EF4-FFF2-40B4-BE49-F238E27FC236}">
                <a16:creationId xmlns:a16="http://schemas.microsoft.com/office/drawing/2014/main" id="{6FE33094-8D74-414A-A80B-044300260A3F}"/>
              </a:ext>
            </a:extLst>
          </p:cNvPr>
          <p:cNvCxnSpPr>
            <a:cxnSpLocks/>
            <a:stCxn id="367" idx="0"/>
          </p:cNvCxnSpPr>
          <p:nvPr/>
        </p:nvCxnSpPr>
        <p:spPr>
          <a:xfrm flipH="1" flipV="1">
            <a:off x="8765105" y="1403281"/>
            <a:ext cx="0" cy="3246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xão Reta 311">
            <a:extLst>
              <a:ext uri="{FF2B5EF4-FFF2-40B4-BE49-F238E27FC236}">
                <a16:creationId xmlns:a16="http://schemas.microsoft.com/office/drawing/2014/main" id="{CDC428FB-9366-DC47-8554-2DCA25AD2A78}"/>
              </a:ext>
            </a:extLst>
          </p:cNvPr>
          <p:cNvCxnSpPr>
            <a:cxnSpLocks/>
            <a:stCxn id="375" idx="0"/>
          </p:cNvCxnSpPr>
          <p:nvPr/>
        </p:nvCxnSpPr>
        <p:spPr>
          <a:xfrm flipH="1" flipV="1">
            <a:off x="9596596" y="1403279"/>
            <a:ext cx="0" cy="3246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xão Reta 320">
            <a:extLst>
              <a:ext uri="{FF2B5EF4-FFF2-40B4-BE49-F238E27FC236}">
                <a16:creationId xmlns:a16="http://schemas.microsoft.com/office/drawing/2014/main" id="{1A6EBFC8-11F1-6A4C-8F49-F7E335070A4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 flipV="1">
            <a:off x="10415259" y="1403279"/>
            <a:ext cx="0" cy="3246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xão Reta 329">
            <a:extLst>
              <a:ext uri="{FF2B5EF4-FFF2-40B4-BE49-F238E27FC236}">
                <a16:creationId xmlns:a16="http://schemas.microsoft.com/office/drawing/2014/main" id="{35271A70-4C23-D540-8970-EFE50CEC9207}"/>
              </a:ext>
            </a:extLst>
          </p:cNvPr>
          <p:cNvCxnSpPr>
            <a:cxnSpLocks/>
            <a:stCxn id="391" idx="0"/>
          </p:cNvCxnSpPr>
          <p:nvPr/>
        </p:nvCxnSpPr>
        <p:spPr>
          <a:xfrm flipV="1">
            <a:off x="11241751" y="1403278"/>
            <a:ext cx="0" cy="3248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xão Reta 350">
            <a:extLst>
              <a:ext uri="{FF2B5EF4-FFF2-40B4-BE49-F238E27FC236}">
                <a16:creationId xmlns:a16="http://schemas.microsoft.com/office/drawing/2014/main" id="{4284453D-0FB6-F14F-A7E8-E3FCF84EFC41}"/>
              </a:ext>
            </a:extLst>
          </p:cNvPr>
          <p:cNvCxnSpPr>
            <a:cxnSpLocks/>
          </p:cNvCxnSpPr>
          <p:nvPr/>
        </p:nvCxnSpPr>
        <p:spPr>
          <a:xfrm flipV="1">
            <a:off x="1057005" y="2872943"/>
            <a:ext cx="112440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xão Reta 338">
            <a:extLst>
              <a:ext uri="{FF2B5EF4-FFF2-40B4-BE49-F238E27FC236}">
                <a16:creationId xmlns:a16="http://schemas.microsoft.com/office/drawing/2014/main" id="{0BE26408-2820-5E47-AD34-C5417AAEED28}"/>
              </a:ext>
            </a:extLst>
          </p:cNvPr>
          <p:cNvCxnSpPr>
            <a:cxnSpLocks/>
            <a:stCxn id="350" idx="0"/>
          </p:cNvCxnSpPr>
          <p:nvPr/>
        </p:nvCxnSpPr>
        <p:spPr>
          <a:xfrm flipH="1" flipV="1">
            <a:off x="6288769" y="1403279"/>
            <a:ext cx="0" cy="3254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6CA654-784F-6B42-9339-D0563FF01D10}"/>
              </a:ext>
            </a:extLst>
          </p:cNvPr>
          <p:cNvSpPr/>
          <p:nvPr/>
        </p:nvSpPr>
        <p:spPr>
          <a:xfrm>
            <a:off x="7851077" y="3111183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" name="Retângulo 347">
            <a:extLst>
              <a:ext uri="{FF2B5EF4-FFF2-40B4-BE49-F238E27FC236}">
                <a16:creationId xmlns:a16="http://schemas.microsoft.com/office/drawing/2014/main" id="{5ADBAEFD-A7C7-504A-A2C8-A625E0192A3A}"/>
              </a:ext>
            </a:extLst>
          </p:cNvPr>
          <p:cNvSpPr/>
          <p:nvPr/>
        </p:nvSpPr>
        <p:spPr>
          <a:xfrm>
            <a:off x="4552931" y="3123944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C0B4810-9B02-DF4C-ADC8-921F28199428}"/>
              </a:ext>
            </a:extLst>
          </p:cNvPr>
          <p:cNvSpPr/>
          <p:nvPr/>
        </p:nvSpPr>
        <p:spPr>
          <a:xfrm>
            <a:off x="993707" y="280933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49730E3-6456-D74E-AF5D-D3B6D0552FFC}"/>
              </a:ext>
            </a:extLst>
          </p:cNvPr>
          <p:cNvSpPr/>
          <p:nvPr/>
        </p:nvSpPr>
        <p:spPr>
          <a:xfrm>
            <a:off x="1257029" y="281192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AD49A9F-B0E4-834B-91FF-F14E6ED4C47D}"/>
              </a:ext>
            </a:extLst>
          </p:cNvPr>
          <p:cNvSpPr/>
          <p:nvPr/>
        </p:nvSpPr>
        <p:spPr>
          <a:xfrm>
            <a:off x="1538430" y="280933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21EB1E8-F835-314E-82BA-E4BF6782D3A0}"/>
              </a:ext>
            </a:extLst>
          </p:cNvPr>
          <p:cNvSpPr/>
          <p:nvPr/>
        </p:nvSpPr>
        <p:spPr>
          <a:xfrm>
            <a:off x="1764269" y="280933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AD5F3C9-3A96-384F-AB00-BB1002C46AC2}"/>
              </a:ext>
            </a:extLst>
          </p:cNvPr>
          <p:cNvSpPr/>
          <p:nvPr/>
        </p:nvSpPr>
        <p:spPr>
          <a:xfrm>
            <a:off x="941093" y="305718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E9A62DD-761C-E74D-B77D-525F3B2118F4}"/>
              </a:ext>
            </a:extLst>
          </p:cNvPr>
          <p:cNvSpPr/>
          <p:nvPr/>
        </p:nvSpPr>
        <p:spPr>
          <a:xfrm>
            <a:off x="1191751" y="305976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85BBDBA-6416-6E43-8A94-D1B8D81C2438}"/>
              </a:ext>
            </a:extLst>
          </p:cNvPr>
          <p:cNvSpPr/>
          <p:nvPr/>
        </p:nvSpPr>
        <p:spPr>
          <a:xfrm>
            <a:off x="1429726" y="30632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F72BD2-F065-C840-8940-E535B999B647}"/>
              </a:ext>
            </a:extLst>
          </p:cNvPr>
          <p:cNvSpPr/>
          <p:nvPr/>
        </p:nvSpPr>
        <p:spPr>
          <a:xfrm>
            <a:off x="1646145" y="30632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C75E8A4-040C-DB4A-A99F-127D0BB9E326}"/>
              </a:ext>
            </a:extLst>
          </p:cNvPr>
          <p:cNvSpPr/>
          <p:nvPr/>
        </p:nvSpPr>
        <p:spPr>
          <a:xfrm>
            <a:off x="994401" y="33345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7125124-1C97-C146-A23F-BF6E7ACA92C9}"/>
              </a:ext>
            </a:extLst>
          </p:cNvPr>
          <p:cNvSpPr/>
          <p:nvPr/>
        </p:nvSpPr>
        <p:spPr>
          <a:xfrm>
            <a:off x="1273907" y="333718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E7ABAE7-7582-2344-8618-278A9CCDEFB3}"/>
              </a:ext>
            </a:extLst>
          </p:cNvPr>
          <p:cNvSpPr/>
          <p:nvPr/>
        </p:nvSpPr>
        <p:spPr>
          <a:xfrm>
            <a:off x="1533876" y="33345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26315B4-2761-5040-96FC-A3DA49B8BB99}"/>
              </a:ext>
            </a:extLst>
          </p:cNvPr>
          <p:cNvSpPr/>
          <p:nvPr/>
        </p:nvSpPr>
        <p:spPr>
          <a:xfrm>
            <a:off x="1745427" y="33345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AFCE0FF-43D6-D14E-A422-8BD5A4CD16A4}"/>
              </a:ext>
            </a:extLst>
          </p:cNvPr>
          <p:cNvSpPr/>
          <p:nvPr/>
        </p:nvSpPr>
        <p:spPr>
          <a:xfrm>
            <a:off x="2210003" y="299431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2A2F284-35AF-984E-BDCF-1B6173AF5638}"/>
              </a:ext>
            </a:extLst>
          </p:cNvPr>
          <p:cNvSpPr/>
          <p:nvPr/>
        </p:nvSpPr>
        <p:spPr>
          <a:xfrm>
            <a:off x="2473325" y="29969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BB3C502-92F0-0141-8FCD-5EFFA7DF18DF}"/>
              </a:ext>
            </a:extLst>
          </p:cNvPr>
          <p:cNvSpPr/>
          <p:nvPr/>
        </p:nvSpPr>
        <p:spPr>
          <a:xfrm>
            <a:off x="2754726" y="299431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038DF16-8DBF-384C-8756-FD2A4B4DD4E4}"/>
              </a:ext>
            </a:extLst>
          </p:cNvPr>
          <p:cNvSpPr/>
          <p:nvPr/>
        </p:nvSpPr>
        <p:spPr>
          <a:xfrm>
            <a:off x="2980565" y="299431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C1A7AC8-D87C-0745-99A4-773AD27CFB0A}"/>
              </a:ext>
            </a:extLst>
          </p:cNvPr>
          <p:cNvSpPr/>
          <p:nvPr/>
        </p:nvSpPr>
        <p:spPr>
          <a:xfrm>
            <a:off x="2212253" y="324216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275F82-FBC2-C644-9F79-9436ED10ABF4}"/>
              </a:ext>
            </a:extLst>
          </p:cNvPr>
          <p:cNvSpPr/>
          <p:nvPr/>
        </p:nvSpPr>
        <p:spPr>
          <a:xfrm>
            <a:off x="2467483" y="324475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D5D8F84-58C5-FD41-9A19-A84832DD2527}"/>
              </a:ext>
            </a:extLst>
          </p:cNvPr>
          <p:cNvSpPr/>
          <p:nvPr/>
        </p:nvSpPr>
        <p:spPr>
          <a:xfrm>
            <a:off x="2748884" y="324216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B7C734D-72CE-134A-91E0-B3BD3ADC6CC7}"/>
              </a:ext>
            </a:extLst>
          </p:cNvPr>
          <p:cNvSpPr/>
          <p:nvPr/>
        </p:nvSpPr>
        <p:spPr>
          <a:xfrm>
            <a:off x="2974723" y="324216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4CE164-AFA0-6A47-8C5E-CE8EABC8EBF2}"/>
              </a:ext>
            </a:extLst>
          </p:cNvPr>
          <p:cNvSpPr/>
          <p:nvPr/>
        </p:nvSpPr>
        <p:spPr>
          <a:xfrm>
            <a:off x="232045" y="16587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8722E3C-F912-DA4A-92A3-7B0FEB0DD668}"/>
              </a:ext>
            </a:extLst>
          </p:cNvPr>
          <p:cNvSpPr/>
          <p:nvPr/>
        </p:nvSpPr>
        <p:spPr>
          <a:xfrm>
            <a:off x="494104" y="16553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9FA22F9-AD95-0940-B539-0511DFDAD942}"/>
              </a:ext>
            </a:extLst>
          </p:cNvPr>
          <p:cNvSpPr/>
          <p:nvPr/>
        </p:nvSpPr>
        <p:spPr>
          <a:xfrm>
            <a:off x="774518" y="16586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25899EA-C97A-934B-9D2D-35848BECD044}"/>
              </a:ext>
            </a:extLst>
          </p:cNvPr>
          <p:cNvSpPr/>
          <p:nvPr/>
        </p:nvSpPr>
        <p:spPr>
          <a:xfrm>
            <a:off x="988598" y="165157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D7F3A83-82CB-7A44-BA5A-17F60ABAC672}"/>
              </a:ext>
            </a:extLst>
          </p:cNvPr>
          <p:cNvSpPr/>
          <p:nvPr/>
        </p:nvSpPr>
        <p:spPr>
          <a:xfrm>
            <a:off x="229804" y="144727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71D48C4-9D44-DC49-9873-5C3E45F4FA69}"/>
              </a:ext>
            </a:extLst>
          </p:cNvPr>
          <p:cNvSpPr/>
          <p:nvPr/>
        </p:nvSpPr>
        <p:spPr>
          <a:xfrm>
            <a:off x="491863" y="144383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7C7539-176F-1449-9DC4-AE00747ED404}"/>
              </a:ext>
            </a:extLst>
          </p:cNvPr>
          <p:cNvSpPr/>
          <p:nvPr/>
        </p:nvSpPr>
        <p:spPr>
          <a:xfrm>
            <a:off x="772277" y="144718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DC57F8F-D66B-2748-9044-D9B0491F6C38}"/>
              </a:ext>
            </a:extLst>
          </p:cNvPr>
          <p:cNvSpPr/>
          <p:nvPr/>
        </p:nvSpPr>
        <p:spPr>
          <a:xfrm>
            <a:off x="986357" y="14401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BD4E3CC-7407-2B4F-9153-7412AD2229ED}"/>
              </a:ext>
            </a:extLst>
          </p:cNvPr>
          <p:cNvSpPr/>
          <p:nvPr/>
        </p:nvSpPr>
        <p:spPr>
          <a:xfrm>
            <a:off x="234218" y="18702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994DD3E-1B4F-A542-82C7-E750764E8FC2}"/>
              </a:ext>
            </a:extLst>
          </p:cNvPr>
          <p:cNvSpPr/>
          <p:nvPr/>
        </p:nvSpPr>
        <p:spPr>
          <a:xfrm>
            <a:off x="496277" y="186676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6578308-34C3-E745-B27F-169405FE230F}"/>
              </a:ext>
            </a:extLst>
          </p:cNvPr>
          <p:cNvSpPr/>
          <p:nvPr/>
        </p:nvSpPr>
        <p:spPr>
          <a:xfrm>
            <a:off x="776691" y="187012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8BEE148-B576-8D4F-96A5-BEBEC69678A7}"/>
              </a:ext>
            </a:extLst>
          </p:cNvPr>
          <p:cNvSpPr/>
          <p:nvPr/>
        </p:nvSpPr>
        <p:spPr>
          <a:xfrm>
            <a:off x="990771" y="186303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171235-B68B-D441-ACC8-8ACCDBC95A5A}"/>
              </a:ext>
            </a:extLst>
          </p:cNvPr>
          <p:cNvSpPr/>
          <p:nvPr/>
        </p:nvSpPr>
        <p:spPr>
          <a:xfrm>
            <a:off x="1228978" y="163128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0C21B45-647E-3F49-BC94-5186A36CFCD4}"/>
              </a:ext>
            </a:extLst>
          </p:cNvPr>
          <p:cNvSpPr/>
          <p:nvPr/>
        </p:nvSpPr>
        <p:spPr>
          <a:xfrm>
            <a:off x="1491037" y="162784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F5315B5-8C40-5B4C-8516-510CFF426CD4}"/>
              </a:ext>
            </a:extLst>
          </p:cNvPr>
          <p:cNvSpPr/>
          <p:nvPr/>
        </p:nvSpPr>
        <p:spPr>
          <a:xfrm>
            <a:off x="1771451" y="16311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C29B530-E905-A44E-A261-E69D108DD9C0}"/>
              </a:ext>
            </a:extLst>
          </p:cNvPr>
          <p:cNvSpPr/>
          <p:nvPr/>
        </p:nvSpPr>
        <p:spPr>
          <a:xfrm>
            <a:off x="1985531" y="162411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F9CC397-71CF-B648-B4CD-4A664BD57C82}"/>
              </a:ext>
            </a:extLst>
          </p:cNvPr>
          <p:cNvSpPr/>
          <p:nvPr/>
        </p:nvSpPr>
        <p:spPr>
          <a:xfrm>
            <a:off x="1226737" y="141981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31054C-ADC0-854B-8CC2-8507E6FE6C81}"/>
              </a:ext>
            </a:extLst>
          </p:cNvPr>
          <p:cNvSpPr/>
          <p:nvPr/>
        </p:nvSpPr>
        <p:spPr>
          <a:xfrm>
            <a:off x="1488796" y="141637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BDDDB79-B2E2-1746-B1B9-261354DD7D5D}"/>
              </a:ext>
            </a:extLst>
          </p:cNvPr>
          <p:cNvSpPr/>
          <p:nvPr/>
        </p:nvSpPr>
        <p:spPr>
          <a:xfrm>
            <a:off x="1769210" y="141972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6F9FF9EA-D7F2-9F40-84B7-ED6C3CAC60F7}"/>
              </a:ext>
            </a:extLst>
          </p:cNvPr>
          <p:cNvSpPr/>
          <p:nvPr/>
        </p:nvSpPr>
        <p:spPr>
          <a:xfrm>
            <a:off x="1983290" y="141264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0AACB1E-E303-1548-9C8F-E9CF2C06644B}"/>
              </a:ext>
            </a:extLst>
          </p:cNvPr>
          <p:cNvSpPr/>
          <p:nvPr/>
        </p:nvSpPr>
        <p:spPr>
          <a:xfrm>
            <a:off x="1231151" y="184274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CF769FA-5B8A-FC4B-A1EB-574ADE2E8A2F}"/>
              </a:ext>
            </a:extLst>
          </p:cNvPr>
          <p:cNvSpPr/>
          <p:nvPr/>
        </p:nvSpPr>
        <p:spPr>
          <a:xfrm>
            <a:off x="1493210" y="183931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8044C61F-8EBE-A14D-9F9B-9ABA265E28FF}"/>
              </a:ext>
            </a:extLst>
          </p:cNvPr>
          <p:cNvSpPr/>
          <p:nvPr/>
        </p:nvSpPr>
        <p:spPr>
          <a:xfrm>
            <a:off x="1773624" y="184266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FBA9EE3-333A-5842-BF9B-1A49593C6514}"/>
              </a:ext>
            </a:extLst>
          </p:cNvPr>
          <p:cNvSpPr/>
          <p:nvPr/>
        </p:nvSpPr>
        <p:spPr>
          <a:xfrm>
            <a:off x="1987704" y="18355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BC70BF9-C943-C946-9210-B8BA2187B65D}"/>
              </a:ext>
            </a:extLst>
          </p:cNvPr>
          <p:cNvSpPr/>
          <p:nvPr/>
        </p:nvSpPr>
        <p:spPr>
          <a:xfrm>
            <a:off x="2218657" y="123831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533E54-5DBE-5A43-880E-B41FBAD26EF0}"/>
              </a:ext>
            </a:extLst>
          </p:cNvPr>
          <p:cNvSpPr/>
          <p:nvPr/>
        </p:nvSpPr>
        <p:spPr>
          <a:xfrm>
            <a:off x="2472454" y="124090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900495F-E393-BC46-9305-CA354A4B86C7}"/>
              </a:ext>
            </a:extLst>
          </p:cNvPr>
          <p:cNvSpPr/>
          <p:nvPr/>
        </p:nvSpPr>
        <p:spPr>
          <a:xfrm>
            <a:off x="2739167" y="123831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1F41F3D-D229-5240-94BD-B8CDDACFEFF7}"/>
              </a:ext>
            </a:extLst>
          </p:cNvPr>
          <p:cNvSpPr/>
          <p:nvPr/>
        </p:nvSpPr>
        <p:spPr>
          <a:xfrm>
            <a:off x="2961334" y="123831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309E672-9061-5444-B611-55B04DDB621B}"/>
              </a:ext>
            </a:extLst>
          </p:cNvPr>
          <p:cNvSpPr/>
          <p:nvPr/>
        </p:nvSpPr>
        <p:spPr>
          <a:xfrm>
            <a:off x="2224082" y="14861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DB075C9-8DF3-5344-AFF1-092032D4548B}"/>
              </a:ext>
            </a:extLst>
          </p:cNvPr>
          <p:cNvSpPr/>
          <p:nvPr/>
        </p:nvSpPr>
        <p:spPr>
          <a:xfrm>
            <a:off x="2466612" y="148875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A060C2B-C068-A74B-ADF9-D979D396639F}"/>
              </a:ext>
            </a:extLst>
          </p:cNvPr>
          <p:cNvSpPr/>
          <p:nvPr/>
        </p:nvSpPr>
        <p:spPr>
          <a:xfrm>
            <a:off x="2748013" y="14861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20289DF-B039-1D4F-98ED-C0B660973BDC}"/>
              </a:ext>
            </a:extLst>
          </p:cNvPr>
          <p:cNvSpPr/>
          <p:nvPr/>
        </p:nvSpPr>
        <p:spPr>
          <a:xfrm>
            <a:off x="2962836" y="14861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32F4DE8-9637-3D49-9DC9-830F3F9DC4D1}"/>
              </a:ext>
            </a:extLst>
          </p:cNvPr>
          <p:cNvSpPr/>
          <p:nvPr/>
        </p:nvSpPr>
        <p:spPr>
          <a:xfrm>
            <a:off x="2222526" y="17635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2697AEE-B8D1-854E-BE7E-C2E780B11368}"/>
              </a:ext>
            </a:extLst>
          </p:cNvPr>
          <p:cNvSpPr/>
          <p:nvPr/>
        </p:nvSpPr>
        <p:spPr>
          <a:xfrm>
            <a:off x="2489332" y="17661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54D3DC1-96EB-D745-A418-D035670F9543}"/>
              </a:ext>
            </a:extLst>
          </p:cNvPr>
          <p:cNvSpPr/>
          <p:nvPr/>
        </p:nvSpPr>
        <p:spPr>
          <a:xfrm>
            <a:off x="2749301" y="17635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14FD3CC-5A28-1948-B20C-00507DFA30C6}"/>
              </a:ext>
            </a:extLst>
          </p:cNvPr>
          <p:cNvSpPr/>
          <p:nvPr/>
        </p:nvSpPr>
        <p:spPr>
          <a:xfrm>
            <a:off x="2960852" y="17635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5DCE11-09C5-DB48-8481-6E4A580BF7E6}"/>
              </a:ext>
            </a:extLst>
          </p:cNvPr>
          <p:cNvSpPr/>
          <p:nvPr/>
        </p:nvSpPr>
        <p:spPr>
          <a:xfrm>
            <a:off x="-153424" y="-1722763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16A33203-084F-7246-856A-35E63EA5E14C}"/>
              </a:ext>
            </a:extLst>
          </p:cNvPr>
          <p:cNvCxnSpPr>
            <a:cxnSpLocks/>
            <a:endCxn id="360" idx="6"/>
          </p:cNvCxnSpPr>
          <p:nvPr/>
        </p:nvCxnSpPr>
        <p:spPr>
          <a:xfrm>
            <a:off x="3496217" y="1385055"/>
            <a:ext cx="3705409" cy="16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xão Reta 242">
            <a:extLst>
              <a:ext uri="{FF2B5EF4-FFF2-40B4-BE49-F238E27FC236}">
                <a16:creationId xmlns:a16="http://schemas.microsoft.com/office/drawing/2014/main" id="{2B869D72-B915-ED4C-AC34-7E5C33761B22}"/>
              </a:ext>
            </a:extLst>
          </p:cNvPr>
          <p:cNvCxnSpPr>
            <a:cxnSpLocks/>
          </p:cNvCxnSpPr>
          <p:nvPr/>
        </p:nvCxnSpPr>
        <p:spPr>
          <a:xfrm>
            <a:off x="1107887" y="954036"/>
            <a:ext cx="0" cy="7309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Conexão Reta 244">
            <a:extLst>
              <a:ext uri="{FF2B5EF4-FFF2-40B4-BE49-F238E27FC236}">
                <a16:creationId xmlns:a16="http://schemas.microsoft.com/office/drawing/2014/main" id="{7A54971A-B153-CD4A-B8D0-7B93887A3D13}"/>
              </a:ext>
            </a:extLst>
          </p:cNvPr>
          <p:cNvCxnSpPr>
            <a:cxnSpLocks/>
          </p:cNvCxnSpPr>
          <p:nvPr/>
        </p:nvCxnSpPr>
        <p:spPr>
          <a:xfrm flipV="1">
            <a:off x="1107522" y="954036"/>
            <a:ext cx="6227272" cy="84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Conexão Reta 249">
            <a:extLst>
              <a:ext uri="{FF2B5EF4-FFF2-40B4-BE49-F238E27FC236}">
                <a16:creationId xmlns:a16="http://schemas.microsoft.com/office/drawing/2014/main" id="{A0F04EF0-5921-E743-A36B-84DCA289EF37}"/>
              </a:ext>
            </a:extLst>
          </p:cNvPr>
          <p:cNvCxnSpPr>
            <a:cxnSpLocks/>
          </p:cNvCxnSpPr>
          <p:nvPr/>
        </p:nvCxnSpPr>
        <p:spPr>
          <a:xfrm>
            <a:off x="7334794" y="954036"/>
            <a:ext cx="0" cy="5857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Retângulo 226">
            <a:extLst>
              <a:ext uri="{FF2B5EF4-FFF2-40B4-BE49-F238E27FC236}">
                <a16:creationId xmlns:a16="http://schemas.microsoft.com/office/drawing/2014/main" id="{4D7FC1FF-B85C-FB4A-B876-A7F15BA668AD}"/>
              </a:ext>
            </a:extLst>
          </p:cNvPr>
          <p:cNvSpPr/>
          <p:nvPr/>
        </p:nvSpPr>
        <p:spPr>
          <a:xfrm>
            <a:off x="3839202" y="1033120"/>
            <a:ext cx="144000" cy="14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2" name="Conexão Reta 251">
            <a:extLst>
              <a:ext uri="{FF2B5EF4-FFF2-40B4-BE49-F238E27FC236}">
                <a16:creationId xmlns:a16="http://schemas.microsoft.com/office/drawing/2014/main" id="{71132878-9682-B24B-A371-6BBFFEB6138F}"/>
              </a:ext>
            </a:extLst>
          </p:cNvPr>
          <p:cNvCxnSpPr>
            <a:cxnSpLocks/>
          </p:cNvCxnSpPr>
          <p:nvPr/>
        </p:nvCxnSpPr>
        <p:spPr>
          <a:xfrm flipV="1">
            <a:off x="7340735" y="1376827"/>
            <a:ext cx="3903387" cy="54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4F479366-39EF-DE4B-8C4E-5FEB442AC81A}"/>
              </a:ext>
            </a:extLst>
          </p:cNvPr>
          <p:cNvSpPr/>
          <p:nvPr/>
        </p:nvSpPr>
        <p:spPr>
          <a:xfrm>
            <a:off x="3031122" y="-1722763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A5A00929-7981-1D49-9EB4-8E1CF0F8A207}"/>
              </a:ext>
            </a:extLst>
          </p:cNvPr>
          <p:cNvSpPr/>
          <p:nvPr/>
        </p:nvSpPr>
        <p:spPr>
          <a:xfrm>
            <a:off x="6450114" y="601694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0115D272-0083-DB47-915A-A1DD41DA457C}"/>
              </a:ext>
            </a:extLst>
          </p:cNvPr>
          <p:cNvSpPr txBox="1"/>
          <p:nvPr/>
        </p:nvSpPr>
        <p:spPr>
          <a:xfrm>
            <a:off x="6571958" y="600902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point range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D40392-FCC6-C04E-B355-9C2AD7F84928}"/>
              </a:ext>
            </a:extLst>
          </p:cNvPr>
          <p:cNvSpPr/>
          <p:nvPr/>
        </p:nvSpPr>
        <p:spPr>
          <a:xfrm>
            <a:off x="3748280" y="130740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56F239-0092-9A47-BF85-15A24034D0AA}"/>
              </a:ext>
            </a:extLst>
          </p:cNvPr>
          <p:cNvSpPr/>
          <p:nvPr/>
        </p:nvSpPr>
        <p:spPr>
          <a:xfrm>
            <a:off x="4161020" y="130512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93D1D9F-B22A-CA47-8049-9BA655FE55E4}"/>
              </a:ext>
            </a:extLst>
          </p:cNvPr>
          <p:cNvSpPr/>
          <p:nvPr/>
        </p:nvSpPr>
        <p:spPr>
          <a:xfrm>
            <a:off x="4562974" y="181428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6C42A44-1372-1D47-AC08-03B06A2780E6}"/>
              </a:ext>
            </a:extLst>
          </p:cNvPr>
          <p:cNvSpPr/>
          <p:nvPr/>
        </p:nvSpPr>
        <p:spPr>
          <a:xfrm>
            <a:off x="4564879" y="233433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E499CB-C0C8-974A-B700-6555FC3E9F94}"/>
              </a:ext>
            </a:extLst>
          </p:cNvPr>
          <p:cNvSpPr/>
          <p:nvPr/>
        </p:nvSpPr>
        <p:spPr>
          <a:xfrm>
            <a:off x="4559445" y="290913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31AB09E1-E2E7-EF40-B653-FCA19461E65A}"/>
              </a:ext>
            </a:extLst>
          </p:cNvPr>
          <p:cNvSpPr/>
          <p:nvPr/>
        </p:nvSpPr>
        <p:spPr>
          <a:xfrm>
            <a:off x="4573091" y="344603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025D6C6F-8919-0F4C-AB21-2425AB34DA5D}"/>
              </a:ext>
            </a:extLst>
          </p:cNvPr>
          <p:cNvSpPr/>
          <p:nvPr/>
        </p:nvSpPr>
        <p:spPr>
          <a:xfrm>
            <a:off x="4560902" y="404423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70FCC4E-A0E7-1049-8E50-9D1821714B7D}"/>
              </a:ext>
            </a:extLst>
          </p:cNvPr>
          <p:cNvSpPr/>
          <p:nvPr/>
        </p:nvSpPr>
        <p:spPr>
          <a:xfrm>
            <a:off x="4570575" y="464728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57EA1E8-B699-9F4E-B63D-0A9B0F425C84}"/>
              </a:ext>
            </a:extLst>
          </p:cNvPr>
          <p:cNvSpPr/>
          <p:nvPr/>
        </p:nvSpPr>
        <p:spPr>
          <a:xfrm>
            <a:off x="4571575" y="130462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AA1A6E5-3078-174F-8AE5-AD94F12973AD}"/>
              </a:ext>
            </a:extLst>
          </p:cNvPr>
          <p:cNvSpPr/>
          <p:nvPr/>
        </p:nvSpPr>
        <p:spPr>
          <a:xfrm>
            <a:off x="4984315" y="130234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3F81EC4-F822-5B4E-B520-AA7CD726A926}"/>
              </a:ext>
            </a:extLst>
          </p:cNvPr>
          <p:cNvSpPr/>
          <p:nvPr/>
        </p:nvSpPr>
        <p:spPr>
          <a:xfrm>
            <a:off x="5392239" y="181428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1CB2DEE3-6FF0-1147-8978-B0C09F24AD7B}"/>
              </a:ext>
            </a:extLst>
          </p:cNvPr>
          <p:cNvSpPr/>
          <p:nvPr/>
        </p:nvSpPr>
        <p:spPr>
          <a:xfrm>
            <a:off x="5394144" y="233433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6B8ABEFD-46B7-B042-8E44-F5629C8912EC}"/>
              </a:ext>
            </a:extLst>
          </p:cNvPr>
          <p:cNvSpPr/>
          <p:nvPr/>
        </p:nvSpPr>
        <p:spPr>
          <a:xfrm>
            <a:off x="5388710" y="290913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19D24271-7954-804F-83A5-A44A9FCC7C33}"/>
              </a:ext>
            </a:extLst>
          </p:cNvPr>
          <p:cNvSpPr/>
          <p:nvPr/>
        </p:nvSpPr>
        <p:spPr>
          <a:xfrm>
            <a:off x="5402356" y="344603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AACC4DD-6F8B-E24C-A475-46D9BFC5DAC4}"/>
              </a:ext>
            </a:extLst>
          </p:cNvPr>
          <p:cNvSpPr/>
          <p:nvPr/>
        </p:nvSpPr>
        <p:spPr>
          <a:xfrm>
            <a:off x="5390167" y="404423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6AC6979B-A658-3944-A3B6-8CB088659582}"/>
              </a:ext>
            </a:extLst>
          </p:cNvPr>
          <p:cNvSpPr/>
          <p:nvPr/>
        </p:nvSpPr>
        <p:spPr>
          <a:xfrm>
            <a:off x="5399840" y="464728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8284459-B7A7-7041-813F-CD3847F4AC40}"/>
              </a:ext>
            </a:extLst>
          </p:cNvPr>
          <p:cNvSpPr/>
          <p:nvPr/>
        </p:nvSpPr>
        <p:spPr>
          <a:xfrm>
            <a:off x="5400840" y="130462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6C9BFD2B-5B9A-1A48-A026-7C41C2267E83}"/>
              </a:ext>
            </a:extLst>
          </p:cNvPr>
          <p:cNvSpPr/>
          <p:nvPr/>
        </p:nvSpPr>
        <p:spPr>
          <a:xfrm>
            <a:off x="5813580" y="130234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5E261D1-5461-784B-BDD7-6D961FD11FAD}"/>
              </a:ext>
            </a:extLst>
          </p:cNvPr>
          <p:cNvSpPr/>
          <p:nvPr/>
        </p:nvSpPr>
        <p:spPr>
          <a:xfrm>
            <a:off x="6220952" y="18244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CFD38F9-9FCA-474B-BBF1-DB1F0DE93795}"/>
              </a:ext>
            </a:extLst>
          </p:cNvPr>
          <p:cNvSpPr/>
          <p:nvPr/>
        </p:nvSpPr>
        <p:spPr>
          <a:xfrm>
            <a:off x="6222857" y="234445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FB18D33-541D-A54B-8B85-0C289C908DBB}"/>
              </a:ext>
            </a:extLst>
          </p:cNvPr>
          <p:cNvSpPr/>
          <p:nvPr/>
        </p:nvSpPr>
        <p:spPr>
          <a:xfrm>
            <a:off x="6217423" y="291925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72F5CB2-6D12-1542-BA54-0484A0BF5833}"/>
              </a:ext>
            </a:extLst>
          </p:cNvPr>
          <p:cNvSpPr/>
          <p:nvPr/>
        </p:nvSpPr>
        <p:spPr>
          <a:xfrm>
            <a:off x="6231069" y="345615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8508E162-1DBF-8E40-B5C1-278B285047CB}"/>
              </a:ext>
            </a:extLst>
          </p:cNvPr>
          <p:cNvSpPr/>
          <p:nvPr/>
        </p:nvSpPr>
        <p:spPr>
          <a:xfrm>
            <a:off x="6218880" y="40543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4BCE5DC-EEE2-B54D-999E-50B400DCB16D}"/>
              </a:ext>
            </a:extLst>
          </p:cNvPr>
          <p:cNvSpPr/>
          <p:nvPr/>
        </p:nvSpPr>
        <p:spPr>
          <a:xfrm>
            <a:off x="6228553" y="46574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D916153-6DDB-4045-86B9-FB8E7CF56F27}"/>
              </a:ext>
            </a:extLst>
          </p:cNvPr>
          <p:cNvSpPr/>
          <p:nvPr/>
        </p:nvSpPr>
        <p:spPr>
          <a:xfrm>
            <a:off x="6229553" y="13147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959E12C-0DA3-BD43-962F-C5BB8BD7C52C}"/>
              </a:ext>
            </a:extLst>
          </p:cNvPr>
          <p:cNvSpPr/>
          <p:nvPr/>
        </p:nvSpPr>
        <p:spPr>
          <a:xfrm>
            <a:off x="6642293" y="131246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4C5E0CBF-2FAC-C948-BE13-4BF809D5D3BF}"/>
              </a:ext>
            </a:extLst>
          </p:cNvPr>
          <p:cNvSpPr/>
          <p:nvPr/>
        </p:nvSpPr>
        <p:spPr>
          <a:xfrm>
            <a:off x="7049025" y="18244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C766E2A3-92E5-D744-9326-A23455822F63}"/>
              </a:ext>
            </a:extLst>
          </p:cNvPr>
          <p:cNvSpPr/>
          <p:nvPr/>
        </p:nvSpPr>
        <p:spPr>
          <a:xfrm>
            <a:off x="7050930" y="234445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8399CF5B-5E11-4142-BBBB-AF91A3521121}"/>
              </a:ext>
            </a:extLst>
          </p:cNvPr>
          <p:cNvSpPr/>
          <p:nvPr/>
        </p:nvSpPr>
        <p:spPr>
          <a:xfrm>
            <a:off x="7045496" y="291925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2166F2A6-58F6-514A-9DF9-DE2E231B29A5}"/>
              </a:ext>
            </a:extLst>
          </p:cNvPr>
          <p:cNvSpPr/>
          <p:nvPr/>
        </p:nvSpPr>
        <p:spPr>
          <a:xfrm>
            <a:off x="7059142" y="345615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007B9BF-FEA9-8D47-AEAD-6F6646E89A3D}"/>
              </a:ext>
            </a:extLst>
          </p:cNvPr>
          <p:cNvSpPr/>
          <p:nvPr/>
        </p:nvSpPr>
        <p:spPr>
          <a:xfrm>
            <a:off x="7046953" y="40543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552546D-BEB4-2845-BB0A-3F1961CCFB0E}"/>
              </a:ext>
            </a:extLst>
          </p:cNvPr>
          <p:cNvSpPr/>
          <p:nvPr/>
        </p:nvSpPr>
        <p:spPr>
          <a:xfrm>
            <a:off x="7056626" y="46574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12E4EABF-9124-5744-893F-86E1F7AFF109}"/>
              </a:ext>
            </a:extLst>
          </p:cNvPr>
          <p:cNvSpPr/>
          <p:nvPr/>
        </p:nvSpPr>
        <p:spPr>
          <a:xfrm>
            <a:off x="7057626" y="13147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F0DEEF7-D0B7-3949-8245-6749BC0880A5}"/>
              </a:ext>
            </a:extLst>
          </p:cNvPr>
          <p:cNvSpPr/>
          <p:nvPr/>
        </p:nvSpPr>
        <p:spPr>
          <a:xfrm>
            <a:off x="7470366" y="131246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76E1D453-2725-D646-8FC7-A4328F9572C4}"/>
              </a:ext>
            </a:extLst>
          </p:cNvPr>
          <p:cNvSpPr/>
          <p:nvPr/>
        </p:nvSpPr>
        <p:spPr>
          <a:xfrm>
            <a:off x="8694108" y="1817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DC06DC16-CAEB-4B4F-AAA3-76DA1895FFD5}"/>
              </a:ext>
            </a:extLst>
          </p:cNvPr>
          <p:cNvSpPr/>
          <p:nvPr/>
        </p:nvSpPr>
        <p:spPr>
          <a:xfrm>
            <a:off x="8696013" y="23371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AB597F2-234A-8046-A52A-D1DCD8E6968F}"/>
              </a:ext>
            </a:extLst>
          </p:cNvPr>
          <p:cNvSpPr/>
          <p:nvPr/>
        </p:nvSpPr>
        <p:spPr>
          <a:xfrm>
            <a:off x="8690579" y="291191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4905390-7773-7743-A3B7-22CFA891385F}"/>
              </a:ext>
            </a:extLst>
          </p:cNvPr>
          <p:cNvSpPr/>
          <p:nvPr/>
        </p:nvSpPr>
        <p:spPr>
          <a:xfrm>
            <a:off x="8704225" y="34488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749F29B-A385-AF49-8A5B-B4BB74A3CDF8}"/>
              </a:ext>
            </a:extLst>
          </p:cNvPr>
          <p:cNvSpPr/>
          <p:nvPr/>
        </p:nvSpPr>
        <p:spPr>
          <a:xfrm>
            <a:off x="8692036" y="40470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EAD51D74-D017-6C4E-AB9B-4843C2793303}"/>
              </a:ext>
            </a:extLst>
          </p:cNvPr>
          <p:cNvSpPr/>
          <p:nvPr/>
        </p:nvSpPr>
        <p:spPr>
          <a:xfrm>
            <a:off x="8701709" y="4650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3781216-6042-F844-BC5B-9709EC60E57D}"/>
              </a:ext>
            </a:extLst>
          </p:cNvPr>
          <p:cNvSpPr/>
          <p:nvPr/>
        </p:nvSpPr>
        <p:spPr>
          <a:xfrm>
            <a:off x="8702709" y="130740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12AC36F6-F7D6-0C4D-A64D-6404CE5783DC}"/>
              </a:ext>
            </a:extLst>
          </p:cNvPr>
          <p:cNvSpPr/>
          <p:nvPr/>
        </p:nvSpPr>
        <p:spPr>
          <a:xfrm>
            <a:off x="9115449" y="130512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D318263-2B8B-ED4F-AC00-5093EEAD2340}"/>
              </a:ext>
            </a:extLst>
          </p:cNvPr>
          <p:cNvSpPr/>
          <p:nvPr/>
        </p:nvSpPr>
        <p:spPr>
          <a:xfrm>
            <a:off x="9523207" y="1817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EA4B581A-621F-1C40-828F-6DC43B208FC5}"/>
              </a:ext>
            </a:extLst>
          </p:cNvPr>
          <p:cNvSpPr/>
          <p:nvPr/>
        </p:nvSpPr>
        <p:spPr>
          <a:xfrm>
            <a:off x="9525112" y="23371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A9BCEB7-1D0A-604D-854D-D33AF02F0B6D}"/>
              </a:ext>
            </a:extLst>
          </p:cNvPr>
          <p:cNvSpPr/>
          <p:nvPr/>
        </p:nvSpPr>
        <p:spPr>
          <a:xfrm>
            <a:off x="9519678" y="291191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641A7F0D-CA18-AB4F-9F62-31E386D2512B}"/>
              </a:ext>
            </a:extLst>
          </p:cNvPr>
          <p:cNvSpPr/>
          <p:nvPr/>
        </p:nvSpPr>
        <p:spPr>
          <a:xfrm>
            <a:off x="9533324" y="34488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A4A9D24D-16FC-704C-BD19-FF912ECF8AB4}"/>
              </a:ext>
            </a:extLst>
          </p:cNvPr>
          <p:cNvSpPr/>
          <p:nvPr/>
        </p:nvSpPr>
        <p:spPr>
          <a:xfrm>
            <a:off x="9521135" y="40470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2D1F2FD5-768E-1E4B-AF89-D8CFDBCCDBD4}"/>
              </a:ext>
            </a:extLst>
          </p:cNvPr>
          <p:cNvSpPr/>
          <p:nvPr/>
        </p:nvSpPr>
        <p:spPr>
          <a:xfrm>
            <a:off x="9530808" y="4650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2E019DC1-B6BB-2342-9747-F05AF7837576}"/>
              </a:ext>
            </a:extLst>
          </p:cNvPr>
          <p:cNvSpPr/>
          <p:nvPr/>
        </p:nvSpPr>
        <p:spPr>
          <a:xfrm>
            <a:off x="9531808" y="130740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DE27D196-6BEE-0543-8CEE-D97CCB5A718F}"/>
              </a:ext>
            </a:extLst>
          </p:cNvPr>
          <p:cNvSpPr/>
          <p:nvPr/>
        </p:nvSpPr>
        <p:spPr>
          <a:xfrm>
            <a:off x="9944548" y="130512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AD99E31A-2EA1-CF47-8096-70FFBAD60706}"/>
              </a:ext>
            </a:extLst>
          </p:cNvPr>
          <p:cNvSpPr/>
          <p:nvPr/>
        </p:nvSpPr>
        <p:spPr>
          <a:xfrm>
            <a:off x="10352856" y="1817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9A9FB801-7024-1440-B79B-A161D127F772}"/>
              </a:ext>
            </a:extLst>
          </p:cNvPr>
          <p:cNvSpPr/>
          <p:nvPr/>
        </p:nvSpPr>
        <p:spPr>
          <a:xfrm>
            <a:off x="10354761" y="23371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3224E8F6-7D0E-3D4F-871F-C82557CCB456}"/>
              </a:ext>
            </a:extLst>
          </p:cNvPr>
          <p:cNvSpPr/>
          <p:nvPr/>
        </p:nvSpPr>
        <p:spPr>
          <a:xfrm>
            <a:off x="10349327" y="291191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940599D4-536F-5F4C-8206-A91276AD0E98}"/>
              </a:ext>
            </a:extLst>
          </p:cNvPr>
          <p:cNvSpPr/>
          <p:nvPr/>
        </p:nvSpPr>
        <p:spPr>
          <a:xfrm>
            <a:off x="10362973" y="34488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BE637288-F537-D548-9297-60CABB106AF2}"/>
              </a:ext>
            </a:extLst>
          </p:cNvPr>
          <p:cNvSpPr/>
          <p:nvPr/>
        </p:nvSpPr>
        <p:spPr>
          <a:xfrm>
            <a:off x="10350784" y="40470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EFFE1D2A-5E34-8C4D-A6A6-7EADCB10C044}"/>
              </a:ext>
            </a:extLst>
          </p:cNvPr>
          <p:cNvSpPr/>
          <p:nvPr/>
        </p:nvSpPr>
        <p:spPr>
          <a:xfrm>
            <a:off x="10360457" y="4650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B80EDC3B-A255-9E4E-B05C-27897AFD1A1F}"/>
              </a:ext>
            </a:extLst>
          </p:cNvPr>
          <p:cNvSpPr/>
          <p:nvPr/>
        </p:nvSpPr>
        <p:spPr>
          <a:xfrm>
            <a:off x="10361457" y="130740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B054F4-197F-784A-9DB8-021075896031}"/>
              </a:ext>
            </a:extLst>
          </p:cNvPr>
          <p:cNvSpPr/>
          <p:nvPr/>
        </p:nvSpPr>
        <p:spPr>
          <a:xfrm>
            <a:off x="10774197" y="130512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E4EA1DB-6CB3-3144-9CC1-B1DAC8ED75BC}"/>
              </a:ext>
            </a:extLst>
          </p:cNvPr>
          <p:cNvSpPr/>
          <p:nvPr/>
        </p:nvSpPr>
        <p:spPr>
          <a:xfrm>
            <a:off x="11162150" y="181891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A46E8CC2-3379-6948-A3D9-1A069B3CEE47}"/>
              </a:ext>
            </a:extLst>
          </p:cNvPr>
          <p:cNvSpPr/>
          <p:nvPr/>
        </p:nvSpPr>
        <p:spPr>
          <a:xfrm>
            <a:off x="11164055" y="233895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DAAF3D9F-6AFF-FC4B-9A7E-886E3EBC9E11}"/>
              </a:ext>
            </a:extLst>
          </p:cNvPr>
          <p:cNvSpPr/>
          <p:nvPr/>
        </p:nvSpPr>
        <p:spPr>
          <a:xfrm>
            <a:off x="11158621" y="291375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2F17A213-9CEB-1846-BF39-E84E3779B302}"/>
              </a:ext>
            </a:extLst>
          </p:cNvPr>
          <p:cNvSpPr/>
          <p:nvPr/>
        </p:nvSpPr>
        <p:spPr>
          <a:xfrm>
            <a:off x="11172267" y="345066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D0F42B91-A2BC-8244-B721-0DD652934284}"/>
              </a:ext>
            </a:extLst>
          </p:cNvPr>
          <p:cNvSpPr/>
          <p:nvPr/>
        </p:nvSpPr>
        <p:spPr>
          <a:xfrm>
            <a:off x="11160078" y="404885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723D5DED-1B43-2147-9B37-8660E93244DD}"/>
              </a:ext>
            </a:extLst>
          </p:cNvPr>
          <p:cNvSpPr/>
          <p:nvPr/>
        </p:nvSpPr>
        <p:spPr>
          <a:xfrm>
            <a:off x="11169751" y="465191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6C19F798-AB36-A241-B8AD-B2F0A89ACFBF}"/>
              </a:ext>
            </a:extLst>
          </p:cNvPr>
          <p:cNvSpPr/>
          <p:nvPr/>
        </p:nvSpPr>
        <p:spPr>
          <a:xfrm>
            <a:off x="11170751" y="130924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52B3725B-A32B-EA40-A664-2BCF1F5C1406}"/>
              </a:ext>
            </a:extLst>
          </p:cNvPr>
          <p:cNvSpPr/>
          <p:nvPr/>
        </p:nvSpPr>
        <p:spPr>
          <a:xfrm>
            <a:off x="7260430" y="1021226"/>
            <a:ext cx="144000" cy="14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4809371A-4A93-F24D-98B5-E52DE07BB8BF}"/>
              </a:ext>
            </a:extLst>
          </p:cNvPr>
          <p:cNvSpPr/>
          <p:nvPr/>
        </p:nvSpPr>
        <p:spPr>
          <a:xfrm>
            <a:off x="7869329" y="1817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B2BC31F7-8116-5440-925E-0FCFEF453560}"/>
              </a:ext>
            </a:extLst>
          </p:cNvPr>
          <p:cNvSpPr/>
          <p:nvPr/>
        </p:nvSpPr>
        <p:spPr>
          <a:xfrm>
            <a:off x="7871234" y="23371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F7DE2171-D6D0-7D41-9229-B011780F31C0}"/>
              </a:ext>
            </a:extLst>
          </p:cNvPr>
          <p:cNvSpPr/>
          <p:nvPr/>
        </p:nvSpPr>
        <p:spPr>
          <a:xfrm>
            <a:off x="7865800" y="291191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575B149-D4B5-1047-8EE2-385062ED34DF}"/>
              </a:ext>
            </a:extLst>
          </p:cNvPr>
          <p:cNvSpPr/>
          <p:nvPr/>
        </p:nvSpPr>
        <p:spPr>
          <a:xfrm>
            <a:off x="7879446" y="34488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A6EC7807-84D6-2E4C-9F3B-2CE2963ED117}"/>
              </a:ext>
            </a:extLst>
          </p:cNvPr>
          <p:cNvSpPr/>
          <p:nvPr/>
        </p:nvSpPr>
        <p:spPr>
          <a:xfrm>
            <a:off x="7867257" y="404700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74E3D583-C008-C946-89D9-A843498933DF}"/>
              </a:ext>
            </a:extLst>
          </p:cNvPr>
          <p:cNvSpPr/>
          <p:nvPr/>
        </p:nvSpPr>
        <p:spPr>
          <a:xfrm>
            <a:off x="7876930" y="46500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3238FE85-865C-AF4F-9799-09C81ACBED41}"/>
              </a:ext>
            </a:extLst>
          </p:cNvPr>
          <p:cNvSpPr/>
          <p:nvPr/>
        </p:nvSpPr>
        <p:spPr>
          <a:xfrm>
            <a:off x="7877930" y="130740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45A670AC-B375-5F47-B41D-C605CB82A86E}"/>
              </a:ext>
            </a:extLst>
          </p:cNvPr>
          <p:cNvSpPr/>
          <p:nvPr/>
        </p:nvSpPr>
        <p:spPr>
          <a:xfrm>
            <a:off x="8290670" y="130512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CFFFD7B9-5EF2-194D-982E-E5F30219ACC2}"/>
              </a:ext>
            </a:extLst>
          </p:cNvPr>
          <p:cNvSpPr/>
          <p:nvPr/>
        </p:nvSpPr>
        <p:spPr>
          <a:xfrm>
            <a:off x="3477689" y="131412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6" name="Conexão Reta 255">
            <a:extLst>
              <a:ext uri="{FF2B5EF4-FFF2-40B4-BE49-F238E27FC236}">
                <a16:creationId xmlns:a16="http://schemas.microsoft.com/office/drawing/2014/main" id="{1DA6C164-1972-DE4C-9E84-A2168525D0A0}"/>
              </a:ext>
            </a:extLst>
          </p:cNvPr>
          <p:cNvCxnSpPr>
            <a:cxnSpLocks/>
          </p:cNvCxnSpPr>
          <p:nvPr/>
        </p:nvCxnSpPr>
        <p:spPr>
          <a:xfrm>
            <a:off x="3909655" y="954036"/>
            <a:ext cx="0" cy="7517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Conexão Reta 266">
            <a:extLst>
              <a:ext uri="{FF2B5EF4-FFF2-40B4-BE49-F238E27FC236}">
                <a16:creationId xmlns:a16="http://schemas.microsoft.com/office/drawing/2014/main" id="{1A55A6FB-2D3D-424A-B728-B73E32B561F7}"/>
              </a:ext>
            </a:extLst>
          </p:cNvPr>
          <p:cNvCxnSpPr>
            <a:cxnSpLocks/>
            <a:endCxn id="227" idx="2"/>
          </p:cNvCxnSpPr>
          <p:nvPr/>
        </p:nvCxnSpPr>
        <p:spPr>
          <a:xfrm flipH="1" flipV="1">
            <a:off x="3911202" y="1177120"/>
            <a:ext cx="0" cy="208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xão Reta 269">
            <a:extLst>
              <a:ext uri="{FF2B5EF4-FFF2-40B4-BE49-F238E27FC236}">
                <a16:creationId xmlns:a16="http://schemas.microsoft.com/office/drawing/2014/main" id="{74F82663-ECAA-FF42-BBF5-A020FE175299}"/>
              </a:ext>
            </a:extLst>
          </p:cNvPr>
          <p:cNvCxnSpPr>
            <a:cxnSpLocks/>
          </p:cNvCxnSpPr>
          <p:nvPr/>
        </p:nvCxnSpPr>
        <p:spPr>
          <a:xfrm flipH="1" flipV="1">
            <a:off x="7340746" y="1168027"/>
            <a:ext cx="0" cy="208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7E1F36-0EC0-9646-9904-F2E1D210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4192"/>
            <a:ext cx="12192000" cy="522961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D44227D-93BB-6844-9A3A-D2463B342910}"/>
              </a:ext>
            </a:extLst>
          </p:cNvPr>
          <p:cNvSpPr/>
          <p:nvPr/>
        </p:nvSpPr>
        <p:spPr>
          <a:xfrm>
            <a:off x="193637" y="6063043"/>
            <a:ext cx="180000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5D8EDA-8C72-1B40-97D2-03D88BDABF6B}"/>
              </a:ext>
            </a:extLst>
          </p:cNvPr>
          <p:cNvSpPr txBox="1"/>
          <p:nvPr/>
        </p:nvSpPr>
        <p:spPr>
          <a:xfrm>
            <a:off x="322729" y="6049405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Intermediate </a:t>
            </a:r>
            <a:r>
              <a:rPr lang="pt-PT" sz="800" noProof="1"/>
              <a:t>cross-connect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B69BA6-89E0-AE4A-B961-C09FBF6B76BD}"/>
              </a:ext>
            </a:extLst>
          </p:cNvPr>
          <p:cNvSpPr/>
          <p:nvPr/>
        </p:nvSpPr>
        <p:spPr>
          <a:xfrm>
            <a:off x="193637" y="6333043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A7A6F6A-4DC3-6341-A433-3254856C9CB7}"/>
              </a:ext>
            </a:extLst>
          </p:cNvPr>
          <p:cNvSpPr txBox="1"/>
          <p:nvPr/>
        </p:nvSpPr>
        <p:spPr>
          <a:xfrm>
            <a:off x="322729" y="6315321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Horizontal </a:t>
            </a:r>
            <a:r>
              <a:rPr lang="pt-PT" sz="800" noProof="1"/>
              <a:t>cross-connect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5A800D-4E35-C64A-AA31-3C915B1F90C6}"/>
              </a:ext>
            </a:extLst>
          </p:cNvPr>
          <p:cNvSpPr/>
          <p:nvPr/>
        </p:nvSpPr>
        <p:spPr>
          <a:xfrm>
            <a:off x="1785841" y="6063043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AC6BC6-5D01-DD48-81B1-39EF6CB4FFEA}"/>
              </a:ext>
            </a:extLst>
          </p:cNvPr>
          <p:cNvSpPr txBox="1"/>
          <p:nvPr/>
        </p:nvSpPr>
        <p:spPr>
          <a:xfrm>
            <a:off x="1965841" y="6049405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</a:t>
            </a:r>
            <a:r>
              <a:rPr lang="pt-PT" sz="800" dirty="0" err="1"/>
              <a:t>point</a:t>
            </a:r>
            <a:r>
              <a:rPr lang="pt-PT" sz="800" dirty="0"/>
              <a:t> + </a:t>
            </a:r>
            <a:r>
              <a:rPr lang="pt-PT" sz="800" dirty="0" err="1"/>
              <a:t>outlet</a:t>
            </a:r>
            <a:endParaRPr lang="pt-PT" sz="800" noProof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106BEB-DDBF-874C-9C51-70812ED07AB3}"/>
              </a:ext>
            </a:extLst>
          </p:cNvPr>
          <p:cNvSpPr/>
          <p:nvPr/>
        </p:nvSpPr>
        <p:spPr>
          <a:xfrm>
            <a:off x="1803841" y="63867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A7392A-090A-FF4B-BAD5-406D324B8A8B}"/>
              </a:ext>
            </a:extLst>
          </p:cNvPr>
          <p:cNvSpPr txBox="1"/>
          <p:nvPr/>
        </p:nvSpPr>
        <p:spPr>
          <a:xfrm>
            <a:off x="1919155" y="6339910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err="1"/>
              <a:t>Floor</a:t>
            </a:r>
            <a:r>
              <a:rPr lang="pt-PT" sz="800" dirty="0"/>
              <a:t> outlet</a:t>
            </a:r>
            <a:endParaRPr lang="pt-PT" sz="800" noProof="1"/>
          </a:p>
        </p:txBody>
      </p: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D1FCF9E1-6010-DD4C-AE18-09AA990E70C0}"/>
              </a:ext>
            </a:extLst>
          </p:cNvPr>
          <p:cNvCxnSpPr>
            <a:cxnSpLocks/>
          </p:cNvCxnSpPr>
          <p:nvPr/>
        </p:nvCxnSpPr>
        <p:spPr>
          <a:xfrm>
            <a:off x="185017" y="1009744"/>
            <a:ext cx="16020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AA54037D-BA1B-BF4A-B555-6E8536FC835C}"/>
              </a:ext>
            </a:extLst>
          </p:cNvPr>
          <p:cNvCxnSpPr>
            <a:cxnSpLocks/>
          </p:cNvCxnSpPr>
          <p:nvPr/>
        </p:nvCxnSpPr>
        <p:spPr>
          <a:xfrm>
            <a:off x="420215" y="927372"/>
            <a:ext cx="2695365" cy="7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641FA48E-599D-2440-9E6C-E9F6E392C35C}"/>
              </a:ext>
            </a:extLst>
          </p:cNvPr>
          <p:cNvCxnSpPr>
            <a:cxnSpLocks/>
          </p:cNvCxnSpPr>
          <p:nvPr/>
        </p:nvCxnSpPr>
        <p:spPr>
          <a:xfrm flipV="1">
            <a:off x="3107304" y="920072"/>
            <a:ext cx="0" cy="4305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FC53323B-74A4-334C-B00B-6983F726188E}"/>
              </a:ext>
            </a:extLst>
          </p:cNvPr>
          <p:cNvCxnSpPr>
            <a:cxnSpLocks/>
          </p:cNvCxnSpPr>
          <p:nvPr/>
        </p:nvCxnSpPr>
        <p:spPr>
          <a:xfrm>
            <a:off x="857887" y="2808230"/>
            <a:ext cx="22576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2694B59D-221D-9741-BA61-7A33486D015F}"/>
              </a:ext>
            </a:extLst>
          </p:cNvPr>
          <p:cNvCxnSpPr>
            <a:cxnSpLocks/>
          </p:cNvCxnSpPr>
          <p:nvPr/>
        </p:nvCxnSpPr>
        <p:spPr>
          <a:xfrm>
            <a:off x="857887" y="3109556"/>
            <a:ext cx="22576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547B8FE6-439B-D14F-BAD0-D265E44AFCEE}"/>
              </a:ext>
            </a:extLst>
          </p:cNvPr>
          <p:cNvCxnSpPr>
            <a:cxnSpLocks/>
          </p:cNvCxnSpPr>
          <p:nvPr/>
        </p:nvCxnSpPr>
        <p:spPr>
          <a:xfrm>
            <a:off x="862025" y="3478369"/>
            <a:ext cx="22576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BA4DCC2-3374-2545-8026-025654722746}"/>
              </a:ext>
            </a:extLst>
          </p:cNvPr>
          <p:cNvSpPr/>
          <p:nvPr/>
        </p:nvSpPr>
        <p:spPr>
          <a:xfrm>
            <a:off x="817985" y="274325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A7775F-D48C-B643-8FC6-1485EB3C29E0}"/>
              </a:ext>
            </a:extLst>
          </p:cNvPr>
          <p:cNvSpPr/>
          <p:nvPr/>
        </p:nvSpPr>
        <p:spPr>
          <a:xfrm>
            <a:off x="814191" y="303929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DF54DE-C8E3-3C49-B31A-D640711DE140}"/>
              </a:ext>
            </a:extLst>
          </p:cNvPr>
          <p:cNvSpPr/>
          <p:nvPr/>
        </p:nvSpPr>
        <p:spPr>
          <a:xfrm>
            <a:off x="821279" y="341824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B0A9FB-59D5-7348-8013-8F0BDA98E560}"/>
              </a:ext>
            </a:extLst>
          </p:cNvPr>
          <p:cNvSpPr/>
          <p:nvPr/>
        </p:nvSpPr>
        <p:spPr>
          <a:xfrm>
            <a:off x="1159037" y="274151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5D493B1-7E95-F24D-B593-A36B69590F60}"/>
              </a:ext>
            </a:extLst>
          </p:cNvPr>
          <p:cNvSpPr/>
          <p:nvPr/>
        </p:nvSpPr>
        <p:spPr>
          <a:xfrm>
            <a:off x="1155243" y="30375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83887E-78D6-F741-8864-4506599A2631}"/>
              </a:ext>
            </a:extLst>
          </p:cNvPr>
          <p:cNvSpPr/>
          <p:nvPr/>
        </p:nvSpPr>
        <p:spPr>
          <a:xfrm>
            <a:off x="1155243" y="34165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D50C97-4497-F64C-8687-7C646E36C08D}"/>
              </a:ext>
            </a:extLst>
          </p:cNvPr>
          <p:cNvSpPr/>
          <p:nvPr/>
        </p:nvSpPr>
        <p:spPr>
          <a:xfrm>
            <a:off x="1468904" y="273442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75ACF18-579F-1B4B-8588-2737A51B6E2E}"/>
              </a:ext>
            </a:extLst>
          </p:cNvPr>
          <p:cNvSpPr/>
          <p:nvPr/>
        </p:nvSpPr>
        <p:spPr>
          <a:xfrm>
            <a:off x="1465110" y="30375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D71482-C74F-3345-BBCE-EF82E8247A57}"/>
              </a:ext>
            </a:extLst>
          </p:cNvPr>
          <p:cNvSpPr/>
          <p:nvPr/>
        </p:nvSpPr>
        <p:spPr>
          <a:xfrm>
            <a:off x="1465110" y="34165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BE467A-0804-D042-A04B-46FF23CF21F8}"/>
              </a:ext>
            </a:extLst>
          </p:cNvPr>
          <p:cNvSpPr/>
          <p:nvPr/>
        </p:nvSpPr>
        <p:spPr>
          <a:xfrm>
            <a:off x="1778771" y="272733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0151B44-B7C4-924F-9355-BB6AD3703C86}"/>
              </a:ext>
            </a:extLst>
          </p:cNvPr>
          <p:cNvSpPr/>
          <p:nvPr/>
        </p:nvSpPr>
        <p:spPr>
          <a:xfrm>
            <a:off x="1774977" y="30375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7CE890C-DE69-0E40-9B9D-9A01EF3B90AD}"/>
              </a:ext>
            </a:extLst>
          </p:cNvPr>
          <p:cNvSpPr/>
          <p:nvPr/>
        </p:nvSpPr>
        <p:spPr>
          <a:xfrm>
            <a:off x="1774977" y="34165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11D053A-B7F9-0A4C-9EC0-CA5EA9874607}"/>
              </a:ext>
            </a:extLst>
          </p:cNvPr>
          <p:cNvSpPr/>
          <p:nvPr/>
        </p:nvSpPr>
        <p:spPr>
          <a:xfrm>
            <a:off x="2188749" y="272733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A9330A-CC9E-8347-AD3D-6BD4B9A5A38F}"/>
              </a:ext>
            </a:extLst>
          </p:cNvPr>
          <p:cNvSpPr/>
          <p:nvPr/>
        </p:nvSpPr>
        <p:spPr>
          <a:xfrm>
            <a:off x="2184955" y="30375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3B350C3-8BCB-F94A-AE6B-76E059490CD0}"/>
              </a:ext>
            </a:extLst>
          </p:cNvPr>
          <p:cNvSpPr/>
          <p:nvPr/>
        </p:nvSpPr>
        <p:spPr>
          <a:xfrm>
            <a:off x="2184955" y="34165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FA3C81-197E-3740-9C4F-6998A3C807AF}"/>
              </a:ext>
            </a:extLst>
          </p:cNvPr>
          <p:cNvSpPr/>
          <p:nvPr/>
        </p:nvSpPr>
        <p:spPr>
          <a:xfrm>
            <a:off x="2600230" y="273442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81E101-4E6D-ED43-B32D-451989CC2FFB}"/>
              </a:ext>
            </a:extLst>
          </p:cNvPr>
          <p:cNvSpPr/>
          <p:nvPr/>
        </p:nvSpPr>
        <p:spPr>
          <a:xfrm>
            <a:off x="2596436" y="303755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7A950B0-D833-3C43-A7C3-69902352DE0C}"/>
              </a:ext>
            </a:extLst>
          </p:cNvPr>
          <p:cNvSpPr/>
          <p:nvPr/>
        </p:nvSpPr>
        <p:spPr>
          <a:xfrm>
            <a:off x="2596436" y="341650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58AD855D-D5D7-A547-86F8-419F98FFEB31}"/>
              </a:ext>
            </a:extLst>
          </p:cNvPr>
          <p:cNvCxnSpPr>
            <a:cxnSpLocks/>
            <a:stCxn id="95" idx="4"/>
          </p:cNvCxnSpPr>
          <p:nvPr/>
        </p:nvCxnSpPr>
        <p:spPr>
          <a:xfrm flipV="1">
            <a:off x="2238372" y="920071"/>
            <a:ext cx="0" cy="1452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9ABA605A-624A-CE49-B932-7C09AF15AFA0}"/>
              </a:ext>
            </a:extLst>
          </p:cNvPr>
          <p:cNvCxnSpPr>
            <a:cxnSpLocks/>
          </p:cNvCxnSpPr>
          <p:nvPr/>
        </p:nvCxnSpPr>
        <p:spPr>
          <a:xfrm flipV="1">
            <a:off x="2604037" y="920070"/>
            <a:ext cx="0" cy="1452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01B5AB90-3239-374F-A4CF-B1FCFA5D7BBF}"/>
              </a:ext>
            </a:extLst>
          </p:cNvPr>
          <p:cNvCxnSpPr>
            <a:cxnSpLocks/>
          </p:cNvCxnSpPr>
          <p:nvPr/>
        </p:nvCxnSpPr>
        <p:spPr>
          <a:xfrm flipV="1">
            <a:off x="2990299" y="920070"/>
            <a:ext cx="0" cy="1452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E285AF7-93D3-0843-9F5B-44CCEC8F433C}"/>
              </a:ext>
            </a:extLst>
          </p:cNvPr>
          <p:cNvSpPr/>
          <p:nvPr/>
        </p:nvSpPr>
        <p:spPr>
          <a:xfrm>
            <a:off x="2161507" y="97529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B9E69F-ED9D-1242-BEBF-7A2BEC847EE9}"/>
              </a:ext>
            </a:extLst>
          </p:cNvPr>
          <p:cNvSpPr/>
          <p:nvPr/>
        </p:nvSpPr>
        <p:spPr>
          <a:xfrm>
            <a:off x="2532037" y="9672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E291D4-46E9-2547-97FF-28BED883C4DB}"/>
              </a:ext>
            </a:extLst>
          </p:cNvPr>
          <p:cNvSpPr/>
          <p:nvPr/>
        </p:nvSpPr>
        <p:spPr>
          <a:xfrm>
            <a:off x="2918299" y="9754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E9B82BF-1DE6-2E40-9A23-527EF0604058}"/>
              </a:ext>
            </a:extLst>
          </p:cNvPr>
          <p:cNvSpPr/>
          <p:nvPr/>
        </p:nvSpPr>
        <p:spPr>
          <a:xfrm>
            <a:off x="2161507" y="138722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C3F90DA-0438-A14C-9EA3-BD33B2D0F4CA}"/>
              </a:ext>
            </a:extLst>
          </p:cNvPr>
          <p:cNvSpPr/>
          <p:nvPr/>
        </p:nvSpPr>
        <p:spPr>
          <a:xfrm>
            <a:off x="2532037" y="138722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BA74C3-6BA7-FB4A-A9E9-3616BA3FF279}"/>
              </a:ext>
            </a:extLst>
          </p:cNvPr>
          <p:cNvSpPr/>
          <p:nvPr/>
        </p:nvSpPr>
        <p:spPr>
          <a:xfrm>
            <a:off x="2922437" y="138722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BC0BC4-FCD0-F74C-B8CE-E8F12B1C751A}"/>
              </a:ext>
            </a:extLst>
          </p:cNvPr>
          <p:cNvSpPr/>
          <p:nvPr/>
        </p:nvSpPr>
        <p:spPr>
          <a:xfrm>
            <a:off x="2158280" y="181105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1C57E7-F4DC-2149-A8B6-1EAB9AD90385}"/>
              </a:ext>
            </a:extLst>
          </p:cNvPr>
          <p:cNvSpPr/>
          <p:nvPr/>
        </p:nvSpPr>
        <p:spPr>
          <a:xfrm>
            <a:off x="2536902" y="181105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40E31B-A43A-9741-96A5-6DEAB8E30F88}"/>
              </a:ext>
            </a:extLst>
          </p:cNvPr>
          <p:cNvSpPr/>
          <p:nvPr/>
        </p:nvSpPr>
        <p:spPr>
          <a:xfrm>
            <a:off x="2923164" y="181105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07C45AC-8EFD-B74C-85C9-F7E9FA71E98B}"/>
              </a:ext>
            </a:extLst>
          </p:cNvPr>
          <p:cNvSpPr/>
          <p:nvPr/>
        </p:nvSpPr>
        <p:spPr>
          <a:xfrm>
            <a:off x="2166372" y="222823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92E55FB-1D7D-B34A-A455-239A7A6A9696}"/>
              </a:ext>
            </a:extLst>
          </p:cNvPr>
          <p:cNvSpPr/>
          <p:nvPr/>
        </p:nvSpPr>
        <p:spPr>
          <a:xfrm>
            <a:off x="2536902" y="222823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93C442-38C4-0545-ACE7-B4A915B9F76B}"/>
              </a:ext>
            </a:extLst>
          </p:cNvPr>
          <p:cNvSpPr/>
          <p:nvPr/>
        </p:nvSpPr>
        <p:spPr>
          <a:xfrm>
            <a:off x="2919026" y="222823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CEE21CDE-4F9A-7E4D-ACC2-54EC0FBEF62E}"/>
              </a:ext>
            </a:extLst>
          </p:cNvPr>
          <p:cNvCxnSpPr>
            <a:cxnSpLocks/>
          </p:cNvCxnSpPr>
          <p:nvPr/>
        </p:nvCxnSpPr>
        <p:spPr>
          <a:xfrm flipV="1">
            <a:off x="1224903" y="920070"/>
            <a:ext cx="0" cy="870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8E9BD4B7-2379-404A-934C-92EDC26DC7F6}"/>
              </a:ext>
            </a:extLst>
          </p:cNvPr>
          <p:cNvCxnSpPr>
            <a:cxnSpLocks/>
            <a:stCxn id="107" idx="4"/>
          </p:cNvCxnSpPr>
          <p:nvPr/>
        </p:nvCxnSpPr>
        <p:spPr>
          <a:xfrm flipH="1" flipV="1">
            <a:off x="1501427" y="927373"/>
            <a:ext cx="2982" cy="866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168C62CD-6D7C-9C47-BEFD-F44E9EE5F9AA}"/>
              </a:ext>
            </a:extLst>
          </p:cNvPr>
          <p:cNvCxnSpPr>
            <a:cxnSpLocks/>
          </p:cNvCxnSpPr>
          <p:nvPr/>
        </p:nvCxnSpPr>
        <p:spPr>
          <a:xfrm flipV="1">
            <a:off x="1767394" y="920070"/>
            <a:ext cx="0" cy="870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BFFDFF33-9D7E-1C42-B9CC-F0A0A4DA9A86}"/>
              </a:ext>
            </a:extLst>
          </p:cNvPr>
          <p:cNvCxnSpPr>
            <a:cxnSpLocks/>
          </p:cNvCxnSpPr>
          <p:nvPr/>
        </p:nvCxnSpPr>
        <p:spPr>
          <a:xfrm flipV="1">
            <a:off x="1986733" y="920070"/>
            <a:ext cx="0" cy="870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551C6197-A954-3041-B746-BE6916EA799C}"/>
              </a:ext>
            </a:extLst>
          </p:cNvPr>
          <p:cNvSpPr/>
          <p:nvPr/>
        </p:nvSpPr>
        <p:spPr>
          <a:xfrm>
            <a:off x="1152209" y="112157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CD343F8-CD92-0049-A0CA-398B25840A1A}"/>
              </a:ext>
            </a:extLst>
          </p:cNvPr>
          <p:cNvSpPr/>
          <p:nvPr/>
        </p:nvSpPr>
        <p:spPr>
          <a:xfrm>
            <a:off x="1415531" y="112416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C6E4184-81B8-F245-9F25-8FA3796F9E66}"/>
              </a:ext>
            </a:extLst>
          </p:cNvPr>
          <p:cNvSpPr/>
          <p:nvPr/>
        </p:nvSpPr>
        <p:spPr>
          <a:xfrm>
            <a:off x="1688656" y="112157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12CF318-3066-464D-958E-AA796FE22F1F}"/>
              </a:ext>
            </a:extLst>
          </p:cNvPr>
          <p:cNvSpPr/>
          <p:nvPr/>
        </p:nvSpPr>
        <p:spPr>
          <a:xfrm>
            <a:off x="1906219" y="112157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69D3EDB-494E-1740-AFE8-89D1E85A88CA}"/>
              </a:ext>
            </a:extLst>
          </p:cNvPr>
          <p:cNvSpPr/>
          <p:nvPr/>
        </p:nvSpPr>
        <p:spPr>
          <a:xfrm>
            <a:off x="1154459" y="136942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923F17F-1AD8-834E-B626-0B2788B545C9}"/>
              </a:ext>
            </a:extLst>
          </p:cNvPr>
          <p:cNvSpPr/>
          <p:nvPr/>
        </p:nvSpPr>
        <p:spPr>
          <a:xfrm>
            <a:off x="1439452" y="137720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877E7F0-7854-5447-A9B5-50D8CBD52523}"/>
              </a:ext>
            </a:extLst>
          </p:cNvPr>
          <p:cNvSpPr/>
          <p:nvPr/>
        </p:nvSpPr>
        <p:spPr>
          <a:xfrm>
            <a:off x="1691090" y="136942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4B1723-355C-7A41-8472-8004D20E439F}"/>
              </a:ext>
            </a:extLst>
          </p:cNvPr>
          <p:cNvSpPr/>
          <p:nvPr/>
        </p:nvSpPr>
        <p:spPr>
          <a:xfrm>
            <a:off x="1916929" y="136942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C2CAE58-088A-744C-B5D0-53372C46EC6B}"/>
              </a:ext>
            </a:extLst>
          </p:cNvPr>
          <p:cNvSpPr/>
          <p:nvPr/>
        </p:nvSpPr>
        <p:spPr>
          <a:xfrm>
            <a:off x="1152903" y="16468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4182718-AD98-6D43-BAF5-F108F93B6A57}"/>
              </a:ext>
            </a:extLst>
          </p:cNvPr>
          <p:cNvSpPr/>
          <p:nvPr/>
        </p:nvSpPr>
        <p:spPr>
          <a:xfrm>
            <a:off x="1432409" y="164942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3B345C-1C00-2041-A765-65AF592A1174}"/>
              </a:ext>
            </a:extLst>
          </p:cNvPr>
          <p:cNvSpPr/>
          <p:nvPr/>
        </p:nvSpPr>
        <p:spPr>
          <a:xfrm>
            <a:off x="1692378" y="16468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2EFFE72-E42A-2E4F-974C-D51048F87374}"/>
              </a:ext>
            </a:extLst>
          </p:cNvPr>
          <p:cNvSpPr/>
          <p:nvPr/>
        </p:nvSpPr>
        <p:spPr>
          <a:xfrm>
            <a:off x="1908067" y="16468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215071BB-3F4D-7B43-A4EF-B612B880D801}"/>
              </a:ext>
            </a:extLst>
          </p:cNvPr>
          <p:cNvSpPr/>
          <p:nvPr/>
        </p:nvSpPr>
        <p:spPr>
          <a:xfrm>
            <a:off x="2847118" y="2998296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AC07A8AF-02BF-E846-A3B3-00DA1B32F912}"/>
              </a:ext>
            </a:extLst>
          </p:cNvPr>
          <p:cNvCxnSpPr>
            <a:cxnSpLocks/>
          </p:cNvCxnSpPr>
          <p:nvPr/>
        </p:nvCxnSpPr>
        <p:spPr>
          <a:xfrm flipV="1">
            <a:off x="428017" y="917211"/>
            <a:ext cx="0" cy="183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4C89D93-E39B-2B47-AB90-DA854823DC65}"/>
              </a:ext>
            </a:extLst>
          </p:cNvPr>
          <p:cNvSpPr/>
          <p:nvPr/>
        </p:nvSpPr>
        <p:spPr>
          <a:xfrm>
            <a:off x="349243" y="967204"/>
            <a:ext cx="144000" cy="14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7EC9F8C1-28B3-8B43-A05A-A9A286DD6C24}"/>
              </a:ext>
            </a:extLst>
          </p:cNvPr>
          <p:cNvCxnSpPr>
            <a:cxnSpLocks/>
          </p:cNvCxnSpPr>
          <p:nvPr/>
        </p:nvCxnSpPr>
        <p:spPr>
          <a:xfrm flipH="1" flipV="1">
            <a:off x="94612" y="927372"/>
            <a:ext cx="2598" cy="924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75B322CE-D3FD-F645-997C-94BA71FEC58E}"/>
              </a:ext>
            </a:extLst>
          </p:cNvPr>
          <p:cNvCxnSpPr>
            <a:cxnSpLocks/>
          </p:cNvCxnSpPr>
          <p:nvPr/>
        </p:nvCxnSpPr>
        <p:spPr>
          <a:xfrm flipV="1">
            <a:off x="88965" y="929499"/>
            <a:ext cx="331250" cy="68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4718C3DD-BBD3-4348-8891-E51A0218CE01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88965" y="1326830"/>
            <a:ext cx="813336" cy="9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4D52CCF4-07AB-114B-96EB-CB0DCF4B67C5}"/>
              </a:ext>
            </a:extLst>
          </p:cNvPr>
          <p:cNvSpPr/>
          <p:nvPr/>
        </p:nvSpPr>
        <p:spPr>
          <a:xfrm>
            <a:off x="149668" y="125741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6FAA7B-D84D-7945-AF14-5CEBF3A64AD5}"/>
              </a:ext>
            </a:extLst>
          </p:cNvPr>
          <p:cNvSpPr/>
          <p:nvPr/>
        </p:nvSpPr>
        <p:spPr>
          <a:xfrm>
            <a:off x="403337" y="125741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3A2315F-F3DE-C64E-821E-4D4B34BAB1B0}"/>
              </a:ext>
            </a:extLst>
          </p:cNvPr>
          <p:cNvSpPr/>
          <p:nvPr/>
        </p:nvSpPr>
        <p:spPr>
          <a:xfrm>
            <a:off x="684738" y="125483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22ABB0-0317-D940-9B88-EBDE4EC6BE93}"/>
              </a:ext>
            </a:extLst>
          </p:cNvPr>
          <p:cNvSpPr/>
          <p:nvPr/>
        </p:nvSpPr>
        <p:spPr>
          <a:xfrm>
            <a:off x="902301" y="125483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FAB8B7D-92A3-6A46-B3DF-A70745267874}"/>
              </a:ext>
            </a:extLst>
          </p:cNvPr>
          <p:cNvCxnSpPr>
            <a:cxnSpLocks/>
          </p:cNvCxnSpPr>
          <p:nvPr/>
        </p:nvCxnSpPr>
        <p:spPr>
          <a:xfrm flipV="1">
            <a:off x="97210" y="1580876"/>
            <a:ext cx="813336" cy="9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FA12D4CE-1DAF-714C-89EC-52DF46B99CC1}"/>
              </a:ext>
            </a:extLst>
          </p:cNvPr>
          <p:cNvCxnSpPr>
            <a:cxnSpLocks/>
          </p:cNvCxnSpPr>
          <p:nvPr/>
        </p:nvCxnSpPr>
        <p:spPr>
          <a:xfrm flipV="1">
            <a:off x="88468" y="1852648"/>
            <a:ext cx="813336" cy="9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420E8154-83BE-5A49-9F0A-85A0F9F73751}"/>
              </a:ext>
            </a:extLst>
          </p:cNvPr>
          <p:cNvSpPr/>
          <p:nvPr/>
        </p:nvSpPr>
        <p:spPr>
          <a:xfrm>
            <a:off x="145148" y="150751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1BEDFFC-5D16-F34B-A75F-5ED8430A806A}"/>
              </a:ext>
            </a:extLst>
          </p:cNvPr>
          <p:cNvSpPr/>
          <p:nvPr/>
        </p:nvSpPr>
        <p:spPr>
          <a:xfrm>
            <a:off x="397495" y="150526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01A6791-A0E1-D440-B2DA-9ADD059C9287}"/>
              </a:ext>
            </a:extLst>
          </p:cNvPr>
          <p:cNvSpPr/>
          <p:nvPr/>
        </p:nvSpPr>
        <p:spPr>
          <a:xfrm>
            <a:off x="678896" y="150267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231B652-97AF-A347-9B15-D9F2C43BBFC1}"/>
              </a:ext>
            </a:extLst>
          </p:cNvPr>
          <p:cNvSpPr/>
          <p:nvPr/>
        </p:nvSpPr>
        <p:spPr>
          <a:xfrm>
            <a:off x="904735" y="150267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F8EF3-CE1F-804C-85E2-8C0969157311}"/>
              </a:ext>
            </a:extLst>
          </p:cNvPr>
          <p:cNvSpPr/>
          <p:nvPr/>
        </p:nvSpPr>
        <p:spPr>
          <a:xfrm>
            <a:off x="143750" y="178009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899D406-2D36-7B41-980E-785B845C24BD}"/>
              </a:ext>
            </a:extLst>
          </p:cNvPr>
          <p:cNvSpPr/>
          <p:nvPr/>
        </p:nvSpPr>
        <p:spPr>
          <a:xfrm>
            <a:off x="420215" y="178267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C2658F3-ED95-5445-8F13-015F7AE92EA0}"/>
              </a:ext>
            </a:extLst>
          </p:cNvPr>
          <p:cNvSpPr/>
          <p:nvPr/>
        </p:nvSpPr>
        <p:spPr>
          <a:xfrm>
            <a:off x="680184" y="178009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76235E5-3C68-3041-AFC3-1E31E01C3B81}"/>
              </a:ext>
            </a:extLst>
          </p:cNvPr>
          <p:cNvSpPr/>
          <p:nvPr/>
        </p:nvSpPr>
        <p:spPr>
          <a:xfrm>
            <a:off x="898879" y="178009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4A644C3-D8DA-E54B-9FE5-A6FCA124D69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67288" y="4556450"/>
            <a:ext cx="204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6328A60A-EEFE-1048-8F32-8201C96C57F6}"/>
              </a:ext>
            </a:extLst>
          </p:cNvPr>
          <p:cNvCxnSpPr>
            <a:cxnSpLocks/>
          </p:cNvCxnSpPr>
          <p:nvPr/>
        </p:nvCxnSpPr>
        <p:spPr>
          <a:xfrm>
            <a:off x="1063560" y="4877471"/>
            <a:ext cx="204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C748D9A0-3DF8-634F-A4B4-FEF1836710EF}"/>
              </a:ext>
            </a:extLst>
          </p:cNvPr>
          <p:cNvCxnSpPr>
            <a:cxnSpLocks/>
          </p:cNvCxnSpPr>
          <p:nvPr/>
        </p:nvCxnSpPr>
        <p:spPr>
          <a:xfrm>
            <a:off x="1058904" y="5215232"/>
            <a:ext cx="204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AA456D8-23CE-3345-992D-7B4EDA4E916E}"/>
              </a:ext>
            </a:extLst>
          </p:cNvPr>
          <p:cNvSpPr/>
          <p:nvPr/>
        </p:nvSpPr>
        <p:spPr>
          <a:xfrm>
            <a:off x="1067289" y="448445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6191DA-2763-3D4E-8F3F-641815A598A5}"/>
              </a:ext>
            </a:extLst>
          </p:cNvPr>
          <p:cNvSpPr/>
          <p:nvPr/>
        </p:nvSpPr>
        <p:spPr>
          <a:xfrm>
            <a:off x="1713841" y="448445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5D6563-5B59-C04E-B8CD-DCCC3A62D78E}"/>
              </a:ext>
            </a:extLst>
          </p:cNvPr>
          <p:cNvSpPr/>
          <p:nvPr/>
        </p:nvSpPr>
        <p:spPr>
          <a:xfrm>
            <a:off x="2896550" y="449041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C3E742-853B-2E4C-A60C-4227A9A7E740}"/>
              </a:ext>
            </a:extLst>
          </p:cNvPr>
          <p:cNvSpPr/>
          <p:nvPr/>
        </p:nvSpPr>
        <p:spPr>
          <a:xfrm>
            <a:off x="2308723" y="448445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6629E3-2BBE-4E48-B956-1A3B62EC8DF1}"/>
              </a:ext>
            </a:extLst>
          </p:cNvPr>
          <p:cNvSpPr/>
          <p:nvPr/>
        </p:nvSpPr>
        <p:spPr>
          <a:xfrm>
            <a:off x="1074377" y="48173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D85809-5841-D447-B4F7-BA5C97FB8B97}"/>
              </a:ext>
            </a:extLst>
          </p:cNvPr>
          <p:cNvSpPr/>
          <p:nvPr/>
        </p:nvSpPr>
        <p:spPr>
          <a:xfrm>
            <a:off x="1713841" y="48173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BD9ED3-ED7D-7248-A41A-6D10FF47EB97}"/>
              </a:ext>
            </a:extLst>
          </p:cNvPr>
          <p:cNvSpPr/>
          <p:nvPr/>
        </p:nvSpPr>
        <p:spPr>
          <a:xfrm>
            <a:off x="2896550" y="482326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968E5E-F13A-FB42-B9D4-783387A6EE4C}"/>
              </a:ext>
            </a:extLst>
          </p:cNvPr>
          <p:cNvSpPr/>
          <p:nvPr/>
        </p:nvSpPr>
        <p:spPr>
          <a:xfrm>
            <a:off x="2308723" y="481730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C03C6-D1CE-644C-A548-31B20E421784}"/>
              </a:ext>
            </a:extLst>
          </p:cNvPr>
          <p:cNvSpPr/>
          <p:nvPr/>
        </p:nvSpPr>
        <p:spPr>
          <a:xfrm>
            <a:off x="1064025" y="515371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D50333-8815-EE4E-8508-51883360C79C}"/>
              </a:ext>
            </a:extLst>
          </p:cNvPr>
          <p:cNvSpPr/>
          <p:nvPr/>
        </p:nvSpPr>
        <p:spPr>
          <a:xfrm>
            <a:off x="1731841" y="515371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CB479A-4D6C-D14D-96A5-00578EAC0350}"/>
              </a:ext>
            </a:extLst>
          </p:cNvPr>
          <p:cNvSpPr/>
          <p:nvPr/>
        </p:nvSpPr>
        <p:spPr>
          <a:xfrm>
            <a:off x="2914550" y="515967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543206-3A74-694C-B4B6-887C60BA63A7}"/>
              </a:ext>
            </a:extLst>
          </p:cNvPr>
          <p:cNvSpPr/>
          <p:nvPr/>
        </p:nvSpPr>
        <p:spPr>
          <a:xfrm>
            <a:off x="2326723" y="515371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1497940-59E1-694E-9E5E-9ECE9CBAE218}"/>
              </a:ext>
            </a:extLst>
          </p:cNvPr>
          <p:cNvSpPr/>
          <p:nvPr/>
        </p:nvSpPr>
        <p:spPr>
          <a:xfrm>
            <a:off x="-1747450" y="-1715108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2105CD7B-7AAC-8C45-A6F3-79537DCFDD9C}"/>
              </a:ext>
            </a:extLst>
          </p:cNvPr>
          <p:cNvCxnSpPr/>
          <p:nvPr/>
        </p:nvCxnSpPr>
        <p:spPr>
          <a:xfrm>
            <a:off x="4184418" y="6161228"/>
            <a:ext cx="74506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9941091F-5D99-054E-A1F2-1AA843A13760}"/>
              </a:ext>
            </a:extLst>
          </p:cNvPr>
          <p:cNvCxnSpPr/>
          <p:nvPr/>
        </p:nvCxnSpPr>
        <p:spPr>
          <a:xfrm>
            <a:off x="4184418" y="6512863"/>
            <a:ext cx="7450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D84618E2-6C99-BB4C-8593-A93BDF6410A9}"/>
              </a:ext>
            </a:extLst>
          </p:cNvPr>
          <p:cNvSpPr txBox="1"/>
          <p:nvPr/>
        </p:nvSpPr>
        <p:spPr>
          <a:xfrm>
            <a:off x="4907233" y="604380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Fiber cable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3CA639F-4740-144D-8C7D-D4BBD4585DF7}"/>
              </a:ext>
            </a:extLst>
          </p:cNvPr>
          <p:cNvSpPr txBox="1"/>
          <p:nvPr/>
        </p:nvSpPr>
        <p:spPr>
          <a:xfrm>
            <a:off x="4908803" y="639901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Copper cable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64905CA-6403-4D46-90B3-8D1173C45504}"/>
              </a:ext>
            </a:extLst>
          </p:cNvPr>
          <p:cNvSpPr/>
          <p:nvPr/>
        </p:nvSpPr>
        <p:spPr>
          <a:xfrm>
            <a:off x="2959860" y="63975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8F070EF-D6EF-0346-BB27-F17651F82EA1}"/>
              </a:ext>
            </a:extLst>
          </p:cNvPr>
          <p:cNvSpPr txBox="1"/>
          <p:nvPr/>
        </p:nvSpPr>
        <p:spPr>
          <a:xfrm>
            <a:off x="3081704" y="638959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point range</a:t>
            </a:r>
          </a:p>
        </p:txBody>
      </p:sp>
    </p:spTree>
    <p:extLst>
      <p:ext uri="{BB962C8B-B14F-4D97-AF65-F5344CB8AC3E}">
        <p14:creationId xmlns:p14="http://schemas.microsoft.com/office/powerpoint/2010/main" val="208061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38</Words>
  <Application>Microsoft Macintosh PowerPoint</Application>
  <PresentationFormat>Ecrã Panorâmico</PresentationFormat>
  <Paragraphs>17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Silva (1181436)</dc:creator>
  <cp:lastModifiedBy>João Silva (1181436)</cp:lastModifiedBy>
  <cp:revision>30</cp:revision>
  <dcterms:created xsi:type="dcterms:W3CDTF">2020-02-25T11:25:11Z</dcterms:created>
  <dcterms:modified xsi:type="dcterms:W3CDTF">2020-03-11T22:40:05Z</dcterms:modified>
</cp:coreProperties>
</file>