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4E2"/>
    <a:srgbClr val="A9E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6058"/>
  </p:normalViewPr>
  <p:slideViewPr>
    <p:cSldViewPr snapToGrid="0" snapToObjects="1">
      <p:cViewPr varScale="1">
        <p:scale>
          <a:sx n="92" d="100"/>
          <a:sy n="92" d="100"/>
        </p:scale>
        <p:origin x="912" y="-4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75792-E2D9-9E43-9972-695D49530694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F1117-C862-2048-B60F-B61457FE14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208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1117-C862-2048-B60F-B61457FE14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70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F1117-C862-2048-B60F-B61457FE14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46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DDE9-3B95-7C4A-9F6F-F2DBA24BB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6368E0-ED1F-7747-A4ED-64BE79EB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293322-8B7E-E449-B7B5-33F71D01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8A158A-F8DC-2948-840B-28D42A8E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C2214B-DF4B-484C-9398-758D1F49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60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1FA74-42F7-0D4F-A9AD-6D87117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FC2F6ED-C97F-9D42-9C1A-26905A2BF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6C6489-117A-5F43-ABA4-F5B3AC0F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B5435E-6685-9647-9595-44A8C2A0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C42F1E-165C-0E41-9B74-C9E8047D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26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DE6F3A-8F12-204A-965E-A0A7DF7FD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81570-0161-744F-9784-77B707A9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E6528E-AD75-8945-83D1-11AFBF42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13C9FF-B1E0-1746-8C46-C857880F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F26305-9D54-F64C-A2E0-937ECD22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2F4A3-6857-E04D-892D-A8C33A85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106DBA-77D8-F147-B4E0-EDF12577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71B8C7-61D1-3544-B4D6-9C0FC2AB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2F7138-2856-CC4B-ABAD-F4C893C1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95C541-2453-144C-936A-CFF031E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69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501EE-F690-284D-9D77-C8083759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802741-10BF-3E4C-8687-3BBE4372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BC418A-1737-B243-B1A7-F3D1C186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017856-E682-234F-873F-38D1DBE2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4C73F1-B0A3-E54B-9588-6ABE6790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97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C7B7-76F5-8C40-B5F1-DD3522EA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8378A7-7CBE-CB4F-B7A7-5B33E33F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60692D-CB9B-1F42-B2CD-5BDDF729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B294AD-A0E7-C04A-8B7D-E0B68955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B9E8BD-C78D-3944-8883-8028E15C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2F20724-DE38-604D-B104-FEB31A7D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4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59FB8-7C48-B741-9370-8A39BF21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64D258-6E06-0B41-BA78-A43535A7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E38A4B-9A4B-AA4C-8F3A-2A1CC1B5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C850227-C993-CF4B-BE7B-6CF8752E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1E5F77-DA06-CD4B-A38C-28D8E5BF0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C71079-4AE4-DB40-980A-14D61EC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7A54578-25EF-E843-9651-C18DE6CC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76A62F-26D7-604A-B454-36121A2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75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6F387-B6E5-E64E-9267-C4D7D56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A5866B-C79B-3B46-877C-9B6A40D5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0EE88A-F594-7546-B24B-DDBA65E8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86D956-2510-4E49-BC04-5947A4D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96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E10000-DB31-1149-A991-A52F3529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8648625-DC66-D548-9D15-A546872E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2E9509-CD62-5B42-AF84-6F2E181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1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38786-2920-C54B-A5F3-88041D3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1196B3-9C1A-8B4D-94F0-6DB40C1B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D797CC-6EF0-7546-B178-913A72CF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FAB3E4-FA5B-1448-A38F-EA963668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999BC4-75E4-8C41-A6E0-BF8FD33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4CB537-6BCC-214E-8D2A-597B5E5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32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F73A-5682-5D43-B49D-4F0C61A7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B9707F4-3A9B-E341-94E0-5BD1299E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EF154E2-3479-974E-BA80-BDA126E6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B2C615-7AE6-7045-A177-3EE70E6B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A311AA-99BC-4C49-A910-D43CA4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D11192-08A1-2F45-BEBC-BB90034D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66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DF258A-50E6-B940-B405-7546195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21264C-83DF-954C-B9F8-771DD449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3A07B9-CC63-C041-978E-59C74B163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9E1C-A5B8-BD40-8568-A94D34CDD95D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6EEE9C-AF4C-7C41-83D6-06B048F7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53A2AA-CB86-6D40-B2C8-C810BA292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0FD2-0074-434F-B48C-BCDDC05984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8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>
            <a:extLst>
              <a:ext uri="{FF2B5EF4-FFF2-40B4-BE49-F238E27FC236}">
                <a16:creationId xmlns:a16="http://schemas.microsoft.com/office/drawing/2014/main" id="{F5BFAD23-7F74-4A9D-A79C-03D29492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1955"/>
            <a:ext cx="12192000" cy="520617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3074128-13DB-9B4C-86C3-E200696D13A4}"/>
              </a:ext>
            </a:extLst>
          </p:cNvPr>
          <p:cNvSpPr/>
          <p:nvPr/>
        </p:nvSpPr>
        <p:spPr>
          <a:xfrm>
            <a:off x="720762" y="6048435"/>
            <a:ext cx="180000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B01E10-6DB4-D948-AA4D-2415BC750932}"/>
              </a:ext>
            </a:extLst>
          </p:cNvPr>
          <p:cNvSpPr txBox="1"/>
          <p:nvPr/>
        </p:nvSpPr>
        <p:spPr>
          <a:xfrm>
            <a:off x="849854" y="6034797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Intermediate </a:t>
            </a:r>
            <a:r>
              <a:rPr lang="pt-PT" sz="800" noProof="1"/>
              <a:t>cross-connect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AE3F7E-E67A-3640-8BCA-A63923ABCABC}"/>
              </a:ext>
            </a:extLst>
          </p:cNvPr>
          <p:cNvSpPr/>
          <p:nvPr/>
        </p:nvSpPr>
        <p:spPr>
          <a:xfrm>
            <a:off x="720762" y="6318435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48ED9E-E0D5-724B-8034-39CEAA202A9A}"/>
              </a:ext>
            </a:extLst>
          </p:cNvPr>
          <p:cNvSpPr txBox="1"/>
          <p:nvPr/>
        </p:nvSpPr>
        <p:spPr>
          <a:xfrm>
            <a:off x="849854" y="6300713"/>
            <a:ext cx="1221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Horizontal </a:t>
            </a:r>
            <a:r>
              <a:rPr lang="pt-PT" sz="800" noProof="1"/>
              <a:t>cross-connect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4EE063E-AE5F-C549-BA71-1226B08B8299}"/>
              </a:ext>
            </a:extLst>
          </p:cNvPr>
          <p:cNvSpPr/>
          <p:nvPr/>
        </p:nvSpPr>
        <p:spPr>
          <a:xfrm>
            <a:off x="2312966" y="6048435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E24565-89A3-6B41-8455-6F2F85DC14C3}"/>
              </a:ext>
            </a:extLst>
          </p:cNvPr>
          <p:cNvSpPr txBox="1"/>
          <p:nvPr/>
        </p:nvSpPr>
        <p:spPr>
          <a:xfrm>
            <a:off x="2492966" y="6034797"/>
            <a:ext cx="109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</a:t>
            </a:r>
            <a:r>
              <a:rPr lang="pt-PT" sz="800" dirty="0" err="1"/>
              <a:t>point</a:t>
            </a:r>
            <a:r>
              <a:rPr lang="pt-PT" sz="800" dirty="0"/>
              <a:t> + </a:t>
            </a:r>
            <a:r>
              <a:rPr lang="pt-PT" sz="800" dirty="0" err="1"/>
              <a:t>outlet</a:t>
            </a:r>
            <a:endParaRPr lang="pt-PT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0FF8B-680A-0843-AA0D-92F4FCAD7B4A}"/>
              </a:ext>
            </a:extLst>
          </p:cNvPr>
          <p:cNvSpPr/>
          <p:nvPr/>
        </p:nvSpPr>
        <p:spPr>
          <a:xfrm>
            <a:off x="2330966" y="637215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B1D37D3-0FFF-C148-A77E-6C94C7E0D52F}"/>
              </a:ext>
            </a:extLst>
          </p:cNvPr>
          <p:cNvSpPr txBox="1"/>
          <p:nvPr/>
        </p:nvSpPr>
        <p:spPr>
          <a:xfrm>
            <a:off x="2446280" y="632530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Wall outlet</a:t>
            </a:r>
            <a:endParaRPr lang="pt-PT" sz="800" noProof="1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B3A7AAC4-0205-B14B-B7A1-CD1C7AA6EB1F}"/>
              </a:ext>
            </a:extLst>
          </p:cNvPr>
          <p:cNvSpPr/>
          <p:nvPr/>
        </p:nvSpPr>
        <p:spPr>
          <a:xfrm>
            <a:off x="3573814" y="6048774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444448E-5362-6049-AC03-195B0B578E19}"/>
              </a:ext>
            </a:extLst>
          </p:cNvPr>
          <p:cNvSpPr txBox="1"/>
          <p:nvPr/>
        </p:nvSpPr>
        <p:spPr>
          <a:xfrm>
            <a:off x="3723789" y="602920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Consolidation point</a:t>
            </a:r>
            <a:endParaRPr lang="pt-PT" sz="800" noProof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049A5A6-5410-6D40-A418-4BF6DA8C3F7D}"/>
              </a:ext>
            </a:extLst>
          </p:cNvPr>
          <p:cNvSpPr/>
          <p:nvPr/>
        </p:nvSpPr>
        <p:spPr>
          <a:xfrm>
            <a:off x="3579789" y="637215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5EC6048E-1024-3945-8DD7-DC3BE33B4B58}"/>
              </a:ext>
            </a:extLst>
          </p:cNvPr>
          <p:cNvSpPr txBox="1"/>
          <p:nvPr/>
        </p:nvSpPr>
        <p:spPr>
          <a:xfrm>
            <a:off x="3698285" y="6348311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4 outlets</a:t>
            </a:r>
            <a:endParaRPr lang="pt-PT" sz="800" noProof="1"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8EE77D79-19DD-A34B-B1CC-FF084E499988}"/>
              </a:ext>
            </a:extLst>
          </p:cNvPr>
          <p:cNvCxnSpPr/>
          <p:nvPr/>
        </p:nvCxnSpPr>
        <p:spPr>
          <a:xfrm>
            <a:off x="4802565" y="6134368"/>
            <a:ext cx="74506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93323ECB-0F54-1D4A-8113-253CB92B6682}"/>
              </a:ext>
            </a:extLst>
          </p:cNvPr>
          <p:cNvCxnSpPr/>
          <p:nvPr/>
        </p:nvCxnSpPr>
        <p:spPr>
          <a:xfrm>
            <a:off x="4802565" y="6486003"/>
            <a:ext cx="7450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DB8D44-CCB4-7F48-A4B3-663A839536BE}"/>
              </a:ext>
            </a:extLst>
          </p:cNvPr>
          <p:cNvSpPr txBox="1"/>
          <p:nvPr/>
        </p:nvSpPr>
        <p:spPr>
          <a:xfrm>
            <a:off x="5525380" y="601694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Fiber cable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EBF78BB8-5FC4-7041-A2C0-80BEF7886B5B}"/>
              </a:ext>
            </a:extLst>
          </p:cNvPr>
          <p:cNvSpPr txBox="1"/>
          <p:nvPr/>
        </p:nvSpPr>
        <p:spPr>
          <a:xfrm>
            <a:off x="5526950" y="63721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Copper cable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A5A00929-7981-1D49-9EB4-8E1CF0F8A207}"/>
              </a:ext>
            </a:extLst>
          </p:cNvPr>
          <p:cNvSpPr/>
          <p:nvPr/>
        </p:nvSpPr>
        <p:spPr>
          <a:xfrm>
            <a:off x="6450114" y="601694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0115D272-0083-DB47-915A-A1DD41DA457C}"/>
              </a:ext>
            </a:extLst>
          </p:cNvPr>
          <p:cNvSpPr txBox="1"/>
          <p:nvPr/>
        </p:nvSpPr>
        <p:spPr>
          <a:xfrm>
            <a:off x="6571958" y="6009026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point range</a:t>
            </a:r>
          </a:p>
        </p:txBody>
      </p:sp>
      <p:sp>
        <p:nvSpPr>
          <p:cNvPr id="270" name="Retângulo 6">
            <a:extLst>
              <a:ext uri="{FF2B5EF4-FFF2-40B4-BE49-F238E27FC236}">
                <a16:creationId xmlns:a16="http://schemas.microsoft.com/office/drawing/2014/main" id="{B3053D7B-B1D4-4268-8B02-400DA86AB2C7}"/>
              </a:ext>
            </a:extLst>
          </p:cNvPr>
          <p:cNvSpPr/>
          <p:nvPr/>
        </p:nvSpPr>
        <p:spPr>
          <a:xfrm>
            <a:off x="3046477" y="4478360"/>
            <a:ext cx="180000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1" name="Conexão Reta 2">
            <a:extLst>
              <a:ext uri="{FF2B5EF4-FFF2-40B4-BE49-F238E27FC236}">
                <a16:creationId xmlns:a16="http://schemas.microsoft.com/office/drawing/2014/main" id="{83201493-5C9E-419C-A7C2-8BD7197DDF59}"/>
              </a:ext>
            </a:extLst>
          </p:cNvPr>
          <p:cNvCxnSpPr>
            <a:cxnSpLocks/>
          </p:cNvCxnSpPr>
          <p:nvPr/>
        </p:nvCxnSpPr>
        <p:spPr>
          <a:xfrm>
            <a:off x="3199977" y="4234815"/>
            <a:ext cx="0" cy="2435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xão Reta 2">
            <a:extLst>
              <a:ext uri="{FF2B5EF4-FFF2-40B4-BE49-F238E27FC236}">
                <a16:creationId xmlns:a16="http://schemas.microsoft.com/office/drawing/2014/main" id="{4FA9685A-B1C5-464C-8BE3-A95756BA4FDE}"/>
              </a:ext>
            </a:extLst>
          </p:cNvPr>
          <p:cNvCxnSpPr>
            <a:cxnSpLocks/>
          </p:cNvCxnSpPr>
          <p:nvPr/>
        </p:nvCxnSpPr>
        <p:spPr>
          <a:xfrm flipH="1">
            <a:off x="3213313" y="4735830"/>
            <a:ext cx="886502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xão Reta 2">
            <a:extLst>
              <a:ext uri="{FF2B5EF4-FFF2-40B4-BE49-F238E27FC236}">
                <a16:creationId xmlns:a16="http://schemas.microsoft.com/office/drawing/2014/main" id="{2E2EBD3C-8DCA-404E-9D14-609838B98898}"/>
              </a:ext>
            </a:extLst>
          </p:cNvPr>
          <p:cNvCxnSpPr>
            <a:cxnSpLocks/>
          </p:cNvCxnSpPr>
          <p:nvPr/>
        </p:nvCxnSpPr>
        <p:spPr>
          <a:xfrm flipV="1">
            <a:off x="3210984" y="4638232"/>
            <a:ext cx="0" cy="1071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5DCE11-09C5-DB48-8481-6E4A580BF7E6}"/>
              </a:ext>
            </a:extLst>
          </p:cNvPr>
          <p:cNvSpPr/>
          <p:nvPr/>
        </p:nvSpPr>
        <p:spPr>
          <a:xfrm>
            <a:off x="3359942" y="-1573809"/>
            <a:ext cx="9576000" cy="9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1" name="Retângulo 9">
            <a:extLst>
              <a:ext uri="{FF2B5EF4-FFF2-40B4-BE49-F238E27FC236}">
                <a16:creationId xmlns:a16="http://schemas.microsoft.com/office/drawing/2014/main" id="{83BEC2B2-080B-40BA-B8E3-472A02EF50B2}"/>
              </a:ext>
            </a:extLst>
          </p:cNvPr>
          <p:cNvSpPr/>
          <p:nvPr/>
        </p:nvSpPr>
        <p:spPr>
          <a:xfrm>
            <a:off x="3044232" y="4904963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2" name="Retângulo 9">
            <a:extLst>
              <a:ext uri="{FF2B5EF4-FFF2-40B4-BE49-F238E27FC236}">
                <a16:creationId xmlns:a16="http://schemas.microsoft.com/office/drawing/2014/main" id="{0DE23A7E-EE65-4CEE-8E74-BB4ECC54A421}"/>
              </a:ext>
            </a:extLst>
          </p:cNvPr>
          <p:cNvSpPr/>
          <p:nvPr/>
        </p:nvSpPr>
        <p:spPr>
          <a:xfrm>
            <a:off x="6540114" y="3065237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3" name="Retângulo 9">
            <a:extLst>
              <a:ext uri="{FF2B5EF4-FFF2-40B4-BE49-F238E27FC236}">
                <a16:creationId xmlns:a16="http://schemas.microsoft.com/office/drawing/2014/main" id="{F9D0F225-64D8-4351-B1CC-65AF185D708F}"/>
              </a:ext>
            </a:extLst>
          </p:cNvPr>
          <p:cNvSpPr/>
          <p:nvPr/>
        </p:nvSpPr>
        <p:spPr>
          <a:xfrm>
            <a:off x="2220047" y="1990275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F443C65D-06E8-41C6-9879-53145C09BC2C}"/>
              </a:ext>
            </a:extLst>
          </p:cNvPr>
          <p:cNvSpPr/>
          <p:nvPr/>
        </p:nvSpPr>
        <p:spPr>
          <a:xfrm>
            <a:off x="689942" y="133708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6" name="Conexão Reta 2">
            <a:extLst>
              <a:ext uri="{FF2B5EF4-FFF2-40B4-BE49-F238E27FC236}">
                <a16:creationId xmlns:a16="http://schemas.microsoft.com/office/drawing/2014/main" id="{754B01AB-2A8A-4F50-B603-7F64EC1318A3}"/>
              </a:ext>
            </a:extLst>
          </p:cNvPr>
          <p:cNvCxnSpPr>
            <a:cxnSpLocks/>
            <a:stCxn id="283" idx="2"/>
            <a:endCxn id="270" idx="0"/>
          </p:cNvCxnSpPr>
          <p:nvPr/>
        </p:nvCxnSpPr>
        <p:spPr>
          <a:xfrm>
            <a:off x="2310047" y="2170275"/>
            <a:ext cx="826430" cy="23080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xão Reta 2">
            <a:extLst>
              <a:ext uri="{FF2B5EF4-FFF2-40B4-BE49-F238E27FC236}">
                <a16:creationId xmlns:a16="http://schemas.microsoft.com/office/drawing/2014/main" id="{4F1DCB75-7847-4A77-98F8-7BACAC54F21E}"/>
              </a:ext>
            </a:extLst>
          </p:cNvPr>
          <p:cNvCxnSpPr>
            <a:cxnSpLocks/>
            <a:stCxn id="270" idx="2"/>
            <a:endCxn id="281" idx="0"/>
          </p:cNvCxnSpPr>
          <p:nvPr/>
        </p:nvCxnSpPr>
        <p:spPr>
          <a:xfrm flipH="1">
            <a:off x="3134232" y="4658360"/>
            <a:ext cx="2245" cy="2466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BAE9360D-5140-49B5-B573-8BAC32D2264B}"/>
              </a:ext>
            </a:extLst>
          </p:cNvPr>
          <p:cNvSpPr/>
          <p:nvPr/>
        </p:nvSpPr>
        <p:spPr>
          <a:xfrm>
            <a:off x="204718" y="133708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E0ADED42-6723-46ED-8CAA-86AD19808DB0}"/>
              </a:ext>
            </a:extLst>
          </p:cNvPr>
          <p:cNvSpPr/>
          <p:nvPr/>
        </p:nvSpPr>
        <p:spPr>
          <a:xfrm>
            <a:off x="1100344" y="133770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AB264EA9-28B2-4D24-857F-F1411AF6B208}"/>
              </a:ext>
            </a:extLst>
          </p:cNvPr>
          <p:cNvSpPr/>
          <p:nvPr/>
        </p:nvSpPr>
        <p:spPr>
          <a:xfrm>
            <a:off x="685338" y="206295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4372610-619C-4405-BBBC-EFA456CC17EE}"/>
              </a:ext>
            </a:extLst>
          </p:cNvPr>
          <p:cNvSpPr/>
          <p:nvPr/>
        </p:nvSpPr>
        <p:spPr>
          <a:xfrm>
            <a:off x="689942" y="107862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55C849D-0BDE-4B3A-A0B5-5FFDA857DF6A}"/>
              </a:ext>
            </a:extLst>
          </p:cNvPr>
          <p:cNvSpPr/>
          <p:nvPr/>
        </p:nvSpPr>
        <p:spPr>
          <a:xfrm>
            <a:off x="1842561" y="205685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8" name="Conexão Reta 183">
            <a:extLst>
              <a:ext uri="{FF2B5EF4-FFF2-40B4-BE49-F238E27FC236}">
                <a16:creationId xmlns:a16="http://schemas.microsoft.com/office/drawing/2014/main" id="{9F2272AC-6C09-4843-8C80-E5AFE8E067F2}"/>
              </a:ext>
            </a:extLst>
          </p:cNvPr>
          <p:cNvCxnSpPr>
            <a:cxnSpLocks/>
          </p:cNvCxnSpPr>
          <p:nvPr/>
        </p:nvCxnSpPr>
        <p:spPr>
          <a:xfrm>
            <a:off x="152400" y="1021553"/>
            <a:ext cx="23060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xão Reta 183">
            <a:extLst>
              <a:ext uri="{FF2B5EF4-FFF2-40B4-BE49-F238E27FC236}">
                <a16:creationId xmlns:a16="http://schemas.microsoft.com/office/drawing/2014/main" id="{8506ECDD-A2B7-4A1A-90DE-92EEA0595D14}"/>
              </a:ext>
            </a:extLst>
          </p:cNvPr>
          <p:cNvCxnSpPr>
            <a:cxnSpLocks/>
          </p:cNvCxnSpPr>
          <p:nvPr/>
        </p:nvCxnSpPr>
        <p:spPr>
          <a:xfrm flipV="1">
            <a:off x="152400" y="1018090"/>
            <a:ext cx="0" cy="123171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xão Reta 183">
            <a:extLst>
              <a:ext uri="{FF2B5EF4-FFF2-40B4-BE49-F238E27FC236}">
                <a16:creationId xmlns:a16="http://schemas.microsoft.com/office/drawing/2014/main" id="{C09F5FDA-0C57-43D6-8EA4-DD9F819D9FAB}"/>
              </a:ext>
            </a:extLst>
          </p:cNvPr>
          <p:cNvCxnSpPr>
            <a:cxnSpLocks/>
          </p:cNvCxnSpPr>
          <p:nvPr/>
        </p:nvCxnSpPr>
        <p:spPr>
          <a:xfrm>
            <a:off x="152400" y="2249805"/>
            <a:ext cx="607695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xão Reta 183">
            <a:extLst>
              <a:ext uri="{FF2B5EF4-FFF2-40B4-BE49-F238E27FC236}">
                <a16:creationId xmlns:a16="http://schemas.microsoft.com/office/drawing/2014/main" id="{8064CEE5-1CEC-40C6-AB2E-A12EA2F172BA}"/>
              </a:ext>
            </a:extLst>
          </p:cNvPr>
          <p:cNvCxnSpPr>
            <a:cxnSpLocks/>
          </p:cNvCxnSpPr>
          <p:nvPr/>
        </p:nvCxnSpPr>
        <p:spPr>
          <a:xfrm flipV="1">
            <a:off x="1299210" y="1018093"/>
            <a:ext cx="0" cy="8249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xão Reta 183">
            <a:extLst>
              <a:ext uri="{FF2B5EF4-FFF2-40B4-BE49-F238E27FC236}">
                <a16:creationId xmlns:a16="http://schemas.microsoft.com/office/drawing/2014/main" id="{523E2C5B-20BB-4D4E-AE92-E61B113DFEB7}"/>
              </a:ext>
            </a:extLst>
          </p:cNvPr>
          <p:cNvCxnSpPr>
            <a:cxnSpLocks/>
            <a:stCxn id="319" idx="2"/>
            <a:endCxn id="311" idx="6"/>
          </p:cNvCxnSpPr>
          <p:nvPr/>
        </p:nvCxnSpPr>
        <p:spPr>
          <a:xfrm flipH="1" flipV="1">
            <a:off x="833942" y="1409086"/>
            <a:ext cx="266402" cy="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xão Reta 183">
            <a:extLst>
              <a:ext uri="{FF2B5EF4-FFF2-40B4-BE49-F238E27FC236}">
                <a16:creationId xmlns:a16="http://schemas.microsoft.com/office/drawing/2014/main" id="{9BEDB74F-5813-40B8-912B-93C14EA5AE5C}"/>
              </a:ext>
            </a:extLst>
          </p:cNvPr>
          <p:cNvCxnSpPr>
            <a:cxnSpLocks/>
          </p:cNvCxnSpPr>
          <p:nvPr/>
        </p:nvCxnSpPr>
        <p:spPr>
          <a:xfrm flipV="1">
            <a:off x="2458456" y="1015843"/>
            <a:ext cx="0" cy="106789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xão Reta 183">
            <a:extLst>
              <a:ext uri="{FF2B5EF4-FFF2-40B4-BE49-F238E27FC236}">
                <a16:creationId xmlns:a16="http://schemas.microsoft.com/office/drawing/2014/main" id="{462255B6-FED2-462D-ADC2-95A757ED5784}"/>
              </a:ext>
            </a:extLst>
          </p:cNvPr>
          <p:cNvCxnSpPr>
            <a:cxnSpLocks/>
          </p:cNvCxnSpPr>
          <p:nvPr/>
        </p:nvCxnSpPr>
        <p:spPr>
          <a:xfrm flipV="1">
            <a:off x="1906906" y="2249805"/>
            <a:ext cx="335279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xão Reta 183">
            <a:extLst>
              <a:ext uri="{FF2B5EF4-FFF2-40B4-BE49-F238E27FC236}">
                <a16:creationId xmlns:a16="http://schemas.microsoft.com/office/drawing/2014/main" id="{345CDAD4-5FEE-4872-AB0F-792D1837CEE3}"/>
              </a:ext>
            </a:extLst>
          </p:cNvPr>
          <p:cNvCxnSpPr>
            <a:cxnSpLocks/>
            <a:endCxn id="326" idx="4"/>
          </p:cNvCxnSpPr>
          <p:nvPr/>
        </p:nvCxnSpPr>
        <p:spPr>
          <a:xfrm flipV="1">
            <a:off x="1914561" y="2200854"/>
            <a:ext cx="0" cy="4895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xão Reta 183">
            <a:extLst>
              <a:ext uri="{FF2B5EF4-FFF2-40B4-BE49-F238E27FC236}">
                <a16:creationId xmlns:a16="http://schemas.microsoft.com/office/drawing/2014/main" id="{A3E5EFA8-0058-49C8-9F20-224A14551E50}"/>
              </a:ext>
            </a:extLst>
          </p:cNvPr>
          <p:cNvCxnSpPr>
            <a:cxnSpLocks/>
            <a:stCxn id="283" idx="3"/>
          </p:cNvCxnSpPr>
          <p:nvPr/>
        </p:nvCxnSpPr>
        <p:spPr>
          <a:xfrm>
            <a:off x="2400047" y="2080275"/>
            <a:ext cx="584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xão Reta 183">
            <a:extLst>
              <a:ext uri="{FF2B5EF4-FFF2-40B4-BE49-F238E27FC236}">
                <a16:creationId xmlns:a16="http://schemas.microsoft.com/office/drawing/2014/main" id="{3830E40B-F6BE-4AC5-9387-C344ED4EEFEB}"/>
              </a:ext>
            </a:extLst>
          </p:cNvPr>
          <p:cNvCxnSpPr>
            <a:cxnSpLocks/>
            <a:endCxn id="283" idx="2"/>
          </p:cNvCxnSpPr>
          <p:nvPr/>
        </p:nvCxnSpPr>
        <p:spPr>
          <a:xfrm flipV="1">
            <a:off x="2240280" y="2170275"/>
            <a:ext cx="69767" cy="8399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CC9E127D-B56E-4A82-8BBF-4AE9DAF7860C}"/>
              </a:ext>
            </a:extLst>
          </p:cNvPr>
          <p:cNvSpPr/>
          <p:nvPr/>
        </p:nvSpPr>
        <p:spPr>
          <a:xfrm>
            <a:off x="1628210" y="4923886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345FF072-025E-464F-94E5-DA8064AD9597}"/>
              </a:ext>
            </a:extLst>
          </p:cNvPr>
          <p:cNvSpPr/>
          <p:nvPr/>
        </p:nvSpPr>
        <p:spPr>
          <a:xfrm>
            <a:off x="1115947" y="492504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156036A-9039-4B9B-A43C-9318EB1CC382}"/>
              </a:ext>
            </a:extLst>
          </p:cNvPr>
          <p:cNvSpPr/>
          <p:nvPr/>
        </p:nvSpPr>
        <p:spPr>
          <a:xfrm>
            <a:off x="2095332" y="476566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618E8D60-05DF-4C04-9B2A-9780E91E2BAB}"/>
              </a:ext>
            </a:extLst>
          </p:cNvPr>
          <p:cNvSpPr/>
          <p:nvPr/>
        </p:nvSpPr>
        <p:spPr>
          <a:xfrm>
            <a:off x="1365158" y="518926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5D358828-9D05-448D-8E19-F81B89D3EA70}"/>
              </a:ext>
            </a:extLst>
          </p:cNvPr>
          <p:cNvSpPr/>
          <p:nvPr/>
        </p:nvSpPr>
        <p:spPr>
          <a:xfrm>
            <a:off x="1626914" y="420557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6" name="Conexão Reta 183">
            <a:extLst>
              <a:ext uri="{FF2B5EF4-FFF2-40B4-BE49-F238E27FC236}">
                <a16:creationId xmlns:a16="http://schemas.microsoft.com/office/drawing/2014/main" id="{96E2B72F-2225-4627-94F7-E34A4C716800}"/>
              </a:ext>
            </a:extLst>
          </p:cNvPr>
          <p:cNvCxnSpPr>
            <a:cxnSpLocks/>
            <a:stCxn id="343" idx="6"/>
            <a:endCxn id="342" idx="2"/>
          </p:cNvCxnSpPr>
          <p:nvPr/>
        </p:nvCxnSpPr>
        <p:spPr>
          <a:xfrm flipV="1">
            <a:off x="1259947" y="4995886"/>
            <a:ext cx="368263" cy="11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xão Reta 183">
            <a:extLst>
              <a:ext uri="{FF2B5EF4-FFF2-40B4-BE49-F238E27FC236}">
                <a16:creationId xmlns:a16="http://schemas.microsoft.com/office/drawing/2014/main" id="{16ECD507-FBDE-4D9B-826A-C9B2BB1F39DA}"/>
              </a:ext>
            </a:extLst>
          </p:cNvPr>
          <p:cNvCxnSpPr>
            <a:cxnSpLocks/>
          </p:cNvCxnSpPr>
          <p:nvPr/>
        </p:nvCxnSpPr>
        <p:spPr>
          <a:xfrm flipH="1" flipV="1">
            <a:off x="1055411" y="4731647"/>
            <a:ext cx="2134659" cy="41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xão Reta 183">
            <a:extLst>
              <a:ext uri="{FF2B5EF4-FFF2-40B4-BE49-F238E27FC236}">
                <a16:creationId xmlns:a16="http://schemas.microsoft.com/office/drawing/2014/main" id="{742C09F7-39AC-42AA-A363-F434301E40BC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3134232" y="4745355"/>
            <a:ext cx="64687" cy="15960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xão Reta 183">
            <a:extLst>
              <a:ext uri="{FF2B5EF4-FFF2-40B4-BE49-F238E27FC236}">
                <a16:creationId xmlns:a16="http://schemas.microsoft.com/office/drawing/2014/main" id="{9C744085-F933-4D4C-AA00-A461C0679176}"/>
              </a:ext>
            </a:extLst>
          </p:cNvPr>
          <p:cNvCxnSpPr>
            <a:cxnSpLocks/>
          </p:cNvCxnSpPr>
          <p:nvPr/>
        </p:nvCxnSpPr>
        <p:spPr>
          <a:xfrm flipH="1">
            <a:off x="3039750" y="5004488"/>
            <a:ext cx="2988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xão Reta 183">
            <a:extLst>
              <a:ext uri="{FF2B5EF4-FFF2-40B4-BE49-F238E27FC236}">
                <a16:creationId xmlns:a16="http://schemas.microsoft.com/office/drawing/2014/main" id="{D6C8AAFD-1021-4013-96F9-76A10CC65A0B}"/>
              </a:ext>
            </a:extLst>
          </p:cNvPr>
          <p:cNvCxnSpPr>
            <a:cxnSpLocks/>
          </p:cNvCxnSpPr>
          <p:nvPr/>
        </p:nvCxnSpPr>
        <p:spPr>
          <a:xfrm flipH="1">
            <a:off x="3033439" y="4103641"/>
            <a:ext cx="77087" cy="2778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xão Reta 183">
            <a:extLst>
              <a:ext uri="{FF2B5EF4-FFF2-40B4-BE49-F238E27FC236}">
                <a16:creationId xmlns:a16="http://schemas.microsoft.com/office/drawing/2014/main" id="{AE5E31EE-5320-4BBA-9A61-2D1802043D10}"/>
              </a:ext>
            </a:extLst>
          </p:cNvPr>
          <p:cNvCxnSpPr>
            <a:cxnSpLocks/>
          </p:cNvCxnSpPr>
          <p:nvPr/>
        </p:nvCxnSpPr>
        <p:spPr>
          <a:xfrm flipH="1">
            <a:off x="3113621" y="3157179"/>
            <a:ext cx="330495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xão Reta 183">
            <a:extLst>
              <a:ext uri="{FF2B5EF4-FFF2-40B4-BE49-F238E27FC236}">
                <a16:creationId xmlns:a16="http://schemas.microsoft.com/office/drawing/2014/main" id="{7C8D7B5B-9233-46D7-8009-A9F6D38553F4}"/>
              </a:ext>
            </a:extLst>
          </p:cNvPr>
          <p:cNvCxnSpPr>
            <a:cxnSpLocks/>
          </p:cNvCxnSpPr>
          <p:nvPr/>
        </p:nvCxnSpPr>
        <p:spPr>
          <a:xfrm>
            <a:off x="3097610" y="3169734"/>
            <a:ext cx="0" cy="130342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xão Reta 183">
            <a:extLst>
              <a:ext uri="{FF2B5EF4-FFF2-40B4-BE49-F238E27FC236}">
                <a16:creationId xmlns:a16="http://schemas.microsoft.com/office/drawing/2014/main" id="{490ABA00-C11D-4FA6-AC4F-89CEB5492364}"/>
              </a:ext>
            </a:extLst>
          </p:cNvPr>
          <p:cNvCxnSpPr>
            <a:cxnSpLocks/>
          </p:cNvCxnSpPr>
          <p:nvPr/>
        </p:nvCxnSpPr>
        <p:spPr>
          <a:xfrm flipH="1">
            <a:off x="3094214" y="3177540"/>
            <a:ext cx="34459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C9A3600D-8236-4607-AD18-E7C075E9C4DF}"/>
              </a:ext>
            </a:extLst>
          </p:cNvPr>
          <p:cNvSpPr/>
          <p:nvPr/>
        </p:nvSpPr>
        <p:spPr>
          <a:xfrm>
            <a:off x="2728281" y="131879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A84CF14C-1AF1-4BB1-BB1C-80746ECDCED7}"/>
              </a:ext>
            </a:extLst>
          </p:cNvPr>
          <p:cNvSpPr/>
          <p:nvPr/>
        </p:nvSpPr>
        <p:spPr>
          <a:xfrm>
            <a:off x="2728281" y="182022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1ED9616-B7EB-4526-9095-5C4D0FC2D6F8}"/>
              </a:ext>
            </a:extLst>
          </p:cNvPr>
          <p:cNvSpPr/>
          <p:nvPr/>
        </p:nvSpPr>
        <p:spPr>
          <a:xfrm>
            <a:off x="2732383" y="239705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96F0249E-A7F0-417B-8A2E-3EF1F176698F}"/>
              </a:ext>
            </a:extLst>
          </p:cNvPr>
          <p:cNvSpPr/>
          <p:nvPr/>
        </p:nvSpPr>
        <p:spPr>
          <a:xfrm>
            <a:off x="2733326" y="295316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8F22A403-E4B7-4D45-B4FA-3620F9158C29}"/>
              </a:ext>
            </a:extLst>
          </p:cNvPr>
          <p:cNvSpPr/>
          <p:nvPr/>
        </p:nvSpPr>
        <p:spPr>
          <a:xfrm>
            <a:off x="3463242" y="13137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9D78C2F-B183-4FFE-BF2D-5A3399EDFD45}"/>
              </a:ext>
            </a:extLst>
          </p:cNvPr>
          <p:cNvSpPr/>
          <p:nvPr/>
        </p:nvSpPr>
        <p:spPr>
          <a:xfrm>
            <a:off x="3463242" y="181514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087EA387-344F-4B18-BBCE-DEFFC26C6F18}"/>
              </a:ext>
            </a:extLst>
          </p:cNvPr>
          <p:cNvSpPr/>
          <p:nvPr/>
        </p:nvSpPr>
        <p:spPr>
          <a:xfrm>
            <a:off x="3467344" y="239197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B0B64E24-F4B8-4DB4-8210-3C5787E63490}"/>
              </a:ext>
            </a:extLst>
          </p:cNvPr>
          <p:cNvSpPr/>
          <p:nvPr/>
        </p:nvSpPr>
        <p:spPr>
          <a:xfrm>
            <a:off x="3468287" y="294808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3D98C5B8-183C-4CFC-9F70-079B56CD239B}"/>
              </a:ext>
            </a:extLst>
          </p:cNvPr>
          <p:cNvSpPr/>
          <p:nvPr/>
        </p:nvSpPr>
        <p:spPr>
          <a:xfrm>
            <a:off x="4281011" y="131371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3C80CB55-280A-4E13-AFCF-29A79DC550E3}"/>
              </a:ext>
            </a:extLst>
          </p:cNvPr>
          <p:cNvSpPr/>
          <p:nvPr/>
        </p:nvSpPr>
        <p:spPr>
          <a:xfrm>
            <a:off x="4281011" y="181514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09F4537-5188-456D-A035-8D71619FD0CA}"/>
              </a:ext>
            </a:extLst>
          </p:cNvPr>
          <p:cNvSpPr/>
          <p:nvPr/>
        </p:nvSpPr>
        <p:spPr>
          <a:xfrm>
            <a:off x="4285113" y="239197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819666D-E7BA-4085-A829-A583B74941B8}"/>
              </a:ext>
            </a:extLst>
          </p:cNvPr>
          <p:cNvSpPr/>
          <p:nvPr/>
        </p:nvSpPr>
        <p:spPr>
          <a:xfrm>
            <a:off x="4286056" y="294808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4E24BD90-B964-46B2-B627-9C24A9587362}"/>
              </a:ext>
            </a:extLst>
          </p:cNvPr>
          <p:cNvSpPr/>
          <p:nvPr/>
        </p:nvSpPr>
        <p:spPr>
          <a:xfrm>
            <a:off x="5118854" y="13093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F91F98D-B262-4F5A-AD90-9BD2BC5D4E3E}"/>
              </a:ext>
            </a:extLst>
          </p:cNvPr>
          <p:cNvSpPr/>
          <p:nvPr/>
        </p:nvSpPr>
        <p:spPr>
          <a:xfrm>
            <a:off x="5118854" y="181079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F979B50C-EAF2-4AEE-9AF1-17D108D4DD21}"/>
              </a:ext>
            </a:extLst>
          </p:cNvPr>
          <p:cNvSpPr/>
          <p:nvPr/>
        </p:nvSpPr>
        <p:spPr>
          <a:xfrm>
            <a:off x="5122956" y="238763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AE7B953-668B-43EC-BE63-64CB113841E4}"/>
              </a:ext>
            </a:extLst>
          </p:cNvPr>
          <p:cNvSpPr/>
          <p:nvPr/>
        </p:nvSpPr>
        <p:spPr>
          <a:xfrm>
            <a:off x="5123899" y="294374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DF0ED6D5-D8B1-4595-9709-852C191E27D9}"/>
              </a:ext>
            </a:extLst>
          </p:cNvPr>
          <p:cNvSpPr/>
          <p:nvPr/>
        </p:nvSpPr>
        <p:spPr>
          <a:xfrm>
            <a:off x="5931578" y="13093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BFEE803F-C45F-469C-A239-CE7632EF5110}"/>
              </a:ext>
            </a:extLst>
          </p:cNvPr>
          <p:cNvSpPr/>
          <p:nvPr/>
        </p:nvSpPr>
        <p:spPr>
          <a:xfrm>
            <a:off x="5931578" y="181079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E02C4019-B790-4945-B13E-48A7A2FB020C}"/>
              </a:ext>
            </a:extLst>
          </p:cNvPr>
          <p:cNvSpPr/>
          <p:nvPr/>
        </p:nvSpPr>
        <p:spPr>
          <a:xfrm>
            <a:off x="5935680" y="238763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AB9D2D16-645A-4D02-B8B0-BE0F268BC7B9}"/>
              </a:ext>
            </a:extLst>
          </p:cNvPr>
          <p:cNvSpPr/>
          <p:nvPr/>
        </p:nvSpPr>
        <p:spPr>
          <a:xfrm>
            <a:off x="5936623" y="294374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A0E25E6B-C689-432E-B1A9-09F503E2D1DB}"/>
              </a:ext>
            </a:extLst>
          </p:cNvPr>
          <p:cNvSpPr/>
          <p:nvPr/>
        </p:nvSpPr>
        <p:spPr>
          <a:xfrm>
            <a:off x="6761373" y="130736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8F3E4C6C-97A6-4893-BB19-31599C90F64C}"/>
              </a:ext>
            </a:extLst>
          </p:cNvPr>
          <p:cNvSpPr/>
          <p:nvPr/>
        </p:nvSpPr>
        <p:spPr>
          <a:xfrm>
            <a:off x="6761373" y="180879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89723237-B592-4FCD-86DB-55F99A851FAE}"/>
              </a:ext>
            </a:extLst>
          </p:cNvPr>
          <p:cNvSpPr/>
          <p:nvPr/>
        </p:nvSpPr>
        <p:spPr>
          <a:xfrm>
            <a:off x="6765475" y="238562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0396A42C-3045-4D36-8AE6-216515528D78}"/>
              </a:ext>
            </a:extLst>
          </p:cNvPr>
          <p:cNvSpPr/>
          <p:nvPr/>
        </p:nvSpPr>
        <p:spPr>
          <a:xfrm>
            <a:off x="6766418" y="294173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FF51AF75-B913-49FB-A86E-97F85D2291E9}"/>
              </a:ext>
            </a:extLst>
          </p:cNvPr>
          <p:cNvSpPr/>
          <p:nvPr/>
        </p:nvSpPr>
        <p:spPr>
          <a:xfrm>
            <a:off x="683330" y="17710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45" name="Conexão Reta 183">
            <a:extLst>
              <a:ext uri="{FF2B5EF4-FFF2-40B4-BE49-F238E27FC236}">
                <a16:creationId xmlns:a16="http://schemas.microsoft.com/office/drawing/2014/main" id="{E1F1F5D7-3B7C-4489-885D-E10589BC4030}"/>
              </a:ext>
            </a:extLst>
          </p:cNvPr>
          <p:cNvCxnSpPr>
            <a:cxnSpLocks/>
            <a:stCxn id="444" idx="6"/>
            <a:endCxn id="447" idx="2"/>
          </p:cNvCxnSpPr>
          <p:nvPr/>
        </p:nvCxnSpPr>
        <p:spPr>
          <a:xfrm>
            <a:off x="827330" y="1843081"/>
            <a:ext cx="2749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Oval 445">
            <a:extLst>
              <a:ext uri="{FF2B5EF4-FFF2-40B4-BE49-F238E27FC236}">
                <a16:creationId xmlns:a16="http://schemas.microsoft.com/office/drawing/2014/main" id="{B4F489B9-95AD-43A3-906E-7F4CD1EC2A62}"/>
              </a:ext>
            </a:extLst>
          </p:cNvPr>
          <p:cNvSpPr/>
          <p:nvPr/>
        </p:nvSpPr>
        <p:spPr>
          <a:xfrm>
            <a:off x="201729" y="177108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198C61FE-5ABC-4C4B-A1AA-5E8805CE8206}"/>
              </a:ext>
            </a:extLst>
          </p:cNvPr>
          <p:cNvSpPr/>
          <p:nvPr/>
        </p:nvSpPr>
        <p:spPr>
          <a:xfrm>
            <a:off x="1102251" y="177108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CC3FF6DE-970C-4A9C-8424-ACFC8904931D}"/>
              </a:ext>
            </a:extLst>
          </p:cNvPr>
          <p:cNvSpPr/>
          <p:nvPr/>
        </p:nvSpPr>
        <p:spPr>
          <a:xfrm>
            <a:off x="1847219" y="134233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40925367-2FC0-4816-918A-D5C764FB0D0E}"/>
              </a:ext>
            </a:extLst>
          </p:cNvPr>
          <p:cNvSpPr/>
          <p:nvPr/>
        </p:nvSpPr>
        <p:spPr>
          <a:xfrm>
            <a:off x="1361995" y="134233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08D5ECD5-7E0C-4300-A70D-D0A534D9D174}"/>
              </a:ext>
            </a:extLst>
          </p:cNvPr>
          <p:cNvSpPr/>
          <p:nvPr/>
        </p:nvSpPr>
        <p:spPr>
          <a:xfrm>
            <a:off x="2257621" y="1342951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99188125-A8D8-41F6-BCCD-8BB9AB7C240D}"/>
              </a:ext>
            </a:extLst>
          </p:cNvPr>
          <p:cNvSpPr/>
          <p:nvPr/>
        </p:nvSpPr>
        <p:spPr>
          <a:xfrm>
            <a:off x="1847219" y="108387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55" name="Conexão Reta 183">
            <a:extLst>
              <a:ext uri="{FF2B5EF4-FFF2-40B4-BE49-F238E27FC236}">
                <a16:creationId xmlns:a16="http://schemas.microsoft.com/office/drawing/2014/main" id="{05D94FA9-5C5E-45C3-BA23-755DB14E42ED}"/>
              </a:ext>
            </a:extLst>
          </p:cNvPr>
          <p:cNvCxnSpPr>
            <a:cxnSpLocks/>
            <a:stCxn id="452" idx="2"/>
            <a:endCxn id="450" idx="6"/>
          </p:cNvCxnSpPr>
          <p:nvPr/>
        </p:nvCxnSpPr>
        <p:spPr>
          <a:xfrm flipH="1" flipV="1">
            <a:off x="1991219" y="1414337"/>
            <a:ext cx="266402" cy="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485E8FFF-3BBA-4721-959A-E30F35BA097E}"/>
              </a:ext>
            </a:extLst>
          </p:cNvPr>
          <p:cNvSpPr/>
          <p:nvPr/>
        </p:nvSpPr>
        <p:spPr>
          <a:xfrm>
            <a:off x="1840607" y="177633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57" name="Conexão Reta 183">
            <a:extLst>
              <a:ext uri="{FF2B5EF4-FFF2-40B4-BE49-F238E27FC236}">
                <a16:creationId xmlns:a16="http://schemas.microsoft.com/office/drawing/2014/main" id="{2A3B2025-5BB7-4BAB-BDCD-8F2B7F19B66F}"/>
              </a:ext>
            </a:extLst>
          </p:cNvPr>
          <p:cNvCxnSpPr>
            <a:cxnSpLocks/>
            <a:stCxn id="456" idx="6"/>
            <a:endCxn id="459" idx="2"/>
          </p:cNvCxnSpPr>
          <p:nvPr/>
        </p:nvCxnSpPr>
        <p:spPr>
          <a:xfrm>
            <a:off x="1984607" y="1848332"/>
            <a:ext cx="2749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Oval 457">
            <a:extLst>
              <a:ext uri="{FF2B5EF4-FFF2-40B4-BE49-F238E27FC236}">
                <a16:creationId xmlns:a16="http://schemas.microsoft.com/office/drawing/2014/main" id="{8A20266A-CFA3-42FB-8A39-6F8ADD6C9C37}"/>
              </a:ext>
            </a:extLst>
          </p:cNvPr>
          <p:cNvSpPr/>
          <p:nvPr/>
        </p:nvSpPr>
        <p:spPr>
          <a:xfrm>
            <a:off x="1359006" y="177633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A570B05D-DEA6-4300-9F50-79B48C143897}"/>
              </a:ext>
            </a:extLst>
          </p:cNvPr>
          <p:cNvSpPr/>
          <p:nvPr/>
        </p:nvSpPr>
        <p:spPr>
          <a:xfrm>
            <a:off x="2259528" y="177633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7CF51E-34C1-43B2-A8D3-B63CBD9F3B96}"/>
              </a:ext>
            </a:extLst>
          </p:cNvPr>
          <p:cNvSpPr/>
          <p:nvPr/>
        </p:nvSpPr>
        <p:spPr>
          <a:xfrm>
            <a:off x="1850264" y="519448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F386452-0E42-4D8A-96AB-A6D2562892D7}"/>
              </a:ext>
            </a:extLst>
          </p:cNvPr>
          <p:cNvSpPr/>
          <p:nvPr/>
        </p:nvSpPr>
        <p:spPr>
          <a:xfrm>
            <a:off x="1626914" y="452871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6" name="Conexão Reta 183">
            <a:extLst>
              <a:ext uri="{FF2B5EF4-FFF2-40B4-BE49-F238E27FC236}">
                <a16:creationId xmlns:a16="http://schemas.microsoft.com/office/drawing/2014/main" id="{FE4F34D2-42AF-4F8A-BADE-C2C5BE1D462E}"/>
              </a:ext>
            </a:extLst>
          </p:cNvPr>
          <p:cNvCxnSpPr>
            <a:cxnSpLocks/>
            <a:stCxn id="105" idx="0"/>
            <a:endCxn id="405" idx="4"/>
          </p:cNvCxnSpPr>
          <p:nvPr/>
        </p:nvCxnSpPr>
        <p:spPr>
          <a:xfrm flipV="1">
            <a:off x="1698914" y="4349575"/>
            <a:ext cx="0" cy="17913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183">
            <a:extLst>
              <a:ext uri="{FF2B5EF4-FFF2-40B4-BE49-F238E27FC236}">
                <a16:creationId xmlns:a16="http://schemas.microsoft.com/office/drawing/2014/main" id="{78D665BA-D699-433F-979D-BCD69F09562A}"/>
              </a:ext>
            </a:extLst>
          </p:cNvPr>
          <p:cNvCxnSpPr>
            <a:cxnSpLocks/>
            <a:stCxn id="342" idx="0"/>
            <a:endCxn id="105" idx="4"/>
          </p:cNvCxnSpPr>
          <p:nvPr/>
        </p:nvCxnSpPr>
        <p:spPr>
          <a:xfrm flipH="1" flipV="1">
            <a:off x="1698914" y="4672710"/>
            <a:ext cx="1296" cy="25117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183">
            <a:extLst>
              <a:ext uri="{FF2B5EF4-FFF2-40B4-BE49-F238E27FC236}">
                <a16:creationId xmlns:a16="http://schemas.microsoft.com/office/drawing/2014/main" id="{7C853FA1-B298-4C70-ABE3-D5C579ABFDAF}"/>
              </a:ext>
            </a:extLst>
          </p:cNvPr>
          <p:cNvCxnSpPr>
            <a:cxnSpLocks/>
          </p:cNvCxnSpPr>
          <p:nvPr/>
        </p:nvCxnSpPr>
        <p:spPr>
          <a:xfrm flipV="1">
            <a:off x="1061344" y="4735830"/>
            <a:ext cx="0" cy="6479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xão Reta 183">
            <a:extLst>
              <a:ext uri="{FF2B5EF4-FFF2-40B4-BE49-F238E27FC236}">
                <a16:creationId xmlns:a16="http://schemas.microsoft.com/office/drawing/2014/main" id="{49AFC3AA-28E3-43E1-87AC-80E0469582DD}"/>
              </a:ext>
            </a:extLst>
          </p:cNvPr>
          <p:cNvCxnSpPr>
            <a:cxnSpLocks/>
          </p:cNvCxnSpPr>
          <p:nvPr/>
        </p:nvCxnSpPr>
        <p:spPr>
          <a:xfrm flipH="1">
            <a:off x="1057112" y="5378707"/>
            <a:ext cx="123334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83">
            <a:extLst>
              <a:ext uri="{FF2B5EF4-FFF2-40B4-BE49-F238E27FC236}">
                <a16:creationId xmlns:a16="http://schemas.microsoft.com/office/drawing/2014/main" id="{ACE60ABD-E588-4071-866C-211DF206F987}"/>
              </a:ext>
            </a:extLst>
          </p:cNvPr>
          <p:cNvCxnSpPr>
            <a:cxnSpLocks/>
          </p:cNvCxnSpPr>
          <p:nvPr/>
        </p:nvCxnSpPr>
        <p:spPr>
          <a:xfrm flipV="1">
            <a:off x="2293630" y="4829343"/>
            <a:ext cx="0" cy="55867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79989B7F-A76E-465A-AB81-DC67BD7202B0}"/>
              </a:ext>
            </a:extLst>
          </p:cNvPr>
          <p:cNvSpPr/>
          <p:nvPr/>
        </p:nvSpPr>
        <p:spPr>
          <a:xfrm>
            <a:off x="2513834" y="490377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B64D8A6-C106-4CFF-8178-7368C4A535E2}"/>
              </a:ext>
            </a:extLst>
          </p:cNvPr>
          <p:cNvSpPr/>
          <p:nvPr/>
        </p:nvSpPr>
        <p:spPr>
          <a:xfrm>
            <a:off x="2523968" y="432444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4" name="Conexão Reta 183">
            <a:extLst>
              <a:ext uri="{FF2B5EF4-FFF2-40B4-BE49-F238E27FC236}">
                <a16:creationId xmlns:a16="http://schemas.microsoft.com/office/drawing/2014/main" id="{82F87E8C-6394-456E-AFAA-12D3D57219C5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2375718" y="4447357"/>
            <a:ext cx="169338" cy="27958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187A7360-1450-4C22-8B31-FDC56529A4CB}"/>
              </a:ext>
            </a:extLst>
          </p:cNvPr>
          <p:cNvSpPr/>
          <p:nvPr/>
        </p:nvSpPr>
        <p:spPr>
          <a:xfrm>
            <a:off x="2862910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652AEE6-9C39-4D7F-A7CC-4C0508279378}"/>
              </a:ext>
            </a:extLst>
          </p:cNvPr>
          <p:cNvSpPr/>
          <p:nvPr/>
        </p:nvSpPr>
        <p:spPr>
          <a:xfrm>
            <a:off x="2861055" y="463536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7" name="Conexão Reta 183">
            <a:extLst>
              <a:ext uri="{FF2B5EF4-FFF2-40B4-BE49-F238E27FC236}">
                <a16:creationId xmlns:a16="http://schemas.microsoft.com/office/drawing/2014/main" id="{B04E8FB5-F94A-4EFD-A2E4-D919D975B2BC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2375717" y="4727980"/>
            <a:ext cx="159205" cy="19687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xão Reta 183">
            <a:extLst>
              <a:ext uri="{FF2B5EF4-FFF2-40B4-BE49-F238E27FC236}">
                <a16:creationId xmlns:a16="http://schemas.microsoft.com/office/drawing/2014/main" id="{4AB9C539-C8D8-4400-8B3D-EB4B21E3D8C8}"/>
              </a:ext>
            </a:extLst>
          </p:cNvPr>
          <p:cNvCxnSpPr>
            <a:cxnSpLocks/>
            <a:stCxn id="142" idx="5"/>
          </p:cNvCxnSpPr>
          <p:nvPr/>
        </p:nvCxnSpPr>
        <p:spPr>
          <a:xfrm>
            <a:off x="2636746" y="5026683"/>
            <a:ext cx="216808" cy="1759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xão Reta 183">
            <a:extLst>
              <a:ext uri="{FF2B5EF4-FFF2-40B4-BE49-F238E27FC236}">
                <a16:creationId xmlns:a16="http://schemas.microsoft.com/office/drawing/2014/main" id="{661704A6-F0E9-4D4A-9CDE-A9014E56F0AE}"/>
              </a:ext>
            </a:extLst>
          </p:cNvPr>
          <p:cNvCxnSpPr>
            <a:cxnSpLocks/>
            <a:stCxn id="146" idx="1"/>
            <a:endCxn id="143" idx="5"/>
          </p:cNvCxnSpPr>
          <p:nvPr/>
        </p:nvCxnSpPr>
        <p:spPr>
          <a:xfrm flipH="1" flipV="1">
            <a:off x="2646880" y="4447357"/>
            <a:ext cx="235263" cy="2091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83">
            <a:extLst>
              <a:ext uri="{FF2B5EF4-FFF2-40B4-BE49-F238E27FC236}">
                <a16:creationId xmlns:a16="http://schemas.microsoft.com/office/drawing/2014/main" id="{73410E69-4C2C-4F25-BCE2-92F95AF083DF}"/>
              </a:ext>
            </a:extLst>
          </p:cNvPr>
          <p:cNvCxnSpPr>
            <a:cxnSpLocks/>
          </p:cNvCxnSpPr>
          <p:nvPr/>
        </p:nvCxnSpPr>
        <p:spPr>
          <a:xfrm flipH="1">
            <a:off x="3116240" y="1497997"/>
            <a:ext cx="3096" cy="261869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83">
            <a:extLst>
              <a:ext uri="{FF2B5EF4-FFF2-40B4-BE49-F238E27FC236}">
                <a16:creationId xmlns:a16="http://schemas.microsoft.com/office/drawing/2014/main" id="{BE97EC40-D35F-4E6B-A006-2735F10DB50D}"/>
              </a:ext>
            </a:extLst>
          </p:cNvPr>
          <p:cNvCxnSpPr>
            <a:cxnSpLocks/>
          </p:cNvCxnSpPr>
          <p:nvPr/>
        </p:nvCxnSpPr>
        <p:spPr>
          <a:xfrm>
            <a:off x="3944201" y="1497997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83">
            <a:extLst>
              <a:ext uri="{FF2B5EF4-FFF2-40B4-BE49-F238E27FC236}">
                <a16:creationId xmlns:a16="http://schemas.microsoft.com/office/drawing/2014/main" id="{E0577818-0404-4834-85F6-33C4BC4F38C7}"/>
              </a:ext>
            </a:extLst>
          </p:cNvPr>
          <p:cNvCxnSpPr>
            <a:cxnSpLocks/>
          </p:cNvCxnSpPr>
          <p:nvPr/>
        </p:nvCxnSpPr>
        <p:spPr>
          <a:xfrm>
            <a:off x="4767161" y="1499902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83">
            <a:extLst>
              <a:ext uri="{FF2B5EF4-FFF2-40B4-BE49-F238E27FC236}">
                <a16:creationId xmlns:a16="http://schemas.microsoft.com/office/drawing/2014/main" id="{5346A352-5F0B-4BE8-A5EC-4BE4FD0D17F2}"/>
              </a:ext>
            </a:extLst>
          </p:cNvPr>
          <p:cNvCxnSpPr>
            <a:cxnSpLocks/>
          </p:cNvCxnSpPr>
          <p:nvPr/>
        </p:nvCxnSpPr>
        <p:spPr>
          <a:xfrm>
            <a:off x="5590121" y="1494187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ta 183">
            <a:extLst>
              <a:ext uri="{FF2B5EF4-FFF2-40B4-BE49-F238E27FC236}">
                <a16:creationId xmlns:a16="http://schemas.microsoft.com/office/drawing/2014/main" id="{85DF7641-CE5E-4180-9BB6-64620AD3F7D6}"/>
              </a:ext>
            </a:extLst>
          </p:cNvPr>
          <p:cNvCxnSpPr>
            <a:cxnSpLocks/>
          </p:cNvCxnSpPr>
          <p:nvPr/>
        </p:nvCxnSpPr>
        <p:spPr>
          <a:xfrm>
            <a:off x="6410960" y="1492392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183">
            <a:extLst>
              <a:ext uri="{FF2B5EF4-FFF2-40B4-BE49-F238E27FC236}">
                <a16:creationId xmlns:a16="http://schemas.microsoft.com/office/drawing/2014/main" id="{39E80914-42C0-47A6-9BBC-86EE9A3CF1CA}"/>
              </a:ext>
            </a:extLst>
          </p:cNvPr>
          <p:cNvCxnSpPr>
            <a:cxnSpLocks/>
          </p:cNvCxnSpPr>
          <p:nvPr/>
        </p:nvCxnSpPr>
        <p:spPr>
          <a:xfrm>
            <a:off x="7240270" y="1492282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xão Reta 183">
            <a:extLst>
              <a:ext uri="{FF2B5EF4-FFF2-40B4-BE49-F238E27FC236}">
                <a16:creationId xmlns:a16="http://schemas.microsoft.com/office/drawing/2014/main" id="{E80D5312-2773-4EC5-85E5-8C4CD14DBE54}"/>
              </a:ext>
            </a:extLst>
          </p:cNvPr>
          <p:cNvCxnSpPr>
            <a:cxnSpLocks/>
          </p:cNvCxnSpPr>
          <p:nvPr/>
        </p:nvCxnSpPr>
        <p:spPr>
          <a:xfrm>
            <a:off x="8067040" y="1494009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xão Reta 183">
            <a:extLst>
              <a:ext uri="{FF2B5EF4-FFF2-40B4-BE49-F238E27FC236}">
                <a16:creationId xmlns:a16="http://schemas.microsoft.com/office/drawing/2014/main" id="{4C099E22-08F7-4303-BB4F-E9C75F29C9EE}"/>
              </a:ext>
            </a:extLst>
          </p:cNvPr>
          <p:cNvCxnSpPr>
            <a:cxnSpLocks/>
          </p:cNvCxnSpPr>
          <p:nvPr/>
        </p:nvCxnSpPr>
        <p:spPr>
          <a:xfrm>
            <a:off x="8890000" y="1494187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183">
            <a:extLst>
              <a:ext uri="{FF2B5EF4-FFF2-40B4-BE49-F238E27FC236}">
                <a16:creationId xmlns:a16="http://schemas.microsoft.com/office/drawing/2014/main" id="{78F57A60-1580-4CD4-84F1-0836FBA264CB}"/>
              </a:ext>
            </a:extLst>
          </p:cNvPr>
          <p:cNvCxnSpPr>
            <a:cxnSpLocks/>
          </p:cNvCxnSpPr>
          <p:nvPr/>
        </p:nvCxnSpPr>
        <p:spPr>
          <a:xfrm>
            <a:off x="9716770" y="1494187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183">
            <a:extLst>
              <a:ext uri="{FF2B5EF4-FFF2-40B4-BE49-F238E27FC236}">
                <a16:creationId xmlns:a16="http://schemas.microsoft.com/office/drawing/2014/main" id="{A29D53E2-8A72-46D8-8932-5CFAA14F7063}"/>
              </a:ext>
            </a:extLst>
          </p:cNvPr>
          <p:cNvCxnSpPr>
            <a:cxnSpLocks/>
          </p:cNvCxnSpPr>
          <p:nvPr/>
        </p:nvCxnSpPr>
        <p:spPr>
          <a:xfrm>
            <a:off x="10539730" y="1494187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xão Reta 183">
            <a:extLst>
              <a:ext uri="{FF2B5EF4-FFF2-40B4-BE49-F238E27FC236}">
                <a16:creationId xmlns:a16="http://schemas.microsoft.com/office/drawing/2014/main" id="{212233B7-379F-4261-A23F-24D1D40D43A8}"/>
              </a:ext>
            </a:extLst>
          </p:cNvPr>
          <p:cNvCxnSpPr>
            <a:cxnSpLocks/>
          </p:cNvCxnSpPr>
          <p:nvPr/>
        </p:nvCxnSpPr>
        <p:spPr>
          <a:xfrm>
            <a:off x="11366500" y="1494238"/>
            <a:ext cx="0" cy="333966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183">
            <a:extLst>
              <a:ext uri="{FF2B5EF4-FFF2-40B4-BE49-F238E27FC236}">
                <a16:creationId xmlns:a16="http://schemas.microsoft.com/office/drawing/2014/main" id="{7442DC22-39D0-42CB-A0E7-9E92EA27DDEE}"/>
              </a:ext>
            </a:extLst>
          </p:cNvPr>
          <p:cNvCxnSpPr>
            <a:cxnSpLocks/>
          </p:cNvCxnSpPr>
          <p:nvPr/>
        </p:nvCxnSpPr>
        <p:spPr>
          <a:xfrm flipH="1" flipV="1">
            <a:off x="6720114" y="3167194"/>
            <a:ext cx="4646386" cy="25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xão Reta 183">
            <a:extLst>
              <a:ext uri="{FF2B5EF4-FFF2-40B4-BE49-F238E27FC236}">
                <a16:creationId xmlns:a16="http://schemas.microsoft.com/office/drawing/2014/main" id="{D320D6A9-FDBC-4139-AF0E-4E65A57C19F8}"/>
              </a:ext>
            </a:extLst>
          </p:cNvPr>
          <p:cNvCxnSpPr>
            <a:cxnSpLocks/>
          </p:cNvCxnSpPr>
          <p:nvPr/>
        </p:nvCxnSpPr>
        <p:spPr>
          <a:xfrm flipH="1" flipV="1">
            <a:off x="3029590" y="4381500"/>
            <a:ext cx="10" cy="62870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B3F9889B-FF44-4111-BACF-0D45C7EA88AC}"/>
              </a:ext>
            </a:extLst>
          </p:cNvPr>
          <p:cNvSpPr/>
          <p:nvPr/>
        </p:nvSpPr>
        <p:spPr>
          <a:xfrm>
            <a:off x="7595387" y="130936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70EA2B6-98BB-4592-8F9B-99A8278FE668}"/>
              </a:ext>
            </a:extLst>
          </p:cNvPr>
          <p:cNvSpPr/>
          <p:nvPr/>
        </p:nvSpPr>
        <p:spPr>
          <a:xfrm>
            <a:off x="7595387" y="181079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D3A66AF-7878-4DA0-AAE2-1E7D18FC5F32}"/>
              </a:ext>
            </a:extLst>
          </p:cNvPr>
          <p:cNvSpPr/>
          <p:nvPr/>
        </p:nvSpPr>
        <p:spPr>
          <a:xfrm>
            <a:off x="7599489" y="238763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6777B415-C0E6-4C90-B698-98E1D089947C}"/>
              </a:ext>
            </a:extLst>
          </p:cNvPr>
          <p:cNvSpPr/>
          <p:nvPr/>
        </p:nvSpPr>
        <p:spPr>
          <a:xfrm>
            <a:off x="7600432" y="294374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F963544-E3E4-4DEA-8064-DC3B5D64B45C}"/>
              </a:ext>
            </a:extLst>
          </p:cNvPr>
          <p:cNvSpPr/>
          <p:nvPr/>
        </p:nvSpPr>
        <p:spPr>
          <a:xfrm>
            <a:off x="8407487" y="131291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B93C60A-6AA8-47D6-B868-9206BC96EA0B}"/>
              </a:ext>
            </a:extLst>
          </p:cNvPr>
          <p:cNvSpPr/>
          <p:nvPr/>
        </p:nvSpPr>
        <p:spPr>
          <a:xfrm>
            <a:off x="8407487" y="181434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410570A2-D675-49A2-8BCE-2E9817A3CFED}"/>
              </a:ext>
            </a:extLst>
          </p:cNvPr>
          <p:cNvSpPr/>
          <p:nvPr/>
        </p:nvSpPr>
        <p:spPr>
          <a:xfrm>
            <a:off x="8411589" y="23911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AE7B6A86-825A-4254-A87B-CEA5545F8350}"/>
              </a:ext>
            </a:extLst>
          </p:cNvPr>
          <p:cNvSpPr/>
          <p:nvPr/>
        </p:nvSpPr>
        <p:spPr>
          <a:xfrm>
            <a:off x="8412532" y="294729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7F923F8-9786-4517-AE98-DB3EBA63CAAF}"/>
              </a:ext>
            </a:extLst>
          </p:cNvPr>
          <p:cNvSpPr/>
          <p:nvPr/>
        </p:nvSpPr>
        <p:spPr>
          <a:xfrm>
            <a:off x="9236094" y="131291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3AB5485-BD1C-44A0-8A1C-5B86E2205012}"/>
              </a:ext>
            </a:extLst>
          </p:cNvPr>
          <p:cNvSpPr/>
          <p:nvPr/>
        </p:nvSpPr>
        <p:spPr>
          <a:xfrm>
            <a:off x="9236094" y="181434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3538BE2-004A-46AC-89DF-7E002D8C3C88}"/>
              </a:ext>
            </a:extLst>
          </p:cNvPr>
          <p:cNvSpPr/>
          <p:nvPr/>
        </p:nvSpPr>
        <p:spPr>
          <a:xfrm>
            <a:off x="9240196" y="23911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74D79E0F-10AC-43BC-8993-91C1304EA217}"/>
              </a:ext>
            </a:extLst>
          </p:cNvPr>
          <p:cNvSpPr/>
          <p:nvPr/>
        </p:nvSpPr>
        <p:spPr>
          <a:xfrm>
            <a:off x="9241139" y="294729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0051052-7036-4648-82B4-034AF7FE5962}"/>
              </a:ext>
            </a:extLst>
          </p:cNvPr>
          <p:cNvSpPr/>
          <p:nvPr/>
        </p:nvSpPr>
        <p:spPr>
          <a:xfrm>
            <a:off x="10069635" y="131291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22CE9A68-AECB-4C08-AF26-543BA22B77B9}"/>
              </a:ext>
            </a:extLst>
          </p:cNvPr>
          <p:cNvSpPr/>
          <p:nvPr/>
        </p:nvSpPr>
        <p:spPr>
          <a:xfrm>
            <a:off x="10069635" y="181434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69099263-950C-4470-8D0D-71A3BFDA3734}"/>
              </a:ext>
            </a:extLst>
          </p:cNvPr>
          <p:cNvSpPr/>
          <p:nvPr/>
        </p:nvSpPr>
        <p:spPr>
          <a:xfrm>
            <a:off x="10073737" y="23911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287B0BB8-FD2A-4D14-A1C8-A81DA8EBD12C}"/>
              </a:ext>
            </a:extLst>
          </p:cNvPr>
          <p:cNvSpPr/>
          <p:nvPr/>
        </p:nvSpPr>
        <p:spPr>
          <a:xfrm>
            <a:off x="10074680" y="294729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3C0AE7C-CBBD-4248-824D-5EBAB8262AA8}"/>
              </a:ext>
            </a:extLst>
          </p:cNvPr>
          <p:cNvSpPr/>
          <p:nvPr/>
        </p:nvSpPr>
        <p:spPr>
          <a:xfrm>
            <a:off x="10894322" y="131291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9E3A3D1-6215-48DC-80C2-185292004080}"/>
              </a:ext>
            </a:extLst>
          </p:cNvPr>
          <p:cNvSpPr/>
          <p:nvPr/>
        </p:nvSpPr>
        <p:spPr>
          <a:xfrm>
            <a:off x="10894322" y="181434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6DBD92DE-6DE9-4415-B7A7-43DF158A7DC0}"/>
              </a:ext>
            </a:extLst>
          </p:cNvPr>
          <p:cNvSpPr/>
          <p:nvPr/>
        </p:nvSpPr>
        <p:spPr>
          <a:xfrm>
            <a:off x="10898424" y="23911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1020085-82AC-4C4F-8DB9-BFEE0DA378DE}"/>
              </a:ext>
            </a:extLst>
          </p:cNvPr>
          <p:cNvSpPr/>
          <p:nvPr/>
        </p:nvSpPr>
        <p:spPr>
          <a:xfrm>
            <a:off x="10899367" y="294729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0AE302-6284-4A4C-8374-2519FA7A955E}"/>
              </a:ext>
            </a:extLst>
          </p:cNvPr>
          <p:cNvSpPr/>
          <p:nvPr/>
        </p:nvSpPr>
        <p:spPr>
          <a:xfrm>
            <a:off x="10888008" y="34962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59CBAF50-5A4A-41D3-A2AF-A8DBE483D7E8}"/>
              </a:ext>
            </a:extLst>
          </p:cNvPr>
          <p:cNvSpPr/>
          <p:nvPr/>
        </p:nvSpPr>
        <p:spPr>
          <a:xfrm>
            <a:off x="10888008" y="39977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7F3AFDD-2FCD-4FC1-B118-13F57DCD37AE}"/>
              </a:ext>
            </a:extLst>
          </p:cNvPr>
          <p:cNvSpPr/>
          <p:nvPr/>
        </p:nvSpPr>
        <p:spPr>
          <a:xfrm>
            <a:off x="10892110" y="45745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E6F1796-6C5B-4195-A1F3-74921C3C908F}"/>
              </a:ext>
            </a:extLst>
          </p:cNvPr>
          <p:cNvSpPr/>
          <p:nvPr/>
        </p:nvSpPr>
        <p:spPr>
          <a:xfrm>
            <a:off x="10923533" y="51306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E95AF72-0BE8-4614-8DFB-1BE2AEBB61BC}"/>
              </a:ext>
            </a:extLst>
          </p:cNvPr>
          <p:cNvSpPr/>
          <p:nvPr/>
        </p:nvSpPr>
        <p:spPr>
          <a:xfrm>
            <a:off x="10069330" y="34962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1081FDD-EDEB-40A0-96FB-4E71ED971A91}"/>
              </a:ext>
            </a:extLst>
          </p:cNvPr>
          <p:cNvSpPr/>
          <p:nvPr/>
        </p:nvSpPr>
        <p:spPr>
          <a:xfrm>
            <a:off x="10069330" y="39977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5CE0CA8-7E24-4064-8DC8-30CB045FAD16}"/>
              </a:ext>
            </a:extLst>
          </p:cNvPr>
          <p:cNvSpPr/>
          <p:nvPr/>
        </p:nvSpPr>
        <p:spPr>
          <a:xfrm>
            <a:off x="10073432" y="45745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F4D75409-255F-431C-8856-551CB013CAB7}"/>
              </a:ext>
            </a:extLst>
          </p:cNvPr>
          <p:cNvSpPr/>
          <p:nvPr/>
        </p:nvSpPr>
        <p:spPr>
          <a:xfrm>
            <a:off x="10093425" y="51306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1BE10EA-DC8D-414E-9EBF-0F435B2C4ED1}"/>
              </a:ext>
            </a:extLst>
          </p:cNvPr>
          <p:cNvSpPr/>
          <p:nvPr/>
        </p:nvSpPr>
        <p:spPr>
          <a:xfrm>
            <a:off x="9240353" y="35046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1964C91-4270-43F6-B5E7-97113F459FDD}"/>
              </a:ext>
            </a:extLst>
          </p:cNvPr>
          <p:cNvSpPr/>
          <p:nvPr/>
        </p:nvSpPr>
        <p:spPr>
          <a:xfrm>
            <a:off x="9240353" y="40061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DBDE87C-68C3-4C86-B2C9-95ADACC13F08}"/>
              </a:ext>
            </a:extLst>
          </p:cNvPr>
          <p:cNvSpPr/>
          <p:nvPr/>
        </p:nvSpPr>
        <p:spPr>
          <a:xfrm>
            <a:off x="9244455" y="457913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8F58E16-7CA2-49B3-A607-1F04AE4C0263}"/>
              </a:ext>
            </a:extLst>
          </p:cNvPr>
          <p:cNvSpPr/>
          <p:nvPr/>
        </p:nvSpPr>
        <p:spPr>
          <a:xfrm>
            <a:off x="9253018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532C6AC-B612-46A4-9A98-F90F9B3C5BC7}"/>
              </a:ext>
            </a:extLst>
          </p:cNvPr>
          <p:cNvSpPr/>
          <p:nvPr/>
        </p:nvSpPr>
        <p:spPr>
          <a:xfrm>
            <a:off x="8417865" y="35046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74E97A0C-8DCC-45EF-8CDA-E3CDE6033D75}"/>
              </a:ext>
            </a:extLst>
          </p:cNvPr>
          <p:cNvSpPr/>
          <p:nvPr/>
        </p:nvSpPr>
        <p:spPr>
          <a:xfrm>
            <a:off x="8417865" y="40061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CCA95915-C2BC-4732-839C-0628B2D239DA}"/>
              </a:ext>
            </a:extLst>
          </p:cNvPr>
          <p:cNvSpPr/>
          <p:nvPr/>
        </p:nvSpPr>
        <p:spPr>
          <a:xfrm>
            <a:off x="8421967" y="45829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5E1ACB69-17EF-461D-BE40-6FB653DDAAAA}"/>
              </a:ext>
            </a:extLst>
          </p:cNvPr>
          <p:cNvSpPr/>
          <p:nvPr/>
        </p:nvSpPr>
        <p:spPr>
          <a:xfrm>
            <a:off x="8422910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46739EA2-D656-4B3D-8367-43806C24C9AF}"/>
              </a:ext>
            </a:extLst>
          </p:cNvPr>
          <p:cNvSpPr/>
          <p:nvPr/>
        </p:nvSpPr>
        <p:spPr>
          <a:xfrm>
            <a:off x="7584106" y="34998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3969B038-2C68-4487-9C80-EF3A349AA642}"/>
              </a:ext>
            </a:extLst>
          </p:cNvPr>
          <p:cNvSpPr/>
          <p:nvPr/>
        </p:nvSpPr>
        <p:spPr>
          <a:xfrm>
            <a:off x="7584106" y="400130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1B19FDD-B84C-4C81-A530-0C24611D676D}"/>
              </a:ext>
            </a:extLst>
          </p:cNvPr>
          <p:cNvSpPr/>
          <p:nvPr/>
        </p:nvSpPr>
        <p:spPr>
          <a:xfrm>
            <a:off x="7588208" y="457814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1E1CB816-1BE1-4548-B922-4A6C71E5FF87}"/>
              </a:ext>
            </a:extLst>
          </p:cNvPr>
          <p:cNvSpPr/>
          <p:nvPr/>
        </p:nvSpPr>
        <p:spPr>
          <a:xfrm>
            <a:off x="7589151" y="513425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705E8C3-CE38-4E96-8273-F8A4CBE07F1E}"/>
              </a:ext>
            </a:extLst>
          </p:cNvPr>
          <p:cNvSpPr/>
          <p:nvPr/>
        </p:nvSpPr>
        <p:spPr>
          <a:xfrm>
            <a:off x="6773048" y="34998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0A68D529-590B-4CBE-9E08-39F7B5F046EA}"/>
              </a:ext>
            </a:extLst>
          </p:cNvPr>
          <p:cNvSpPr/>
          <p:nvPr/>
        </p:nvSpPr>
        <p:spPr>
          <a:xfrm>
            <a:off x="6773048" y="400130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81059E9F-1307-45AA-8FC9-480C84B7A372}"/>
              </a:ext>
            </a:extLst>
          </p:cNvPr>
          <p:cNvSpPr/>
          <p:nvPr/>
        </p:nvSpPr>
        <p:spPr>
          <a:xfrm>
            <a:off x="6777150" y="457814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BDCA6886-B8F0-4923-BDB7-44FEA88E6E09}"/>
              </a:ext>
            </a:extLst>
          </p:cNvPr>
          <p:cNvSpPr/>
          <p:nvPr/>
        </p:nvSpPr>
        <p:spPr>
          <a:xfrm>
            <a:off x="6778093" y="513425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A4857649-95AE-4AA7-BAF1-F371D85AB53B}"/>
              </a:ext>
            </a:extLst>
          </p:cNvPr>
          <p:cNvSpPr/>
          <p:nvPr/>
        </p:nvSpPr>
        <p:spPr>
          <a:xfrm>
            <a:off x="5931578" y="35046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4579589A-40AF-4F9B-8F8B-FD31EBB19C37}"/>
              </a:ext>
            </a:extLst>
          </p:cNvPr>
          <p:cNvSpPr/>
          <p:nvPr/>
        </p:nvSpPr>
        <p:spPr>
          <a:xfrm>
            <a:off x="5931578" y="40061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BDAAD1C1-CC32-4B7B-97C3-F613D4E3D1F2}"/>
              </a:ext>
            </a:extLst>
          </p:cNvPr>
          <p:cNvSpPr/>
          <p:nvPr/>
        </p:nvSpPr>
        <p:spPr>
          <a:xfrm>
            <a:off x="5935680" y="457151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193A8E0A-5816-404E-94D1-61A7DD83738F}"/>
              </a:ext>
            </a:extLst>
          </p:cNvPr>
          <p:cNvSpPr/>
          <p:nvPr/>
        </p:nvSpPr>
        <p:spPr>
          <a:xfrm>
            <a:off x="5936623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6D35EB3B-DF99-4FF1-8812-85E7F199B381}"/>
              </a:ext>
            </a:extLst>
          </p:cNvPr>
          <p:cNvSpPr/>
          <p:nvPr/>
        </p:nvSpPr>
        <p:spPr>
          <a:xfrm>
            <a:off x="5101470" y="35046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FE31D988-2C32-4E8E-9DC6-CC14706DFB10}"/>
              </a:ext>
            </a:extLst>
          </p:cNvPr>
          <p:cNvSpPr/>
          <p:nvPr/>
        </p:nvSpPr>
        <p:spPr>
          <a:xfrm>
            <a:off x="5101470" y="40061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E7E4AE88-342D-42CE-B2D4-3EC360A128A2}"/>
              </a:ext>
            </a:extLst>
          </p:cNvPr>
          <p:cNvSpPr/>
          <p:nvPr/>
        </p:nvSpPr>
        <p:spPr>
          <a:xfrm>
            <a:off x="5105572" y="457532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B6D5D1A9-9237-4837-A68C-623440891472}"/>
              </a:ext>
            </a:extLst>
          </p:cNvPr>
          <p:cNvSpPr/>
          <p:nvPr/>
        </p:nvSpPr>
        <p:spPr>
          <a:xfrm>
            <a:off x="5106515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02FCCF4B-8510-4943-9A54-C80878FA123A}"/>
              </a:ext>
            </a:extLst>
          </p:cNvPr>
          <p:cNvSpPr/>
          <p:nvPr/>
        </p:nvSpPr>
        <p:spPr>
          <a:xfrm>
            <a:off x="4292604" y="35046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4C1A682E-259A-4D77-BC7D-0E712AED0CFC}"/>
              </a:ext>
            </a:extLst>
          </p:cNvPr>
          <p:cNvSpPr/>
          <p:nvPr/>
        </p:nvSpPr>
        <p:spPr>
          <a:xfrm>
            <a:off x="4292604" y="40061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0610A3C-E7BA-4CFD-8879-8AB26C5A4E7B}"/>
              </a:ext>
            </a:extLst>
          </p:cNvPr>
          <p:cNvSpPr/>
          <p:nvPr/>
        </p:nvSpPr>
        <p:spPr>
          <a:xfrm>
            <a:off x="4296706" y="45829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22302AC1-02CB-4A1C-BEBE-BB9108EF34F2}"/>
              </a:ext>
            </a:extLst>
          </p:cNvPr>
          <p:cNvSpPr/>
          <p:nvPr/>
        </p:nvSpPr>
        <p:spPr>
          <a:xfrm>
            <a:off x="4297649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2D4B44E-47F4-435A-B736-40A93988E965}"/>
              </a:ext>
            </a:extLst>
          </p:cNvPr>
          <p:cNvSpPr/>
          <p:nvPr/>
        </p:nvSpPr>
        <p:spPr>
          <a:xfrm>
            <a:off x="3473926" y="35046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CE48D56-7150-458A-B128-1C8613D087AA}"/>
              </a:ext>
            </a:extLst>
          </p:cNvPr>
          <p:cNvSpPr/>
          <p:nvPr/>
        </p:nvSpPr>
        <p:spPr>
          <a:xfrm>
            <a:off x="3473926" y="40061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70CCABB8-56A3-4FBA-A92B-F18D0D3EC673}"/>
              </a:ext>
            </a:extLst>
          </p:cNvPr>
          <p:cNvSpPr/>
          <p:nvPr/>
        </p:nvSpPr>
        <p:spPr>
          <a:xfrm>
            <a:off x="3478028" y="45829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36EAAE8-3750-4FD6-8C02-B1863C0CFDF2}"/>
              </a:ext>
            </a:extLst>
          </p:cNvPr>
          <p:cNvSpPr/>
          <p:nvPr/>
        </p:nvSpPr>
        <p:spPr>
          <a:xfrm>
            <a:off x="3478971" y="51390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9591C10-000A-491D-995B-C252EEE4C6FD}"/>
              </a:ext>
            </a:extLst>
          </p:cNvPr>
          <p:cNvSpPr/>
          <p:nvPr/>
        </p:nvSpPr>
        <p:spPr>
          <a:xfrm>
            <a:off x="11706046" y="1312917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16C9036-3CAB-4426-8B17-6D59C14F51FA}"/>
              </a:ext>
            </a:extLst>
          </p:cNvPr>
          <p:cNvSpPr/>
          <p:nvPr/>
        </p:nvSpPr>
        <p:spPr>
          <a:xfrm>
            <a:off x="11686996" y="181434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A3754F7F-4888-467C-B6A4-06FC2051697C}"/>
              </a:ext>
            </a:extLst>
          </p:cNvPr>
          <p:cNvSpPr/>
          <p:nvPr/>
        </p:nvSpPr>
        <p:spPr>
          <a:xfrm>
            <a:off x="11691098" y="239118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D3A5812-16D1-4A39-A109-0E1FB85AD6F6}"/>
              </a:ext>
            </a:extLst>
          </p:cNvPr>
          <p:cNvSpPr/>
          <p:nvPr/>
        </p:nvSpPr>
        <p:spPr>
          <a:xfrm>
            <a:off x="11692041" y="294729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07E64F5-43CF-4FA1-B804-2AC291683A40}"/>
              </a:ext>
            </a:extLst>
          </p:cNvPr>
          <p:cNvSpPr/>
          <p:nvPr/>
        </p:nvSpPr>
        <p:spPr>
          <a:xfrm>
            <a:off x="11711162" y="3496278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4F1488A-D232-4D28-B42E-6D53EB43B907}"/>
              </a:ext>
            </a:extLst>
          </p:cNvPr>
          <p:cNvSpPr/>
          <p:nvPr/>
        </p:nvSpPr>
        <p:spPr>
          <a:xfrm>
            <a:off x="11711162" y="399770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3EEB9BA9-C647-446B-9270-EB8E2435D155}"/>
              </a:ext>
            </a:extLst>
          </p:cNvPr>
          <p:cNvSpPr/>
          <p:nvPr/>
        </p:nvSpPr>
        <p:spPr>
          <a:xfrm>
            <a:off x="11715264" y="457454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1991044-7EF9-4A62-9D9A-35290186DFB8}"/>
              </a:ext>
            </a:extLst>
          </p:cNvPr>
          <p:cNvSpPr/>
          <p:nvPr/>
        </p:nvSpPr>
        <p:spPr>
          <a:xfrm>
            <a:off x="11735257" y="513065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2A876709-C5B1-476B-A4B5-BFFFA507C171}"/>
              </a:ext>
            </a:extLst>
          </p:cNvPr>
          <p:cNvSpPr/>
          <p:nvPr/>
        </p:nvSpPr>
        <p:spPr>
          <a:xfrm>
            <a:off x="2727514" y="3510921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61" name="Conexão Reta 183">
            <a:extLst>
              <a:ext uri="{FF2B5EF4-FFF2-40B4-BE49-F238E27FC236}">
                <a16:creationId xmlns:a16="http://schemas.microsoft.com/office/drawing/2014/main" id="{9C4DD853-FD84-4903-BF40-E05FB2AE16AB}"/>
              </a:ext>
            </a:extLst>
          </p:cNvPr>
          <p:cNvCxnSpPr>
            <a:cxnSpLocks/>
            <a:stCxn id="420" idx="6"/>
          </p:cNvCxnSpPr>
          <p:nvPr/>
        </p:nvCxnSpPr>
        <p:spPr>
          <a:xfrm>
            <a:off x="2872281" y="1390795"/>
            <a:ext cx="241340" cy="1155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xão Reta 183">
            <a:extLst>
              <a:ext uri="{FF2B5EF4-FFF2-40B4-BE49-F238E27FC236}">
                <a16:creationId xmlns:a16="http://schemas.microsoft.com/office/drawing/2014/main" id="{0E6DF67F-3C0F-4585-8AD3-77F87D53E197}"/>
              </a:ext>
            </a:extLst>
          </p:cNvPr>
          <p:cNvCxnSpPr>
            <a:cxnSpLocks/>
            <a:stCxn id="424" idx="2"/>
          </p:cNvCxnSpPr>
          <p:nvPr/>
        </p:nvCxnSpPr>
        <p:spPr>
          <a:xfrm flipH="1">
            <a:off x="3126181" y="1385715"/>
            <a:ext cx="337061" cy="1141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xão Reta 183">
            <a:extLst>
              <a:ext uri="{FF2B5EF4-FFF2-40B4-BE49-F238E27FC236}">
                <a16:creationId xmlns:a16="http://schemas.microsoft.com/office/drawing/2014/main" id="{97D316D3-04FC-43C1-84BE-336DC4C46CC5}"/>
              </a:ext>
            </a:extLst>
          </p:cNvPr>
          <p:cNvCxnSpPr>
            <a:cxnSpLocks/>
            <a:stCxn id="428" idx="2"/>
          </p:cNvCxnSpPr>
          <p:nvPr/>
        </p:nvCxnSpPr>
        <p:spPr>
          <a:xfrm flipH="1">
            <a:off x="3942930" y="1385715"/>
            <a:ext cx="338081" cy="11228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xão Reta 183">
            <a:extLst>
              <a:ext uri="{FF2B5EF4-FFF2-40B4-BE49-F238E27FC236}">
                <a16:creationId xmlns:a16="http://schemas.microsoft.com/office/drawing/2014/main" id="{96AB5502-683F-4E03-9427-A8C1BAD86D7B}"/>
              </a:ext>
            </a:extLst>
          </p:cNvPr>
          <p:cNvCxnSpPr>
            <a:cxnSpLocks/>
            <a:stCxn id="432" idx="2"/>
          </p:cNvCxnSpPr>
          <p:nvPr/>
        </p:nvCxnSpPr>
        <p:spPr>
          <a:xfrm flipH="1">
            <a:off x="4767161" y="1381367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xão Reta 183">
            <a:extLst>
              <a:ext uri="{FF2B5EF4-FFF2-40B4-BE49-F238E27FC236}">
                <a16:creationId xmlns:a16="http://schemas.microsoft.com/office/drawing/2014/main" id="{B825C435-36B4-429E-900D-6FB308BD4DD2}"/>
              </a:ext>
            </a:extLst>
          </p:cNvPr>
          <p:cNvCxnSpPr>
            <a:cxnSpLocks/>
            <a:stCxn id="421" idx="6"/>
            <a:endCxn id="425" idx="2"/>
          </p:cNvCxnSpPr>
          <p:nvPr/>
        </p:nvCxnSpPr>
        <p:spPr>
          <a:xfrm flipV="1">
            <a:off x="2872281" y="1887141"/>
            <a:ext cx="590961" cy="508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xão Reta 183">
            <a:extLst>
              <a:ext uri="{FF2B5EF4-FFF2-40B4-BE49-F238E27FC236}">
                <a16:creationId xmlns:a16="http://schemas.microsoft.com/office/drawing/2014/main" id="{B6A32F06-AFD1-436E-BECF-A5CD3259C729}"/>
              </a:ext>
            </a:extLst>
          </p:cNvPr>
          <p:cNvCxnSpPr>
            <a:cxnSpLocks/>
            <a:stCxn id="422" idx="6"/>
            <a:endCxn id="426" idx="2"/>
          </p:cNvCxnSpPr>
          <p:nvPr/>
        </p:nvCxnSpPr>
        <p:spPr>
          <a:xfrm flipV="1">
            <a:off x="2876383" y="2463979"/>
            <a:ext cx="590961" cy="508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xão Reta 183">
            <a:extLst>
              <a:ext uri="{FF2B5EF4-FFF2-40B4-BE49-F238E27FC236}">
                <a16:creationId xmlns:a16="http://schemas.microsoft.com/office/drawing/2014/main" id="{32FA4F18-4B01-47A6-960C-4E95A10157DB}"/>
              </a:ext>
            </a:extLst>
          </p:cNvPr>
          <p:cNvCxnSpPr>
            <a:cxnSpLocks/>
            <a:stCxn id="423" idx="6"/>
            <a:endCxn id="427" idx="2"/>
          </p:cNvCxnSpPr>
          <p:nvPr/>
        </p:nvCxnSpPr>
        <p:spPr>
          <a:xfrm flipV="1">
            <a:off x="2877326" y="3020088"/>
            <a:ext cx="590961" cy="508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xão Reta 183">
            <a:extLst>
              <a:ext uri="{FF2B5EF4-FFF2-40B4-BE49-F238E27FC236}">
                <a16:creationId xmlns:a16="http://schemas.microsoft.com/office/drawing/2014/main" id="{B9D4EC69-6945-41AE-8825-58AD82EEE91C}"/>
              </a:ext>
            </a:extLst>
          </p:cNvPr>
          <p:cNvCxnSpPr>
            <a:cxnSpLocks/>
            <a:stCxn id="360" idx="6"/>
            <a:endCxn id="348" idx="2"/>
          </p:cNvCxnSpPr>
          <p:nvPr/>
        </p:nvCxnSpPr>
        <p:spPr>
          <a:xfrm flipV="1">
            <a:off x="2871514" y="3576678"/>
            <a:ext cx="602412" cy="6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xão Reta 183">
            <a:extLst>
              <a:ext uri="{FF2B5EF4-FFF2-40B4-BE49-F238E27FC236}">
                <a16:creationId xmlns:a16="http://schemas.microsoft.com/office/drawing/2014/main" id="{689D36B0-8301-428D-BA0B-9A924D85EC39}"/>
              </a:ext>
            </a:extLst>
          </p:cNvPr>
          <p:cNvCxnSpPr>
            <a:cxnSpLocks/>
            <a:endCxn id="339" idx="2"/>
          </p:cNvCxnSpPr>
          <p:nvPr/>
        </p:nvCxnSpPr>
        <p:spPr>
          <a:xfrm>
            <a:off x="3944202" y="4078104"/>
            <a:ext cx="3484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xão Reta 183">
            <a:extLst>
              <a:ext uri="{FF2B5EF4-FFF2-40B4-BE49-F238E27FC236}">
                <a16:creationId xmlns:a16="http://schemas.microsoft.com/office/drawing/2014/main" id="{43FF888E-BBE7-49EB-B8EE-EB0D537705CC}"/>
              </a:ext>
            </a:extLst>
          </p:cNvPr>
          <p:cNvCxnSpPr>
            <a:cxnSpLocks/>
            <a:stCxn id="350" idx="6"/>
            <a:endCxn id="346" idx="2"/>
          </p:cNvCxnSpPr>
          <p:nvPr/>
        </p:nvCxnSpPr>
        <p:spPr>
          <a:xfrm>
            <a:off x="3622028" y="4654942"/>
            <a:ext cx="6746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xão Reta 183">
            <a:extLst>
              <a:ext uri="{FF2B5EF4-FFF2-40B4-BE49-F238E27FC236}">
                <a16:creationId xmlns:a16="http://schemas.microsoft.com/office/drawing/2014/main" id="{694392AE-A9FF-4199-8255-6AC4621BD3F3}"/>
              </a:ext>
            </a:extLst>
          </p:cNvPr>
          <p:cNvCxnSpPr>
            <a:cxnSpLocks/>
            <a:endCxn id="347" idx="1"/>
          </p:cNvCxnSpPr>
          <p:nvPr/>
        </p:nvCxnSpPr>
        <p:spPr>
          <a:xfrm>
            <a:off x="3931500" y="4833902"/>
            <a:ext cx="387237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xão Reta 183">
            <a:extLst>
              <a:ext uri="{FF2B5EF4-FFF2-40B4-BE49-F238E27FC236}">
                <a16:creationId xmlns:a16="http://schemas.microsoft.com/office/drawing/2014/main" id="{91A62E6F-8120-4D32-8161-9D0EE87BD5FA}"/>
              </a:ext>
            </a:extLst>
          </p:cNvPr>
          <p:cNvCxnSpPr>
            <a:cxnSpLocks/>
            <a:endCxn id="351" idx="7"/>
          </p:cNvCxnSpPr>
          <p:nvPr/>
        </p:nvCxnSpPr>
        <p:spPr>
          <a:xfrm flipH="1">
            <a:off x="3601883" y="4839566"/>
            <a:ext cx="342318" cy="32057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xão Reta 183">
            <a:extLst>
              <a:ext uri="{FF2B5EF4-FFF2-40B4-BE49-F238E27FC236}">
                <a16:creationId xmlns:a16="http://schemas.microsoft.com/office/drawing/2014/main" id="{BAA4ADC6-51CD-4086-8037-B9C83BF0FDD9}"/>
              </a:ext>
            </a:extLst>
          </p:cNvPr>
          <p:cNvCxnSpPr>
            <a:cxnSpLocks/>
            <a:endCxn id="429" idx="2"/>
          </p:cNvCxnSpPr>
          <p:nvPr/>
        </p:nvCxnSpPr>
        <p:spPr>
          <a:xfrm>
            <a:off x="3954384" y="1884845"/>
            <a:ext cx="326627" cy="229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xão Reta 183">
            <a:extLst>
              <a:ext uri="{FF2B5EF4-FFF2-40B4-BE49-F238E27FC236}">
                <a16:creationId xmlns:a16="http://schemas.microsoft.com/office/drawing/2014/main" id="{0F76E0E0-6493-49F4-9442-A16BDB98C76C}"/>
              </a:ext>
            </a:extLst>
          </p:cNvPr>
          <p:cNvCxnSpPr>
            <a:cxnSpLocks/>
            <a:endCxn id="430" idx="2"/>
          </p:cNvCxnSpPr>
          <p:nvPr/>
        </p:nvCxnSpPr>
        <p:spPr>
          <a:xfrm flipV="1">
            <a:off x="3942930" y="2463979"/>
            <a:ext cx="342183" cy="508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xão Reta 183">
            <a:extLst>
              <a:ext uri="{FF2B5EF4-FFF2-40B4-BE49-F238E27FC236}">
                <a16:creationId xmlns:a16="http://schemas.microsoft.com/office/drawing/2014/main" id="{7DC2D25A-81FC-408E-8B01-A27BDDF2AF8B}"/>
              </a:ext>
            </a:extLst>
          </p:cNvPr>
          <p:cNvCxnSpPr>
            <a:cxnSpLocks/>
            <a:endCxn id="431" idx="2"/>
          </p:cNvCxnSpPr>
          <p:nvPr/>
        </p:nvCxnSpPr>
        <p:spPr>
          <a:xfrm>
            <a:off x="3942930" y="3019777"/>
            <a:ext cx="343126" cy="3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xão Reta 183">
            <a:extLst>
              <a:ext uri="{FF2B5EF4-FFF2-40B4-BE49-F238E27FC236}">
                <a16:creationId xmlns:a16="http://schemas.microsoft.com/office/drawing/2014/main" id="{93359FF5-A9CE-42FF-9545-D924BDB4B889}"/>
              </a:ext>
            </a:extLst>
          </p:cNvPr>
          <p:cNvCxnSpPr>
            <a:cxnSpLocks/>
            <a:endCxn id="338" idx="2"/>
          </p:cNvCxnSpPr>
          <p:nvPr/>
        </p:nvCxnSpPr>
        <p:spPr>
          <a:xfrm>
            <a:off x="3944202" y="3576678"/>
            <a:ext cx="3484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xão Reta 183">
            <a:extLst>
              <a:ext uri="{FF2B5EF4-FFF2-40B4-BE49-F238E27FC236}">
                <a16:creationId xmlns:a16="http://schemas.microsoft.com/office/drawing/2014/main" id="{1F45CD5F-02EE-49FF-820B-E998166408F8}"/>
              </a:ext>
            </a:extLst>
          </p:cNvPr>
          <p:cNvCxnSpPr>
            <a:cxnSpLocks/>
          </p:cNvCxnSpPr>
          <p:nvPr/>
        </p:nvCxnSpPr>
        <p:spPr>
          <a:xfrm>
            <a:off x="3123363" y="3782729"/>
            <a:ext cx="343981" cy="2968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xão Reta 183">
            <a:extLst>
              <a:ext uri="{FF2B5EF4-FFF2-40B4-BE49-F238E27FC236}">
                <a16:creationId xmlns:a16="http://schemas.microsoft.com/office/drawing/2014/main" id="{AC99D41E-0B19-484F-A73B-3052DB6761A9}"/>
              </a:ext>
            </a:extLst>
          </p:cNvPr>
          <p:cNvCxnSpPr>
            <a:cxnSpLocks/>
            <a:endCxn id="433" idx="2"/>
          </p:cNvCxnSpPr>
          <p:nvPr/>
        </p:nvCxnSpPr>
        <p:spPr>
          <a:xfrm>
            <a:off x="4775415" y="1882793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xão Reta 183">
            <a:extLst>
              <a:ext uri="{FF2B5EF4-FFF2-40B4-BE49-F238E27FC236}">
                <a16:creationId xmlns:a16="http://schemas.microsoft.com/office/drawing/2014/main" id="{58DC4088-2E32-4417-8E31-EECEA9F9E770}"/>
              </a:ext>
            </a:extLst>
          </p:cNvPr>
          <p:cNvCxnSpPr>
            <a:cxnSpLocks/>
            <a:endCxn id="434" idx="2"/>
          </p:cNvCxnSpPr>
          <p:nvPr/>
        </p:nvCxnSpPr>
        <p:spPr>
          <a:xfrm>
            <a:off x="4767161" y="2459631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xão Reta 183">
            <a:extLst>
              <a:ext uri="{FF2B5EF4-FFF2-40B4-BE49-F238E27FC236}">
                <a16:creationId xmlns:a16="http://schemas.microsoft.com/office/drawing/2014/main" id="{0429F210-0AC8-47AD-84CD-E0E8F7049F2F}"/>
              </a:ext>
            </a:extLst>
          </p:cNvPr>
          <p:cNvCxnSpPr>
            <a:cxnSpLocks/>
          </p:cNvCxnSpPr>
          <p:nvPr/>
        </p:nvCxnSpPr>
        <p:spPr>
          <a:xfrm flipV="1">
            <a:off x="4770971" y="3019777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xão Reta 183">
            <a:extLst>
              <a:ext uri="{FF2B5EF4-FFF2-40B4-BE49-F238E27FC236}">
                <a16:creationId xmlns:a16="http://schemas.microsoft.com/office/drawing/2014/main" id="{2E1C663E-2AC0-4F68-B99C-6FCC312A6EF4}"/>
              </a:ext>
            </a:extLst>
          </p:cNvPr>
          <p:cNvCxnSpPr>
            <a:cxnSpLocks/>
            <a:endCxn id="325" idx="2"/>
          </p:cNvCxnSpPr>
          <p:nvPr/>
        </p:nvCxnSpPr>
        <p:spPr>
          <a:xfrm>
            <a:off x="4770971" y="3576678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xão Reta 183">
            <a:extLst>
              <a:ext uri="{FF2B5EF4-FFF2-40B4-BE49-F238E27FC236}">
                <a16:creationId xmlns:a16="http://schemas.microsoft.com/office/drawing/2014/main" id="{55B1DD84-2B6F-41E6-B63D-C18854A12129}"/>
              </a:ext>
            </a:extLst>
          </p:cNvPr>
          <p:cNvCxnSpPr>
            <a:cxnSpLocks/>
            <a:endCxn id="327" idx="2"/>
          </p:cNvCxnSpPr>
          <p:nvPr/>
        </p:nvCxnSpPr>
        <p:spPr>
          <a:xfrm flipV="1">
            <a:off x="4767161" y="4078104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xão Reta 183">
            <a:extLst>
              <a:ext uri="{FF2B5EF4-FFF2-40B4-BE49-F238E27FC236}">
                <a16:creationId xmlns:a16="http://schemas.microsoft.com/office/drawing/2014/main" id="{F45C69D9-C76C-48BA-B127-A07AE9E679EE}"/>
              </a:ext>
            </a:extLst>
          </p:cNvPr>
          <p:cNvCxnSpPr>
            <a:cxnSpLocks/>
            <a:endCxn id="330" idx="2"/>
          </p:cNvCxnSpPr>
          <p:nvPr/>
        </p:nvCxnSpPr>
        <p:spPr>
          <a:xfrm>
            <a:off x="4763314" y="4647322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xão Reta 183">
            <a:extLst>
              <a:ext uri="{FF2B5EF4-FFF2-40B4-BE49-F238E27FC236}">
                <a16:creationId xmlns:a16="http://schemas.microsoft.com/office/drawing/2014/main" id="{BFCD7F01-3E50-4EF0-914D-888A15A74F93}"/>
              </a:ext>
            </a:extLst>
          </p:cNvPr>
          <p:cNvCxnSpPr>
            <a:cxnSpLocks/>
            <a:endCxn id="332" idx="1"/>
          </p:cNvCxnSpPr>
          <p:nvPr/>
        </p:nvCxnSpPr>
        <p:spPr>
          <a:xfrm>
            <a:off x="4767161" y="4849677"/>
            <a:ext cx="360442" cy="31046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xão Reta 183">
            <a:extLst>
              <a:ext uri="{FF2B5EF4-FFF2-40B4-BE49-F238E27FC236}">
                <a16:creationId xmlns:a16="http://schemas.microsoft.com/office/drawing/2014/main" id="{C04949CA-AFE7-4123-8541-EE6623CA5AA7}"/>
              </a:ext>
            </a:extLst>
          </p:cNvPr>
          <p:cNvCxnSpPr>
            <a:cxnSpLocks/>
            <a:endCxn id="324" idx="1"/>
          </p:cNvCxnSpPr>
          <p:nvPr/>
        </p:nvCxnSpPr>
        <p:spPr>
          <a:xfrm>
            <a:off x="5588126" y="4833902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xão Reta 183">
            <a:extLst>
              <a:ext uri="{FF2B5EF4-FFF2-40B4-BE49-F238E27FC236}">
                <a16:creationId xmlns:a16="http://schemas.microsoft.com/office/drawing/2014/main" id="{2398284B-055F-4143-BA89-79814B67D2F1}"/>
              </a:ext>
            </a:extLst>
          </p:cNvPr>
          <p:cNvCxnSpPr>
            <a:cxnSpLocks/>
          </p:cNvCxnSpPr>
          <p:nvPr/>
        </p:nvCxnSpPr>
        <p:spPr>
          <a:xfrm>
            <a:off x="6414382" y="4833902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xão Reta 183">
            <a:extLst>
              <a:ext uri="{FF2B5EF4-FFF2-40B4-BE49-F238E27FC236}">
                <a16:creationId xmlns:a16="http://schemas.microsoft.com/office/drawing/2014/main" id="{C0E3F00F-1635-4625-BCD0-BC51B7A7EBAD}"/>
              </a:ext>
            </a:extLst>
          </p:cNvPr>
          <p:cNvCxnSpPr>
            <a:cxnSpLocks/>
          </p:cNvCxnSpPr>
          <p:nvPr/>
        </p:nvCxnSpPr>
        <p:spPr>
          <a:xfrm>
            <a:off x="7233636" y="4833902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xão Reta 183">
            <a:extLst>
              <a:ext uri="{FF2B5EF4-FFF2-40B4-BE49-F238E27FC236}">
                <a16:creationId xmlns:a16="http://schemas.microsoft.com/office/drawing/2014/main" id="{8650C6F7-E585-4D12-ACC4-06EE283E08D6}"/>
              </a:ext>
            </a:extLst>
          </p:cNvPr>
          <p:cNvCxnSpPr>
            <a:cxnSpLocks/>
          </p:cNvCxnSpPr>
          <p:nvPr/>
        </p:nvCxnSpPr>
        <p:spPr>
          <a:xfrm>
            <a:off x="8067040" y="4837661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xão Reta 183">
            <a:extLst>
              <a:ext uri="{FF2B5EF4-FFF2-40B4-BE49-F238E27FC236}">
                <a16:creationId xmlns:a16="http://schemas.microsoft.com/office/drawing/2014/main" id="{5BB48CCC-106B-4EDF-82B0-9576B9A7AC9A}"/>
              </a:ext>
            </a:extLst>
          </p:cNvPr>
          <p:cNvCxnSpPr>
            <a:cxnSpLocks/>
          </p:cNvCxnSpPr>
          <p:nvPr/>
        </p:nvCxnSpPr>
        <p:spPr>
          <a:xfrm>
            <a:off x="8896778" y="4837661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xão Reta 183">
            <a:extLst>
              <a:ext uri="{FF2B5EF4-FFF2-40B4-BE49-F238E27FC236}">
                <a16:creationId xmlns:a16="http://schemas.microsoft.com/office/drawing/2014/main" id="{911F37EA-59A0-4513-BA32-295113AA9A86}"/>
              </a:ext>
            </a:extLst>
          </p:cNvPr>
          <p:cNvCxnSpPr>
            <a:cxnSpLocks/>
          </p:cNvCxnSpPr>
          <p:nvPr/>
        </p:nvCxnSpPr>
        <p:spPr>
          <a:xfrm>
            <a:off x="9724516" y="4841369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xão Reta 183">
            <a:extLst>
              <a:ext uri="{FF2B5EF4-FFF2-40B4-BE49-F238E27FC236}">
                <a16:creationId xmlns:a16="http://schemas.microsoft.com/office/drawing/2014/main" id="{AE39D284-8C69-48AF-B68D-80F72AD61D0C}"/>
              </a:ext>
            </a:extLst>
          </p:cNvPr>
          <p:cNvCxnSpPr>
            <a:cxnSpLocks/>
          </p:cNvCxnSpPr>
          <p:nvPr/>
        </p:nvCxnSpPr>
        <p:spPr>
          <a:xfrm>
            <a:off x="10555533" y="4841369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xão Reta 183">
            <a:extLst>
              <a:ext uri="{FF2B5EF4-FFF2-40B4-BE49-F238E27FC236}">
                <a16:creationId xmlns:a16="http://schemas.microsoft.com/office/drawing/2014/main" id="{2EF38CD4-4A31-4C65-9993-FD29F0BF508C}"/>
              </a:ext>
            </a:extLst>
          </p:cNvPr>
          <p:cNvCxnSpPr>
            <a:cxnSpLocks/>
          </p:cNvCxnSpPr>
          <p:nvPr/>
        </p:nvCxnSpPr>
        <p:spPr>
          <a:xfrm>
            <a:off x="11375522" y="4849677"/>
            <a:ext cx="369585" cy="3262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xão Reta 183">
            <a:extLst>
              <a:ext uri="{FF2B5EF4-FFF2-40B4-BE49-F238E27FC236}">
                <a16:creationId xmlns:a16="http://schemas.microsoft.com/office/drawing/2014/main" id="{64B9328D-7B6B-45F5-9F59-ECD1112BC7C8}"/>
              </a:ext>
            </a:extLst>
          </p:cNvPr>
          <p:cNvCxnSpPr>
            <a:cxnSpLocks/>
          </p:cNvCxnSpPr>
          <p:nvPr/>
        </p:nvCxnSpPr>
        <p:spPr>
          <a:xfrm flipH="1">
            <a:off x="5594426" y="1374486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xão Reta 183">
            <a:extLst>
              <a:ext uri="{FF2B5EF4-FFF2-40B4-BE49-F238E27FC236}">
                <a16:creationId xmlns:a16="http://schemas.microsoft.com/office/drawing/2014/main" id="{913ADABE-0FA8-4C51-82B5-F9ACFE9A9E35}"/>
              </a:ext>
            </a:extLst>
          </p:cNvPr>
          <p:cNvCxnSpPr>
            <a:cxnSpLocks/>
          </p:cNvCxnSpPr>
          <p:nvPr/>
        </p:nvCxnSpPr>
        <p:spPr>
          <a:xfrm>
            <a:off x="5602680" y="1875912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xão Reta 183">
            <a:extLst>
              <a:ext uri="{FF2B5EF4-FFF2-40B4-BE49-F238E27FC236}">
                <a16:creationId xmlns:a16="http://schemas.microsoft.com/office/drawing/2014/main" id="{EA379BC1-944B-4BEE-B701-4FE3DD12FA28}"/>
              </a:ext>
            </a:extLst>
          </p:cNvPr>
          <p:cNvCxnSpPr>
            <a:cxnSpLocks/>
          </p:cNvCxnSpPr>
          <p:nvPr/>
        </p:nvCxnSpPr>
        <p:spPr>
          <a:xfrm>
            <a:off x="5594426" y="2452750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xão Reta 183">
            <a:extLst>
              <a:ext uri="{FF2B5EF4-FFF2-40B4-BE49-F238E27FC236}">
                <a16:creationId xmlns:a16="http://schemas.microsoft.com/office/drawing/2014/main" id="{E7B494E4-3112-4E10-A37F-60093269FE29}"/>
              </a:ext>
            </a:extLst>
          </p:cNvPr>
          <p:cNvCxnSpPr>
            <a:cxnSpLocks/>
          </p:cNvCxnSpPr>
          <p:nvPr/>
        </p:nvCxnSpPr>
        <p:spPr>
          <a:xfrm flipV="1">
            <a:off x="5598236" y="3012896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xão Reta 183">
            <a:extLst>
              <a:ext uri="{FF2B5EF4-FFF2-40B4-BE49-F238E27FC236}">
                <a16:creationId xmlns:a16="http://schemas.microsoft.com/office/drawing/2014/main" id="{EDA17957-2110-477A-B388-10F8945F6569}"/>
              </a:ext>
            </a:extLst>
          </p:cNvPr>
          <p:cNvCxnSpPr>
            <a:cxnSpLocks/>
          </p:cNvCxnSpPr>
          <p:nvPr/>
        </p:nvCxnSpPr>
        <p:spPr>
          <a:xfrm>
            <a:off x="5598236" y="3569797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xão Reta 183">
            <a:extLst>
              <a:ext uri="{FF2B5EF4-FFF2-40B4-BE49-F238E27FC236}">
                <a16:creationId xmlns:a16="http://schemas.microsoft.com/office/drawing/2014/main" id="{D3943076-5D38-4513-8836-A493BC864E9D}"/>
              </a:ext>
            </a:extLst>
          </p:cNvPr>
          <p:cNvCxnSpPr>
            <a:cxnSpLocks/>
          </p:cNvCxnSpPr>
          <p:nvPr/>
        </p:nvCxnSpPr>
        <p:spPr>
          <a:xfrm flipV="1">
            <a:off x="5594426" y="4071223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xão Reta 183">
            <a:extLst>
              <a:ext uri="{FF2B5EF4-FFF2-40B4-BE49-F238E27FC236}">
                <a16:creationId xmlns:a16="http://schemas.microsoft.com/office/drawing/2014/main" id="{3F4BAA2B-8CFB-4CA0-9C14-4AA02E79619F}"/>
              </a:ext>
            </a:extLst>
          </p:cNvPr>
          <p:cNvCxnSpPr>
            <a:cxnSpLocks/>
          </p:cNvCxnSpPr>
          <p:nvPr/>
        </p:nvCxnSpPr>
        <p:spPr>
          <a:xfrm>
            <a:off x="5590579" y="4640441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xão Reta 183">
            <a:extLst>
              <a:ext uri="{FF2B5EF4-FFF2-40B4-BE49-F238E27FC236}">
                <a16:creationId xmlns:a16="http://schemas.microsoft.com/office/drawing/2014/main" id="{C1B15653-0409-4720-93AB-C6018079D833}"/>
              </a:ext>
            </a:extLst>
          </p:cNvPr>
          <p:cNvCxnSpPr>
            <a:cxnSpLocks/>
          </p:cNvCxnSpPr>
          <p:nvPr/>
        </p:nvCxnSpPr>
        <p:spPr>
          <a:xfrm flipH="1">
            <a:off x="6409680" y="1374486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xão Reta 183">
            <a:extLst>
              <a:ext uri="{FF2B5EF4-FFF2-40B4-BE49-F238E27FC236}">
                <a16:creationId xmlns:a16="http://schemas.microsoft.com/office/drawing/2014/main" id="{EE85AECF-ED90-4BF0-9357-399DB57342B5}"/>
              </a:ext>
            </a:extLst>
          </p:cNvPr>
          <p:cNvCxnSpPr>
            <a:cxnSpLocks/>
          </p:cNvCxnSpPr>
          <p:nvPr/>
        </p:nvCxnSpPr>
        <p:spPr>
          <a:xfrm>
            <a:off x="6417934" y="1875912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xão Reta 183">
            <a:extLst>
              <a:ext uri="{FF2B5EF4-FFF2-40B4-BE49-F238E27FC236}">
                <a16:creationId xmlns:a16="http://schemas.microsoft.com/office/drawing/2014/main" id="{5D3314C6-23F7-4EEB-B251-DEBB1B333BF7}"/>
              </a:ext>
            </a:extLst>
          </p:cNvPr>
          <p:cNvCxnSpPr>
            <a:cxnSpLocks/>
          </p:cNvCxnSpPr>
          <p:nvPr/>
        </p:nvCxnSpPr>
        <p:spPr>
          <a:xfrm>
            <a:off x="6409680" y="2452750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xão Reta 183">
            <a:extLst>
              <a:ext uri="{FF2B5EF4-FFF2-40B4-BE49-F238E27FC236}">
                <a16:creationId xmlns:a16="http://schemas.microsoft.com/office/drawing/2014/main" id="{77E7C6FD-8CEE-4247-BA13-548481FD8563}"/>
              </a:ext>
            </a:extLst>
          </p:cNvPr>
          <p:cNvCxnSpPr>
            <a:cxnSpLocks/>
          </p:cNvCxnSpPr>
          <p:nvPr/>
        </p:nvCxnSpPr>
        <p:spPr>
          <a:xfrm flipV="1">
            <a:off x="6413490" y="3012896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xão Reta 183">
            <a:extLst>
              <a:ext uri="{FF2B5EF4-FFF2-40B4-BE49-F238E27FC236}">
                <a16:creationId xmlns:a16="http://schemas.microsoft.com/office/drawing/2014/main" id="{43A37BAF-C410-424D-BABF-7E1ABD9FE762}"/>
              </a:ext>
            </a:extLst>
          </p:cNvPr>
          <p:cNvCxnSpPr>
            <a:cxnSpLocks/>
          </p:cNvCxnSpPr>
          <p:nvPr/>
        </p:nvCxnSpPr>
        <p:spPr>
          <a:xfrm>
            <a:off x="6413490" y="3569797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xão Reta 183">
            <a:extLst>
              <a:ext uri="{FF2B5EF4-FFF2-40B4-BE49-F238E27FC236}">
                <a16:creationId xmlns:a16="http://schemas.microsoft.com/office/drawing/2014/main" id="{D08D5C60-88B7-49DF-A0FB-349C5FC792C6}"/>
              </a:ext>
            </a:extLst>
          </p:cNvPr>
          <p:cNvCxnSpPr>
            <a:cxnSpLocks/>
          </p:cNvCxnSpPr>
          <p:nvPr/>
        </p:nvCxnSpPr>
        <p:spPr>
          <a:xfrm flipV="1">
            <a:off x="6409680" y="4071223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xão Reta 183">
            <a:extLst>
              <a:ext uri="{FF2B5EF4-FFF2-40B4-BE49-F238E27FC236}">
                <a16:creationId xmlns:a16="http://schemas.microsoft.com/office/drawing/2014/main" id="{1B0774A2-23C7-449F-B25E-E96ECC3E0108}"/>
              </a:ext>
            </a:extLst>
          </p:cNvPr>
          <p:cNvCxnSpPr>
            <a:cxnSpLocks/>
          </p:cNvCxnSpPr>
          <p:nvPr/>
        </p:nvCxnSpPr>
        <p:spPr>
          <a:xfrm>
            <a:off x="6405833" y="4640441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xão Reta 183">
            <a:extLst>
              <a:ext uri="{FF2B5EF4-FFF2-40B4-BE49-F238E27FC236}">
                <a16:creationId xmlns:a16="http://schemas.microsoft.com/office/drawing/2014/main" id="{38552024-6BBE-4D52-B502-64A06AC83E34}"/>
              </a:ext>
            </a:extLst>
          </p:cNvPr>
          <p:cNvCxnSpPr>
            <a:cxnSpLocks/>
          </p:cNvCxnSpPr>
          <p:nvPr/>
        </p:nvCxnSpPr>
        <p:spPr>
          <a:xfrm flipH="1">
            <a:off x="7236431" y="1370676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xão Reta 183">
            <a:extLst>
              <a:ext uri="{FF2B5EF4-FFF2-40B4-BE49-F238E27FC236}">
                <a16:creationId xmlns:a16="http://schemas.microsoft.com/office/drawing/2014/main" id="{5532084F-EC7B-4B5B-AB79-E3BD6EB383A0}"/>
              </a:ext>
            </a:extLst>
          </p:cNvPr>
          <p:cNvCxnSpPr>
            <a:cxnSpLocks/>
          </p:cNvCxnSpPr>
          <p:nvPr/>
        </p:nvCxnSpPr>
        <p:spPr>
          <a:xfrm>
            <a:off x="7244685" y="1872102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xão Reta 183">
            <a:extLst>
              <a:ext uri="{FF2B5EF4-FFF2-40B4-BE49-F238E27FC236}">
                <a16:creationId xmlns:a16="http://schemas.microsoft.com/office/drawing/2014/main" id="{BD32B2B5-916F-438D-949E-1B0DF2968E44}"/>
              </a:ext>
            </a:extLst>
          </p:cNvPr>
          <p:cNvCxnSpPr>
            <a:cxnSpLocks/>
          </p:cNvCxnSpPr>
          <p:nvPr/>
        </p:nvCxnSpPr>
        <p:spPr>
          <a:xfrm>
            <a:off x="7236431" y="2448940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xão Reta 183">
            <a:extLst>
              <a:ext uri="{FF2B5EF4-FFF2-40B4-BE49-F238E27FC236}">
                <a16:creationId xmlns:a16="http://schemas.microsoft.com/office/drawing/2014/main" id="{C46B54D3-CBB9-4757-A3B0-A43B01A4A1C7}"/>
              </a:ext>
            </a:extLst>
          </p:cNvPr>
          <p:cNvCxnSpPr>
            <a:cxnSpLocks/>
          </p:cNvCxnSpPr>
          <p:nvPr/>
        </p:nvCxnSpPr>
        <p:spPr>
          <a:xfrm flipV="1">
            <a:off x="7240241" y="3009086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xão Reta 183">
            <a:extLst>
              <a:ext uri="{FF2B5EF4-FFF2-40B4-BE49-F238E27FC236}">
                <a16:creationId xmlns:a16="http://schemas.microsoft.com/office/drawing/2014/main" id="{D7F250B6-5CFF-4833-A385-49977F2E6326}"/>
              </a:ext>
            </a:extLst>
          </p:cNvPr>
          <p:cNvCxnSpPr>
            <a:cxnSpLocks/>
          </p:cNvCxnSpPr>
          <p:nvPr/>
        </p:nvCxnSpPr>
        <p:spPr>
          <a:xfrm>
            <a:off x="7240241" y="3565987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xão Reta 183">
            <a:extLst>
              <a:ext uri="{FF2B5EF4-FFF2-40B4-BE49-F238E27FC236}">
                <a16:creationId xmlns:a16="http://schemas.microsoft.com/office/drawing/2014/main" id="{CF4DE7B2-6025-4469-9DA4-9AA1A39CBAAA}"/>
              </a:ext>
            </a:extLst>
          </p:cNvPr>
          <p:cNvCxnSpPr>
            <a:cxnSpLocks/>
          </p:cNvCxnSpPr>
          <p:nvPr/>
        </p:nvCxnSpPr>
        <p:spPr>
          <a:xfrm flipV="1">
            <a:off x="7236431" y="4067413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exão Reta 183">
            <a:extLst>
              <a:ext uri="{FF2B5EF4-FFF2-40B4-BE49-F238E27FC236}">
                <a16:creationId xmlns:a16="http://schemas.microsoft.com/office/drawing/2014/main" id="{1FAE4ED5-D7F7-42AB-8518-AD6A82F7F393}"/>
              </a:ext>
            </a:extLst>
          </p:cNvPr>
          <p:cNvCxnSpPr>
            <a:cxnSpLocks/>
          </p:cNvCxnSpPr>
          <p:nvPr/>
        </p:nvCxnSpPr>
        <p:spPr>
          <a:xfrm>
            <a:off x="7232584" y="4636631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xão Reta 183">
            <a:extLst>
              <a:ext uri="{FF2B5EF4-FFF2-40B4-BE49-F238E27FC236}">
                <a16:creationId xmlns:a16="http://schemas.microsoft.com/office/drawing/2014/main" id="{E9447ED8-DA55-4BB3-BA5F-511DC073867F}"/>
              </a:ext>
            </a:extLst>
          </p:cNvPr>
          <p:cNvCxnSpPr>
            <a:cxnSpLocks/>
          </p:cNvCxnSpPr>
          <p:nvPr/>
        </p:nvCxnSpPr>
        <p:spPr>
          <a:xfrm flipH="1">
            <a:off x="8067040" y="1370676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exão Reta 183">
            <a:extLst>
              <a:ext uri="{FF2B5EF4-FFF2-40B4-BE49-F238E27FC236}">
                <a16:creationId xmlns:a16="http://schemas.microsoft.com/office/drawing/2014/main" id="{906806E8-95E5-43E8-8B81-A4DFE7D85CCC}"/>
              </a:ext>
            </a:extLst>
          </p:cNvPr>
          <p:cNvCxnSpPr>
            <a:cxnSpLocks/>
          </p:cNvCxnSpPr>
          <p:nvPr/>
        </p:nvCxnSpPr>
        <p:spPr>
          <a:xfrm>
            <a:off x="8075294" y="1872102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xão Reta 183">
            <a:extLst>
              <a:ext uri="{FF2B5EF4-FFF2-40B4-BE49-F238E27FC236}">
                <a16:creationId xmlns:a16="http://schemas.microsoft.com/office/drawing/2014/main" id="{34BB49EA-552C-498D-858E-0516961435DB}"/>
              </a:ext>
            </a:extLst>
          </p:cNvPr>
          <p:cNvCxnSpPr>
            <a:cxnSpLocks/>
          </p:cNvCxnSpPr>
          <p:nvPr/>
        </p:nvCxnSpPr>
        <p:spPr>
          <a:xfrm>
            <a:off x="8067040" y="2448940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xão Reta 183">
            <a:extLst>
              <a:ext uri="{FF2B5EF4-FFF2-40B4-BE49-F238E27FC236}">
                <a16:creationId xmlns:a16="http://schemas.microsoft.com/office/drawing/2014/main" id="{B1188F0F-3C8B-431F-9F82-34B45D57CB27}"/>
              </a:ext>
            </a:extLst>
          </p:cNvPr>
          <p:cNvCxnSpPr>
            <a:cxnSpLocks/>
          </p:cNvCxnSpPr>
          <p:nvPr/>
        </p:nvCxnSpPr>
        <p:spPr>
          <a:xfrm flipV="1">
            <a:off x="8070850" y="3009086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xão Reta 183">
            <a:extLst>
              <a:ext uri="{FF2B5EF4-FFF2-40B4-BE49-F238E27FC236}">
                <a16:creationId xmlns:a16="http://schemas.microsoft.com/office/drawing/2014/main" id="{28CF2EDA-D22F-4515-A7AF-BA27226787D0}"/>
              </a:ext>
            </a:extLst>
          </p:cNvPr>
          <p:cNvCxnSpPr>
            <a:cxnSpLocks/>
          </p:cNvCxnSpPr>
          <p:nvPr/>
        </p:nvCxnSpPr>
        <p:spPr>
          <a:xfrm>
            <a:off x="8070850" y="3565987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xão Reta 183">
            <a:extLst>
              <a:ext uri="{FF2B5EF4-FFF2-40B4-BE49-F238E27FC236}">
                <a16:creationId xmlns:a16="http://schemas.microsoft.com/office/drawing/2014/main" id="{5EA6FA37-1582-46D9-83A6-026D6E7F6FB3}"/>
              </a:ext>
            </a:extLst>
          </p:cNvPr>
          <p:cNvCxnSpPr>
            <a:cxnSpLocks/>
          </p:cNvCxnSpPr>
          <p:nvPr/>
        </p:nvCxnSpPr>
        <p:spPr>
          <a:xfrm flipV="1">
            <a:off x="8067040" y="4067413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xão Reta 183">
            <a:extLst>
              <a:ext uri="{FF2B5EF4-FFF2-40B4-BE49-F238E27FC236}">
                <a16:creationId xmlns:a16="http://schemas.microsoft.com/office/drawing/2014/main" id="{F1E3EA99-A322-47E8-9B13-898EB266B632}"/>
              </a:ext>
            </a:extLst>
          </p:cNvPr>
          <p:cNvCxnSpPr>
            <a:cxnSpLocks/>
          </p:cNvCxnSpPr>
          <p:nvPr/>
        </p:nvCxnSpPr>
        <p:spPr>
          <a:xfrm>
            <a:off x="8063193" y="4636631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xão Reta 183">
            <a:extLst>
              <a:ext uri="{FF2B5EF4-FFF2-40B4-BE49-F238E27FC236}">
                <a16:creationId xmlns:a16="http://schemas.microsoft.com/office/drawing/2014/main" id="{B794A3A0-2199-4014-9EEF-31114B8E628D}"/>
              </a:ext>
            </a:extLst>
          </p:cNvPr>
          <p:cNvCxnSpPr>
            <a:cxnSpLocks/>
          </p:cNvCxnSpPr>
          <p:nvPr/>
        </p:nvCxnSpPr>
        <p:spPr>
          <a:xfrm flipH="1">
            <a:off x="8884711" y="1374486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xão Reta 183">
            <a:extLst>
              <a:ext uri="{FF2B5EF4-FFF2-40B4-BE49-F238E27FC236}">
                <a16:creationId xmlns:a16="http://schemas.microsoft.com/office/drawing/2014/main" id="{D4ABFA0A-84AF-4B8F-B73B-1D6B406F8C11}"/>
              </a:ext>
            </a:extLst>
          </p:cNvPr>
          <p:cNvCxnSpPr>
            <a:cxnSpLocks/>
          </p:cNvCxnSpPr>
          <p:nvPr/>
        </p:nvCxnSpPr>
        <p:spPr>
          <a:xfrm>
            <a:off x="8892965" y="1875912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xão Reta 183">
            <a:extLst>
              <a:ext uri="{FF2B5EF4-FFF2-40B4-BE49-F238E27FC236}">
                <a16:creationId xmlns:a16="http://schemas.microsoft.com/office/drawing/2014/main" id="{81D219C1-C944-414C-91AE-4564D875F545}"/>
              </a:ext>
            </a:extLst>
          </p:cNvPr>
          <p:cNvCxnSpPr>
            <a:cxnSpLocks/>
          </p:cNvCxnSpPr>
          <p:nvPr/>
        </p:nvCxnSpPr>
        <p:spPr>
          <a:xfrm>
            <a:off x="8884711" y="2452750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xão Reta 183">
            <a:extLst>
              <a:ext uri="{FF2B5EF4-FFF2-40B4-BE49-F238E27FC236}">
                <a16:creationId xmlns:a16="http://schemas.microsoft.com/office/drawing/2014/main" id="{579546E4-E75A-4A69-8B7D-262B2088E55B}"/>
              </a:ext>
            </a:extLst>
          </p:cNvPr>
          <p:cNvCxnSpPr>
            <a:cxnSpLocks/>
          </p:cNvCxnSpPr>
          <p:nvPr/>
        </p:nvCxnSpPr>
        <p:spPr>
          <a:xfrm flipV="1">
            <a:off x="8888521" y="3012896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xão Reta 183">
            <a:extLst>
              <a:ext uri="{FF2B5EF4-FFF2-40B4-BE49-F238E27FC236}">
                <a16:creationId xmlns:a16="http://schemas.microsoft.com/office/drawing/2014/main" id="{0E81A855-19B5-4226-BD82-54D82DDF5EF0}"/>
              </a:ext>
            </a:extLst>
          </p:cNvPr>
          <p:cNvCxnSpPr>
            <a:cxnSpLocks/>
          </p:cNvCxnSpPr>
          <p:nvPr/>
        </p:nvCxnSpPr>
        <p:spPr>
          <a:xfrm>
            <a:off x="8888521" y="3569797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exão Reta 183">
            <a:extLst>
              <a:ext uri="{FF2B5EF4-FFF2-40B4-BE49-F238E27FC236}">
                <a16:creationId xmlns:a16="http://schemas.microsoft.com/office/drawing/2014/main" id="{F60A487F-AD60-449E-BCA4-355A49BD4B3B}"/>
              </a:ext>
            </a:extLst>
          </p:cNvPr>
          <p:cNvCxnSpPr>
            <a:cxnSpLocks/>
          </p:cNvCxnSpPr>
          <p:nvPr/>
        </p:nvCxnSpPr>
        <p:spPr>
          <a:xfrm flipV="1">
            <a:off x="8884711" y="4071223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xão Reta 183">
            <a:extLst>
              <a:ext uri="{FF2B5EF4-FFF2-40B4-BE49-F238E27FC236}">
                <a16:creationId xmlns:a16="http://schemas.microsoft.com/office/drawing/2014/main" id="{F9F28B0A-8F53-46C4-A1D5-C517F9D22C7B}"/>
              </a:ext>
            </a:extLst>
          </p:cNvPr>
          <p:cNvCxnSpPr>
            <a:cxnSpLocks/>
          </p:cNvCxnSpPr>
          <p:nvPr/>
        </p:nvCxnSpPr>
        <p:spPr>
          <a:xfrm>
            <a:off x="8880864" y="4640441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exão Reta 183">
            <a:extLst>
              <a:ext uri="{FF2B5EF4-FFF2-40B4-BE49-F238E27FC236}">
                <a16:creationId xmlns:a16="http://schemas.microsoft.com/office/drawing/2014/main" id="{3AE5788C-8BDD-4294-9584-24B7ABA7F5C0}"/>
              </a:ext>
            </a:extLst>
          </p:cNvPr>
          <p:cNvCxnSpPr>
            <a:cxnSpLocks/>
          </p:cNvCxnSpPr>
          <p:nvPr/>
        </p:nvCxnSpPr>
        <p:spPr>
          <a:xfrm flipH="1">
            <a:off x="9715290" y="1378362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xão Reta 183">
            <a:extLst>
              <a:ext uri="{FF2B5EF4-FFF2-40B4-BE49-F238E27FC236}">
                <a16:creationId xmlns:a16="http://schemas.microsoft.com/office/drawing/2014/main" id="{737CB361-B2C0-48C7-9DCA-125863598847}"/>
              </a:ext>
            </a:extLst>
          </p:cNvPr>
          <p:cNvCxnSpPr>
            <a:cxnSpLocks/>
          </p:cNvCxnSpPr>
          <p:nvPr/>
        </p:nvCxnSpPr>
        <p:spPr>
          <a:xfrm>
            <a:off x="9723544" y="1879788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exão Reta 183">
            <a:extLst>
              <a:ext uri="{FF2B5EF4-FFF2-40B4-BE49-F238E27FC236}">
                <a16:creationId xmlns:a16="http://schemas.microsoft.com/office/drawing/2014/main" id="{EE765E2A-2B9C-43A5-8D8D-F0F6CBAE0ACA}"/>
              </a:ext>
            </a:extLst>
          </p:cNvPr>
          <p:cNvCxnSpPr>
            <a:cxnSpLocks/>
          </p:cNvCxnSpPr>
          <p:nvPr/>
        </p:nvCxnSpPr>
        <p:spPr>
          <a:xfrm>
            <a:off x="9715290" y="2456626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onexão Reta 183">
            <a:extLst>
              <a:ext uri="{FF2B5EF4-FFF2-40B4-BE49-F238E27FC236}">
                <a16:creationId xmlns:a16="http://schemas.microsoft.com/office/drawing/2014/main" id="{0295BA36-2184-469E-9726-5A23ADCBECCB}"/>
              </a:ext>
            </a:extLst>
          </p:cNvPr>
          <p:cNvCxnSpPr>
            <a:cxnSpLocks/>
          </p:cNvCxnSpPr>
          <p:nvPr/>
        </p:nvCxnSpPr>
        <p:spPr>
          <a:xfrm flipV="1">
            <a:off x="9719100" y="3016772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xão Reta 183">
            <a:extLst>
              <a:ext uri="{FF2B5EF4-FFF2-40B4-BE49-F238E27FC236}">
                <a16:creationId xmlns:a16="http://schemas.microsoft.com/office/drawing/2014/main" id="{17827F7E-DACF-4E21-9A1E-10075069137B}"/>
              </a:ext>
            </a:extLst>
          </p:cNvPr>
          <p:cNvCxnSpPr>
            <a:cxnSpLocks/>
          </p:cNvCxnSpPr>
          <p:nvPr/>
        </p:nvCxnSpPr>
        <p:spPr>
          <a:xfrm>
            <a:off x="9719100" y="3573673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exão Reta 183">
            <a:extLst>
              <a:ext uri="{FF2B5EF4-FFF2-40B4-BE49-F238E27FC236}">
                <a16:creationId xmlns:a16="http://schemas.microsoft.com/office/drawing/2014/main" id="{E704DEDC-BB27-477F-9EA0-B81A1575E302}"/>
              </a:ext>
            </a:extLst>
          </p:cNvPr>
          <p:cNvCxnSpPr>
            <a:cxnSpLocks/>
          </p:cNvCxnSpPr>
          <p:nvPr/>
        </p:nvCxnSpPr>
        <p:spPr>
          <a:xfrm flipV="1">
            <a:off x="9715290" y="4075099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exão Reta 183">
            <a:extLst>
              <a:ext uri="{FF2B5EF4-FFF2-40B4-BE49-F238E27FC236}">
                <a16:creationId xmlns:a16="http://schemas.microsoft.com/office/drawing/2014/main" id="{FC34AAFB-6FE1-4EDB-87BD-CC90802FD35F}"/>
              </a:ext>
            </a:extLst>
          </p:cNvPr>
          <p:cNvCxnSpPr>
            <a:cxnSpLocks/>
          </p:cNvCxnSpPr>
          <p:nvPr/>
        </p:nvCxnSpPr>
        <p:spPr>
          <a:xfrm>
            <a:off x="9711443" y="4644317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xão Reta 183">
            <a:extLst>
              <a:ext uri="{FF2B5EF4-FFF2-40B4-BE49-F238E27FC236}">
                <a16:creationId xmlns:a16="http://schemas.microsoft.com/office/drawing/2014/main" id="{7CC7C632-9116-4066-B63D-E34537D390F4}"/>
              </a:ext>
            </a:extLst>
          </p:cNvPr>
          <p:cNvCxnSpPr>
            <a:cxnSpLocks/>
          </p:cNvCxnSpPr>
          <p:nvPr/>
        </p:nvCxnSpPr>
        <p:spPr>
          <a:xfrm flipH="1">
            <a:off x="10534167" y="1370727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exão Reta 183">
            <a:extLst>
              <a:ext uri="{FF2B5EF4-FFF2-40B4-BE49-F238E27FC236}">
                <a16:creationId xmlns:a16="http://schemas.microsoft.com/office/drawing/2014/main" id="{CCB382D7-72EF-4089-8DA3-257486104D2A}"/>
              </a:ext>
            </a:extLst>
          </p:cNvPr>
          <p:cNvCxnSpPr>
            <a:cxnSpLocks/>
          </p:cNvCxnSpPr>
          <p:nvPr/>
        </p:nvCxnSpPr>
        <p:spPr>
          <a:xfrm>
            <a:off x="10542421" y="1872153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exão Reta 183">
            <a:extLst>
              <a:ext uri="{FF2B5EF4-FFF2-40B4-BE49-F238E27FC236}">
                <a16:creationId xmlns:a16="http://schemas.microsoft.com/office/drawing/2014/main" id="{081917E3-C71B-484F-A5C1-3412A804E8CD}"/>
              </a:ext>
            </a:extLst>
          </p:cNvPr>
          <p:cNvCxnSpPr>
            <a:cxnSpLocks/>
          </p:cNvCxnSpPr>
          <p:nvPr/>
        </p:nvCxnSpPr>
        <p:spPr>
          <a:xfrm>
            <a:off x="10534167" y="2448991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onexão Reta 183">
            <a:extLst>
              <a:ext uri="{FF2B5EF4-FFF2-40B4-BE49-F238E27FC236}">
                <a16:creationId xmlns:a16="http://schemas.microsoft.com/office/drawing/2014/main" id="{28141FB8-8534-4F66-8DCB-F6E1E3DB56B1}"/>
              </a:ext>
            </a:extLst>
          </p:cNvPr>
          <p:cNvCxnSpPr>
            <a:cxnSpLocks/>
          </p:cNvCxnSpPr>
          <p:nvPr/>
        </p:nvCxnSpPr>
        <p:spPr>
          <a:xfrm flipV="1">
            <a:off x="10537977" y="3009137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exão Reta 183">
            <a:extLst>
              <a:ext uri="{FF2B5EF4-FFF2-40B4-BE49-F238E27FC236}">
                <a16:creationId xmlns:a16="http://schemas.microsoft.com/office/drawing/2014/main" id="{F2B8B63C-EF85-41BE-86B8-BD28A6888D6F}"/>
              </a:ext>
            </a:extLst>
          </p:cNvPr>
          <p:cNvCxnSpPr>
            <a:cxnSpLocks/>
          </p:cNvCxnSpPr>
          <p:nvPr/>
        </p:nvCxnSpPr>
        <p:spPr>
          <a:xfrm>
            <a:off x="10537977" y="3566038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exão Reta 183">
            <a:extLst>
              <a:ext uri="{FF2B5EF4-FFF2-40B4-BE49-F238E27FC236}">
                <a16:creationId xmlns:a16="http://schemas.microsoft.com/office/drawing/2014/main" id="{00E313BF-1864-4865-A14B-AC512DA59DD4}"/>
              </a:ext>
            </a:extLst>
          </p:cNvPr>
          <p:cNvCxnSpPr>
            <a:cxnSpLocks/>
          </p:cNvCxnSpPr>
          <p:nvPr/>
        </p:nvCxnSpPr>
        <p:spPr>
          <a:xfrm flipV="1">
            <a:off x="10534167" y="4067464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xão Reta 183">
            <a:extLst>
              <a:ext uri="{FF2B5EF4-FFF2-40B4-BE49-F238E27FC236}">
                <a16:creationId xmlns:a16="http://schemas.microsoft.com/office/drawing/2014/main" id="{A29DA4A6-E3DE-4DCA-959E-B71359E42156}"/>
              </a:ext>
            </a:extLst>
          </p:cNvPr>
          <p:cNvCxnSpPr>
            <a:cxnSpLocks/>
          </p:cNvCxnSpPr>
          <p:nvPr/>
        </p:nvCxnSpPr>
        <p:spPr>
          <a:xfrm>
            <a:off x="10530320" y="4636682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exão Reta 183">
            <a:extLst>
              <a:ext uri="{FF2B5EF4-FFF2-40B4-BE49-F238E27FC236}">
                <a16:creationId xmlns:a16="http://schemas.microsoft.com/office/drawing/2014/main" id="{DCCB51C0-9324-4B60-BC5A-B6160215FBC9}"/>
              </a:ext>
            </a:extLst>
          </p:cNvPr>
          <p:cNvCxnSpPr>
            <a:cxnSpLocks/>
          </p:cNvCxnSpPr>
          <p:nvPr/>
        </p:nvCxnSpPr>
        <p:spPr>
          <a:xfrm flipH="1">
            <a:off x="11360876" y="1374568"/>
            <a:ext cx="351693" cy="1235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exão Reta 183">
            <a:extLst>
              <a:ext uri="{FF2B5EF4-FFF2-40B4-BE49-F238E27FC236}">
                <a16:creationId xmlns:a16="http://schemas.microsoft.com/office/drawing/2014/main" id="{B1C05819-75FD-474E-A262-0F2E8A836611}"/>
              </a:ext>
            </a:extLst>
          </p:cNvPr>
          <p:cNvCxnSpPr>
            <a:cxnSpLocks/>
          </p:cNvCxnSpPr>
          <p:nvPr/>
        </p:nvCxnSpPr>
        <p:spPr>
          <a:xfrm>
            <a:off x="11369130" y="1875994"/>
            <a:ext cx="34343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exão Reta 183">
            <a:extLst>
              <a:ext uri="{FF2B5EF4-FFF2-40B4-BE49-F238E27FC236}">
                <a16:creationId xmlns:a16="http://schemas.microsoft.com/office/drawing/2014/main" id="{F8FC3358-3D50-44F3-A501-C9E5830E94E6}"/>
              </a:ext>
            </a:extLst>
          </p:cNvPr>
          <p:cNvCxnSpPr>
            <a:cxnSpLocks/>
          </p:cNvCxnSpPr>
          <p:nvPr/>
        </p:nvCxnSpPr>
        <p:spPr>
          <a:xfrm>
            <a:off x="11360876" y="2452832"/>
            <a:ext cx="35579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xão Reta 183">
            <a:extLst>
              <a:ext uri="{FF2B5EF4-FFF2-40B4-BE49-F238E27FC236}">
                <a16:creationId xmlns:a16="http://schemas.microsoft.com/office/drawing/2014/main" id="{3028AE56-266F-4FC5-AF78-75D21A9CFDB2}"/>
              </a:ext>
            </a:extLst>
          </p:cNvPr>
          <p:cNvCxnSpPr>
            <a:cxnSpLocks/>
          </p:cNvCxnSpPr>
          <p:nvPr/>
        </p:nvCxnSpPr>
        <p:spPr>
          <a:xfrm flipV="1">
            <a:off x="11364686" y="3012978"/>
            <a:ext cx="347883" cy="539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xão Reta 183">
            <a:extLst>
              <a:ext uri="{FF2B5EF4-FFF2-40B4-BE49-F238E27FC236}">
                <a16:creationId xmlns:a16="http://schemas.microsoft.com/office/drawing/2014/main" id="{0F13FCE0-7C51-430B-B4B3-5C755C2E05B1}"/>
              </a:ext>
            </a:extLst>
          </p:cNvPr>
          <p:cNvCxnSpPr>
            <a:cxnSpLocks/>
          </p:cNvCxnSpPr>
          <p:nvPr/>
        </p:nvCxnSpPr>
        <p:spPr>
          <a:xfrm>
            <a:off x="11364686" y="3569879"/>
            <a:ext cx="33049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xão Reta 183">
            <a:extLst>
              <a:ext uri="{FF2B5EF4-FFF2-40B4-BE49-F238E27FC236}">
                <a16:creationId xmlns:a16="http://schemas.microsoft.com/office/drawing/2014/main" id="{616E3D8E-547E-4C29-BE87-377FF843A805}"/>
              </a:ext>
            </a:extLst>
          </p:cNvPr>
          <p:cNvCxnSpPr>
            <a:cxnSpLocks/>
          </p:cNvCxnSpPr>
          <p:nvPr/>
        </p:nvCxnSpPr>
        <p:spPr>
          <a:xfrm flipV="1">
            <a:off x="11360876" y="4071305"/>
            <a:ext cx="334309" cy="14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exão Reta 183">
            <a:extLst>
              <a:ext uri="{FF2B5EF4-FFF2-40B4-BE49-F238E27FC236}">
                <a16:creationId xmlns:a16="http://schemas.microsoft.com/office/drawing/2014/main" id="{8CD087AD-DAE3-4322-8EC0-0EB27636BBBC}"/>
              </a:ext>
            </a:extLst>
          </p:cNvPr>
          <p:cNvCxnSpPr>
            <a:cxnSpLocks/>
          </p:cNvCxnSpPr>
          <p:nvPr/>
        </p:nvCxnSpPr>
        <p:spPr>
          <a:xfrm>
            <a:off x="11357029" y="4640523"/>
            <a:ext cx="3422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Oval 526">
            <a:extLst>
              <a:ext uri="{FF2B5EF4-FFF2-40B4-BE49-F238E27FC236}">
                <a16:creationId xmlns:a16="http://schemas.microsoft.com/office/drawing/2014/main" id="{6A9FEEF6-5048-44F8-853D-5DA19C6C243B}"/>
              </a:ext>
            </a:extLst>
          </p:cNvPr>
          <p:cNvSpPr/>
          <p:nvPr/>
        </p:nvSpPr>
        <p:spPr>
          <a:xfrm>
            <a:off x="1090376" y="435469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28" name="Conexão Reta 183">
            <a:extLst>
              <a:ext uri="{FF2B5EF4-FFF2-40B4-BE49-F238E27FC236}">
                <a16:creationId xmlns:a16="http://schemas.microsoft.com/office/drawing/2014/main" id="{9868FEAB-0AFD-42F0-85ED-E0FEB3D4B404}"/>
              </a:ext>
            </a:extLst>
          </p:cNvPr>
          <p:cNvCxnSpPr>
            <a:cxnSpLocks/>
          </p:cNvCxnSpPr>
          <p:nvPr/>
        </p:nvCxnSpPr>
        <p:spPr>
          <a:xfrm flipV="1">
            <a:off x="1061385" y="4423633"/>
            <a:ext cx="0" cy="3080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Oval 545">
            <a:extLst>
              <a:ext uri="{FF2B5EF4-FFF2-40B4-BE49-F238E27FC236}">
                <a16:creationId xmlns:a16="http://schemas.microsoft.com/office/drawing/2014/main" id="{BC65B0F2-3CE0-4EF1-B8C0-27E581DF8061}"/>
              </a:ext>
            </a:extLst>
          </p:cNvPr>
          <p:cNvSpPr/>
          <p:nvPr/>
        </p:nvSpPr>
        <p:spPr>
          <a:xfrm>
            <a:off x="-1117913" y="-1573809"/>
            <a:ext cx="9576000" cy="9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59" name="Retângulo 12">
            <a:extLst>
              <a:ext uri="{FF2B5EF4-FFF2-40B4-BE49-F238E27FC236}">
                <a16:creationId xmlns:a16="http://schemas.microsoft.com/office/drawing/2014/main" id="{92AD7CBA-5B5F-463F-AE86-5D1BDB6532AE}"/>
              </a:ext>
            </a:extLst>
          </p:cNvPr>
          <p:cNvSpPr/>
          <p:nvPr/>
        </p:nvSpPr>
        <p:spPr>
          <a:xfrm>
            <a:off x="3018571" y="3069574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0" name="Retângulo 12">
            <a:extLst>
              <a:ext uri="{FF2B5EF4-FFF2-40B4-BE49-F238E27FC236}">
                <a16:creationId xmlns:a16="http://schemas.microsoft.com/office/drawing/2014/main" id="{44BF19EE-82E6-40E9-ACF9-0D16CF849174}"/>
              </a:ext>
            </a:extLst>
          </p:cNvPr>
          <p:cNvSpPr/>
          <p:nvPr/>
        </p:nvSpPr>
        <p:spPr>
          <a:xfrm>
            <a:off x="8024800" y="3071630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5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B00C6C-4512-42C1-A89E-8213E200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8125"/>
            <a:ext cx="12192000" cy="507727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D44227D-93BB-6844-9A3A-D2463B342910}"/>
              </a:ext>
            </a:extLst>
          </p:cNvPr>
          <p:cNvSpPr/>
          <p:nvPr/>
        </p:nvSpPr>
        <p:spPr>
          <a:xfrm>
            <a:off x="193637" y="6063043"/>
            <a:ext cx="180000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5D8EDA-8C72-1B40-97D2-03D88BDABF6B}"/>
              </a:ext>
            </a:extLst>
          </p:cNvPr>
          <p:cNvSpPr txBox="1"/>
          <p:nvPr/>
        </p:nvSpPr>
        <p:spPr>
          <a:xfrm>
            <a:off x="322729" y="6049405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Intermediate </a:t>
            </a:r>
            <a:r>
              <a:rPr lang="pt-PT" sz="800" noProof="1"/>
              <a:t>cross-connect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6B69BA6-89E0-AE4A-B961-C09FBF6B76BD}"/>
              </a:ext>
            </a:extLst>
          </p:cNvPr>
          <p:cNvSpPr/>
          <p:nvPr/>
        </p:nvSpPr>
        <p:spPr>
          <a:xfrm>
            <a:off x="193637" y="6333043"/>
            <a:ext cx="18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A7A6F6A-4DC3-6341-A433-3254856C9CB7}"/>
              </a:ext>
            </a:extLst>
          </p:cNvPr>
          <p:cNvSpPr txBox="1"/>
          <p:nvPr/>
        </p:nvSpPr>
        <p:spPr>
          <a:xfrm>
            <a:off x="322729" y="6315321"/>
            <a:ext cx="1221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Horizontal </a:t>
            </a:r>
            <a:r>
              <a:rPr lang="pt-PT" sz="800" noProof="1"/>
              <a:t>cross-connect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5A800D-4E35-C64A-AA31-3C915B1F90C6}"/>
              </a:ext>
            </a:extLst>
          </p:cNvPr>
          <p:cNvSpPr/>
          <p:nvPr/>
        </p:nvSpPr>
        <p:spPr>
          <a:xfrm>
            <a:off x="1785841" y="6063043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AC6BC6-5D01-DD48-81B1-39EF6CB4FFEA}"/>
              </a:ext>
            </a:extLst>
          </p:cNvPr>
          <p:cNvSpPr txBox="1"/>
          <p:nvPr/>
        </p:nvSpPr>
        <p:spPr>
          <a:xfrm>
            <a:off x="1965841" y="6049405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</a:t>
            </a:r>
            <a:r>
              <a:rPr lang="pt-PT" sz="800" dirty="0" err="1"/>
              <a:t>point</a:t>
            </a:r>
            <a:r>
              <a:rPr lang="pt-PT" sz="800" dirty="0"/>
              <a:t> + </a:t>
            </a:r>
            <a:r>
              <a:rPr lang="pt-PT" sz="800" dirty="0" err="1"/>
              <a:t>outlet</a:t>
            </a:r>
            <a:endParaRPr lang="pt-PT" sz="800" noProof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106BEB-DDBF-874C-9C51-70812ED07AB3}"/>
              </a:ext>
            </a:extLst>
          </p:cNvPr>
          <p:cNvSpPr/>
          <p:nvPr/>
        </p:nvSpPr>
        <p:spPr>
          <a:xfrm>
            <a:off x="1803841" y="638676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A7392A-090A-FF4B-BAD5-406D324B8A8B}"/>
              </a:ext>
            </a:extLst>
          </p:cNvPr>
          <p:cNvSpPr txBox="1"/>
          <p:nvPr/>
        </p:nvSpPr>
        <p:spPr>
          <a:xfrm>
            <a:off x="1919155" y="6339910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Wall outlet</a:t>
            </a:r>
            <a:endParaRPr lang="pt-PT" sz="800" noProof="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A1BD90E-027F-3F49-A08E-1BB5D723F7CC}"/>
              </a:ext>
            </a:extLst>
          </p:cNvPr>
          <p:cNvSpPr/>
          <p:nvPr/>
        </p:nvSpPr>
        <p:spPr>
          <a:xfrm>
            <a:off x="2979783" y="6063382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AA405A-F9DB-2948-A37B-5E64A3CA7E84}"/>
              </a:ext>
            </a:extLst>
          </p:cNvPr>
          <p:cNvSpPr txBox="1"/>
          <p:nvPr/>
        </p:nvSpPr>
        <p:spPr>
          <a:xfrm>
            <a:off x="3129758" y="6043808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Consolidation point</a:t>
            </a:r>
            <a:endParaRPr lang="pt-PT" sz="800" noProof="1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215071BB-3F4D-7B43-A4EF-B612B880D801}"/>
              </a:ext>
            </a:extLst>
          </p:cNvPr>
          <p:cNvSpPr/>
          <p:nvPr/>
        </p:nvSpPr>
        <p:spPr>
          <a:xfrm>
            <a:off x="2323851" y="3582324"/>
            <a:ext cx="18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C89D93-E39B-2B47-AB90-DA854823DC65}"/>
              </a:ext>
            </a:extLst>
          </p:cNvPr>
          <p:cNvSpPr/>
          <p:nvPr/>
        </p:nvSpPr>
        <p:spPr>
          <a:xfrm>
            <a:off x="3175314" y="4228564"/>
            <a:ext cx="144000" cy="144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8CB479A-4D6C-D14D-96A5-00578EAC0350}"/>
              </a:ext>
            </a:extLst>
          </p:cNvPr>
          <p:cNvSpPr/>
          <p:nvPr/>
        </p:nvSpPr>
        <p:spPr>
          <a:xfrm>
            <a:off x="1231392" y="403191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1497940-59E1-694E-9E5E-9ECE9CBAE218}"/>
              </a:ext>
            </a:extLst>
          </p:cNvPr>
          <p:cNvSpPr/>
          <p:nvPr/>
        </p:nvSpPr>
        <p:spPr>
          <a:xfrm>
            <a:off x="-2353943" y="-1122110"/>
            <a:ext cx="9576000" cy="9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2105CD7B-7AAC-8C45-A6F3-79537DCFDD9C}"/>
              </a:ext>
            </a:extLst>
          </p:cNvPr>
          <p:cNvCxnSpPr/>
          <p:nvPr/>
        </p:nvCxnSpPr>
        <p:spPr>
          <a:xfrm>
            <a:off x="4184418" y="6161228"/>
            <a:ext cx="74506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9941091F-5D99-054E-A1F2-1AA843A13760}"/>
              </a:ext>
            </a:extLst>
          </p:cNvPr>
          <p:cNvCxnSpPr/>
          <p:nvPr/>
        </p:nvCxnSpPr>
        <p:spPr>
          <a:xfrm>
            <a:off x="4184418" y="6512863"/>
            <a:ext cx="7450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D84618E2-6C99-BB4C-8593-A93BDF6410A9}"/>
              </a:ext>
            </a:extLst>
          </p:cNvPr>
          <p:cNvSpPr txBox="1"/>
          <p:nvPr/>
        </p:nvSpPr>
        <p:spPr>
          <a:xfrm>
            <a:off x="4907233" y="604380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Fiber cable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83CA639F-4740-144D-8C7D-D4BBD4585DF7}"/>
              </a:ext>
            </a:extLst>
          </p:cNvPr>
          <p:cNvSpPr txBox="1"/>
          <p:nvPr/>
        </p:nvSpPr>
        <p:spPr>
          <a:xfrm>
            <a:off x="4908803" y="639901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Copper cable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64905CA-6403-4D46-90B3-8D1173C45504}"/>
              </a:ext>
            </a:extLst>
          </p:cNvPr>
          <p:cNvSpPr/>
          <p:nvPr/>
        </p:nvSpPr>
        <p:spPr>
          <a:xfrm>
            <a:off x="2959860" y="63975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8F070EF-D6EF-0346-BB27-F17651F82EA1}"/>
              </a:ext>
            </a:extLst>
          </p:cNvPr>
          <p:cNvSpPr txBox="1"/>
          <p:nvPr/>
        </p:nvSpPr>
        <p:spPr>
          <a:xfrm>
            <a:off x="3081704" y="638959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Access point range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9B66B97-856A-4148-9A5B-0B8B463B98D2}"/>
              </a:ext>
            </a:extLst>
          </p:cNvPr>
          <p:cNvSpPr/>
          <p:nvPr/>
        </p:nvSpPr>
        <p:spPr>
          <a:xfrm>
            <a:off x="1231392" y="4570116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18153F1-0BE6-4FA9-A332-F47B3741AD04}"/>
              </a:ext>
            </a:extLst>
          </p:cNvPr>
          <p:cNvSpPr/>
          <p:nvPr/>
        </p:nvSpPr>
        <p:spPr>
          <a:xfrm>
            <a:off x="1527792" y="500348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63C5C17-FFEB-4FA2-A6DE-76690C4FD6C0}"/>
              </a:ext>
            </a:extLst>
          </p:cNvPr>
          <p:cNvSpPr/>
          <p:nvPr/>
        </p:nvSpPr>
        <p:spPr>
          <a:xfrm>
            <a:off x="2090110" y="500711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E43814A-6DBA-497B-832D-2D862CD65A8B}"/>
              </a:ext>
            </a:extLst>
          </p:cNvPr>
          <p:cNvSpPr/>
          <p:nvPr/>
        </p:nvSpPr>
        <p:spPr>
          <a:xfrm>
            <a:off x="2362055" y="446674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65865C4-969E-4A70-8DB0-A354D2684592}"/>
              </a:ext>
            </a:extLst>
          </p:cNvPr>
          <p:cNvSpPr/>
          <p:nvPr/>
        </p:nvSpPr>
        <p:spPr>
          <a:xfrm>
            <a:off x="2362055" y="385249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A7ACD17-56C7-4BDD-ABD7-90CA815B1FD8}"/>
              </a:ext>
            </a:extLst>
          </p:cNvPr>
          <p:cNvSpPr/>
          <p:nvPr/>
        </p:nvSpPr>
        <p:spPr>
          <a:xfrm>
            <a:off x="2090110" y="358232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FA908A7-42AC-4764-A1F3-4357823991C5}"/>
              </a:ext>
            </a:extLst>
          </p:cNvPr>
          <p:cNvSpPr/>
          <p:nvPr/>
        </p:nvSpPr>
        <p:spPr>
          <a:xfrm>
            <a:off x="1790957" y="387687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18A0E7F-C332-4A47-8754-4F806CFE7768}"/>
              </a:ext>
            </a:extLst>
          </p:cNvPr>
          <p:cNvSpPr/>
          <p:nvPr/>
        </p:nvSpPr>
        <p:spPr>
          <a:xfrm>
            <a:off x="1789670" y="475325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5D463F3-DF3A-4D29-ACAD-5E28FC8D9F93}"/>
              </a:ext>
            </a:extLst>
          </p:cNvPr>
          <p:cNvSpPr/>
          <p:nvPr/>
        </p:nvSpPr>
        <p:spPr>
          <a:xfrm>
            <a:off x="1527792" y="358052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299888-3FE0-49F2-BD40-C61814A26065}"/>
              </a:ext>
            </a:extLst>
          </p:cNvPr>
          <p:cNvSpPr/>
          <p:nvPr/>
        </p:nvSpPr>
        <p:spPr>
          <a:xfrm>
            <a:off x="799067" y="1241794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60046B3-C26C-49C6-93E4-DB76772BF24A}"/>
              </a:ext>
            </a:extLst>
          </p:cNvPr>
          <p:cNvSpPr/>
          <p:nvPr/>
        </p:nvSpPr>
        <p:spPr>
          <a:xfrm>
            <a:off x="344323" y="124179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13E8590-3A71-47F1-9ECD-53300F6CC58C}"/>
              </a:ext>
            </a:extLst>
          </p:cNvPr>
          <p:cNvSpPr/>
          <p:nvPr/>
        </p:nvSpPr>
        <p:spPr>
          <a:xfrm>
            <a:off x="1239949" y="124240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D12CC13-0DEB-4593-AD54-C5703617778C}"/>
              </a:ext>
            </a:extLst>
          </p:cNvPr>
          <p:cNvSpPr/>
          <p:nvPr/>
        </p:nvSpPr>
        <p:spPr>
          <a:xfrm>
            <a:off x="794463" y="196765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7E8948F-BFED-4325-BD7C-C1CC9D3C027A}"/>
              </a:ext>
            </a:extLst>
          </p:cNvPr>
          <p:cNvSpPr/>
          <p:nvPr/>
        </p:nvSpPr>
        <p:spPr>
          <a:xfrm>
            <a:off x="799067" y="98332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BF72A62-3E3A-447E-9A00-B24F8F39D0ED}"/>
              </a:ext>
            </a:extLst>
          </p:cNvPr>
          <p:cNvSpPr/>
          <p:nvPr/>
        </p:nvSpPr>
        <p:spPr>
          <a:xfrm>
            <a:off x="1951686" y="196156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7" name="Conexão Reta 183">
            <a:extLst>
              <a:ext uri="{FF2B5EF4-FFF2-40B4-BE49-F238E27FC236}">
                <a16:creationId xmlns:a16="http://schemas.microsoft.com/office/drawing/2014/main" id="{B719D633-F291-451C-90A3-812DEE0E2485}"/>
              </a:ext>
            </a:extLst>
          </p:cNvPr>
          <p:cNvCxnSpPr>
            <a:cxnSpLocks/>
          </p:cNvCxnSpPr>
          <p:nvPr/>
        </p:nvCxnSpPr>
        <p:spPr>
          <a:xfrm>
            <a:off x="292005" y="926261"/>
            <a:ext cx="2275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83">
            <a:extLst>
              <a:ext uri="{FF2B5EF4-FFF2-40B4-BE49-F238E27FC236}">
                <a16:creationId xmlns:a16="http://schemas.microsoft.com/office/drawing/2014/main" id="{EBF130EB-6007-4643-9498-A03D742E5B9F}"/>
              </a:ext>
            </a:extLst>
          </p:cNvPr>
          <p:cNvCxnSpPr>
            <a:cxnSpLocks/>
          </p:cNvCxnSpPr>
          <p:nvPr/>
        </p:nvCxnSpPr>
        <p:spPr>
          <a:xfrm flipV="1">
            <a:off x="292005" y="922798"/>
            <a:ext cx="0" cy="123171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83">
            <a:extLst>
              <a:ext uri="{FF2B5EF4-FFF2-40B4-BE49-F238E27FC236}">
                <a16:creationId xmlns:a16="http://schemas.microsoft.com/office/drawing/2014/main" id="{CA3ACD1C-F722-4B0A-9E25-1030207C6636}"/>
              </a:ext>
            </a:extLst>
          </p:cNvPr>
          <p:cNvCxnSpPr>
            <a:cxnSpLocks/>
          </p:cNvCxnSpPr>
          <p:nvPr/>
        </p:nvCxnSpPr>
        <p:spPr>
          <a:xfrm flipV="1">
            <a:off x="292005" y="2145077"/>
            <a:ext cx="554109" cy="18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83">
            <a:extLst>
              <a:ext uri="{FF2B5EF4-FFF2-40B4-BE49-F238E27FC236}">
                <a16:creationId xmlns:a16="http://schemas.microsoft.com/office/drawing/2014/main" id="{F35576EF-0FB4-4F83-A332-E493BB69B24C}"/>
              </a:ext>
            </a:extLst>
          </p:cNvPr>
          <p:cNvCxnSpPr>
            <a:cxnSpLocks/>
          </p:cNvCxnSpPr>
          <p:nvPr/>
        </p:nvCxnSpPr>
        <p:spPr>
          <a:xfrm flipV="1">
            <a:off x="1432719" y="922801"/>
            <a:ext cx="0" cy="8249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83">
            <a:extLst>
              <a:ext uri="{FF2B5EF4-FFF2-40B4-BE49-F238E27FC236}">
                <a16:creationId xmlns:a16="http://schemas.microsoft.com/office/drawing/2014/main" id="{9CB2CCD5-4DBC-4863-9BBA-4920CB287254}"/>
              </a:ext>
            </a:extLst>
          </p:cNvPr>
          <p:cNvCxnSpPr>
            <a:cxnSpLocks/>
            <a:stCxn id="163" idx="2"/>
            <a:endCxn id="161" idx="6"/>
          </p:cNvCxnSpPr>
          <p:nvPr/>
        </p:nvCxnSpPr>
        <p:spPr>
          <a:xfrm flipH="1" flipV="1">
            <a:off x="943067" y="1313794"/>
            <a:ext cx="296882" cy="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83">
            <a:extLst>
              <a:ext uri="{FF2B5EF4-FFF2-40B4-BE49-F238E27FC236}">
                <a16:creationId xmlns:a16="http://schemas.microsoft.com/office/drawing/2014/main" id="{2D37F525-A951-4FBA-BAE1-B88AEA792EDD}"/>
              </a:ext>
            </a:extLst>
          </p:cNvPr>
          <p:cNvCxnSpPr>
            <a:cxnSpLocks/>
          </p:cNvCxnSpPr>
          <p:nvPr/>
        </p:nvCxnSpPr>
        <p:spPr>
          <a:xfrm flipV="1">
            <a:off x="2567089" y="920551"/>
            <a:ext cx="492" cy="12278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ta 183">
            <a:extLst>
              <a:ext uri="{FF2B5EF4-FFF2-40B4-BE49-F238E27FC236}">
                <a16:creationId xmlns:a16="http://schemas.microsoft.com/office/drawing/2014/main" id="{C35A0282-2671-40F5-9554-15E1EF85D987}"/>
              </a:ext>
            </a:extLst>
          </p:cNvPr>
          <p:cNvCxnSpPr>
            <a:cxnSpLocks/>
          </p:cNvCxnSpPr>
          <p:nvPr/>
        </p:nvCxnSpPr>
        <p:spPr>
          <a:xfrm>
            <a:off x="2016031" y="2148419"/>
            <a:ext cx="5515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CE622B5C-1E70-4884-BFB6-19BAF096526E}"/>
              </a:ext>
            </a:extLst>
          </p:cNvPr>
          <p:cNvSpPr/>
          <p:nvPr/>
        </p:nvSpPr>
        <p:spPr>
          <a:xfrm>
            <a:off x="792455" y="167578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8" name="Conexão Reta 183">
            <a:extLst>
              <a:ext uri="{FF2B5EF4-FFF2-40B4-BE49-F238E27FC236}">
                <a16:creationId xmlns:a16="http://schemas.microsoft.com/office/drawing/2014/main" id="{15763A85-A91F-4B1B-90AC-A9165A500ABB}"/>
              </a:ext>
            </a:extLst>
          </p:cNvPr>
          <p:cNvCxnSpPr>
            <a:cxnSpLocks/>
            <a:stCxn id="177" idx="6"/>
            <a:endCxn id="180" idx="2"/>
          </p:cNvCxnSpPr>
          <p:nvPr/>
        </p:nvCxnSpPr>
        <p:spPr>
          <a:xfrm>
            <a:off x="936455" y="1747789"/>
            <a:ext cx="30540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903B8CF7-5014-4C43-87EA-7DCEB0F9831D}"/>
              </a:ext>
            </a:extLst>
          </p:cNvPr>
          <p:cNvSpPr/>
          <p:nvPr/>
        </p:nvSpPr>
        <p:spPr>
          <a:xfrm>
            <a:off x="341334" y="167578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016BBD9-B349-4FDE-B16C-DF08CB4DD9C3}"/>
              </a:ext>
            </a:extLst>
          </p:cNvPr>
          <p:cNvSpPr/>
          <p:nvPr/>
        </p:nvSpPr>
        <p:spPr>
          <a:xfrm>
            <a:off x="1241856" y="167578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D5FD7B3-1EE8-4AC3-9AB2-B3934DA10147}"/>
              </a:ext>
            </a:extLst>
          </p:cNvPr>
          <p:cNvSpPr/>
          <p:nvPr/>
        </p:nvSpPr>
        <p:spPr>
          <a:xfrm>
            <a:off x="1956344" y="1247045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941FAE0-B420-4F98-B8B6-14F36314F1FE}"/>
              </a:ext>
            </a:extLst>
          </p:cNvPr>
          <p:cNvSpPr/>
          <p:nvPr/>
        </p:nvSpPr>
        <p:spPr>
          <a:xfrm>
            <a:off x="1501600" y="1247045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F3504AA-798E-41E2-B0A6-48390683297B}"/>
              </a:ext>
            </a:extLst>
          </p:cNvPr>
          <p:cNvSpPr/>
          <p:nvPr/>
        </p:nvSpPr>
        <p:spPr>
          <a:xfrm>
            <a:off x="2366746" y="1247659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59237FC-B385-493D-9669-792341C0107E}"/>
              </a:ext>
            </a:extLst>
          </p:cNvPr>
          <p:cNvSpPr/>
          <p:nvPr/>
        </p:nvSpPr>
        <p:spPr>
          <a:xfrm>
            <a:off x="1956344" y="98858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5" name="Conexão Reta 183">
            <a:extLst>
              <a:ext uri="{FF2B5EF4-FFF2-40B4-BE49-F238E27FC236}">
                <a16:creationId xmlns:a16="http://schemas.microsoft.com/office/drawing/2014/main" id="{BA507653-B224-44FC-BDEC-50EA5273BCA4}"/>
              </a:ext>
            </a:extLst>
          </p:cNvPr>
          <p:cNvCxnSpPr>
            <a:cxnSpLocks/>
            <a:stCxn id="183" idx="2"/>
            <a:endCxn id="181" idx="6"/>
          </p:cNvCxnSpPr>
          <p:nvPr/>
        </p:nvCxnSpPr>
        <p:spPr>
          <a:xfrm flipH="1" flipV="1">
            <a:off x="2100344" y="1319045"/>
            <a:ext cx="266402" cy="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9455C8BB-0E39-4BDD-9E69-8ED896849457}"/>
              </a:ext>
            </a:extLst>
          </p:cNvPr>
          <p:cNvSpPr/>
          <p:nvPr/>
        </p:nvSpPr>
        <p:spPr>
          <a:xfrm>
            <a:off x="1949732" y="1681040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7" name="Conexão Reta 183">
            <a:extLst>
              <a:ext uri="{FF2B5EF4-FFF2-40B4-BE49-F238E27FC236}">
                <a16:creationId xmlns:a16="http://schemas.microsoft.com/office/drawing/2014/main" id="{72CC25C1-D1B2-4D3F-B7AB-6B856CB0A091}"/>
              </a:ext>
            </a:extLst>
          </p:cNvPr>
          <p:cNvCxnSpPr>
            <a:cxnSpLocks/>
            <a:stCxn id="186" idx="6"/>
            <a:endCxn id="189" idx="2"/>
          </p:cNvCxnSpPr>
          <p:nvPr/>
        </p:nvCxnSpPr>
        <p:spPr>
          <a:xfrm>
            <a:off x="2093732" y="1753040"/>
            <a:ext cx="2749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7AA51CA7-DFBC-498A-8250-7CCC44346ECF}"/>
              </a:ext>
            </a:extLst>
          </p:cNvPr>
          <p:cNvSpPr/>
          <p:nvPr/>
        </p:nvSpPr>
        <p:spPr>
          <a:xfrm>
            <a:off x="1498611" y="168104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3D3FCC5-7E65-4440-BDF5-CD2BCF13E2C6}"/>
              </a:ext>
            </a:extLst>
          </p:cNvPr>
          <p:cNvSpPr/>
          <p:nvPr/>
        </p:nvSpPr>
        <p:spPr>
          <a:xfrm>
            <a:off x="2368653" y="1681040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1" name="Conexão Reta 183">
            <a:extLst>
              <a:ext uri="{FF2B5EF4-FFF2-40B4-BE49-F238E27FC236}">
                <a16:creationId xmlns:a16="http://schemas.microsoft.com/office/drawing/2014/main" id="{7812071B-7A8C-4606-8C29-41F6A0C54AD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429794" y="1747790"/>
            <a:ext cx="1817520" cy="248077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183">
            <a:extLst>
              <a:ext uri="{FF2B5EF4-FFF2-40B4-BE49-F238E27FC236}">
                <a16:creationId xmlns:a16="http://schemas.microsoft.com/office/drawing/2014/main" id="{5C9DED2B-5A53-48E1-A41B-518C9E0DF242}"/>
              </a:ext>
            </a:extLst>
          </p:cNvPr>
          <p:cNvCxnSpPr>
            <a:cxnSpLocks/>
            <a:stCxn id="154" idx="6"/>
            <a:endCxn id="5" idx="2"/>
          </p:cNvCxnSpPr>
          <p:nvPr/>
        </p:nvCxnSpPr>
        <p:spPr>
          <a:xfrm flipV="1">
            <a:off x="2506055" y="4372564"/>
            <a:ext cx="741259" cy="1661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83">
            <a:extLst>
              <a:ext uri="{FF2B5EF4-FFF2-40B4-BE49-F238E27FC236}">
                <a16:creationId xmlns:a16="http://schemas.microsoft.com/office/drawing/2014/main" id="{41F3A436-C0C0-4791-BAE4-2EAB6558932E}"/>
              </a:ext>
            </a:extLst>
          </p:cNvPr>
          <p:cNvCxnSpPr>
            <a:cxnSpLocks/>
            <a:stCxn id="233" idx="6"/>
            <a:endCxn id="154" idx="2"/>
          </p:cNvCxnSpPr>
          <p:nvPr/>
        </p:nvCxnSpPr>
        <p:spPr>
          <a:xfrm>
            <a:off x="1936193" y="4379113"/>
            <a:ext cx="425862" cy="15963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Reta 183">
            <a:extLst>
              <a:ext uri="{FF2B5EF4-FFF2-40B4-BE49-F238E27FC236}">
                <a16:creationId xmlns:a16="http://schemas.microsoft.com/office/drawing/2014/main" id="{15127FC8-7173-442B-8D19-82D5F6222F43}"/>
              </a:ext>
            </a:extLst>
          </p:cNvPr>
          <p:cNvCxnSpPr>
            <a:cxnSpLocks/>
            <a:stCxn id="157" idx="4"/>
            <a:endCxn id="233" idx="0"/>
          </p:cNvCxnSpPr>
          <p:nvPr/>
        </p:nvCxnSpPr>
        <p:spPr>
          <a:xfrm>
            <a:off x="1862957" y="4020873"/>
            <a:ext cx="1236" cy="2862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ta 183">
            <a:extLst>
              <a:ext uri="{FF2B5EF4-FFF2-40B4-BE49-F238E27FC236}">
                <a16:creationId xmlns:a16="http://schemas.microsoft.com/office/drawing/2014/main" id="{B704BCAC-4CAD-4DB8-B00B-650C58D4B843}"/>
              </a:ext>
            </a:extLst>
          </p:cNvPr>
          <p:cNvCxnSpPr>
            <a:cxnSpLocks/>
          </p:cNvCxnSpPr>
          <p:nvPr/>
        </p:nvCxnSpPr>
        <p:spPr>
          <a:xfrm flipH="1">
            <a:off x="2562014" y="4519532"/>
            <a:ext cx="4082" cy="68492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183">
            <a:extLst>
              <a:ext uri="{FF2B5EF4-FFF2-40B4-BE49-F238E27FC236}">
                <a16:creationId xmlns:a16="http://schemas.microsoft.com/office/drawing/2014/main" id="{59D645D3-371C-4A9B-ABFF-B87B4A8D272C}"/>
              </a:ext>
            </a:extLst>
          </p:cNvPr>
          <p:cNvCxnSpPr>
            <a:cxnSpLocks/>
          </p:cNvCxnSpPr>
          <p:nvPr/>
        </p:nvCxnSpPr>
        <p:spPr>
          <a:xfrm flipH="1">
            <a:off x="1195861" y="5207000"/>
            <a:ext cx="137023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xão Reta 183">
            <a:extLst>
              <a:ext uri="{FF2B5EF4-FFF2-40B4-BE49-F238E27FC236}">
                <a16:creationId xmlns:a16="http://schemas.microsoft.com/office/drawing/2014/main" id="{CE896359-7663-48F3-9A1F-FA61B0B2BF0C}"/>
              </a:ext>
            </a:extLst>
          </p:cNvPr>
          <p:cNvCxnSpPr>
            <a:cxnSpLocks/>
          </p:cNvCxnSpPr>
          <p:nvPr/>
        </p:nvCxnSpPr>
        <p:spPr>
          <a:xfrm flipH="1">
            <a:off x="1188241" y="4106457"/>
            <a:ext cx="4082" cy="11005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Reta 183">
            <a:extLst>
              <a:ext uri="{FF2B5EF4-FFF2-40B4-BE49-F238E27FC236}">
                <a16:creationId xmlns:a16="http://schemas.microsoft.com/office/drawing/2014/main" id="{18C856A5-E510-41A3-9DE0-41F5A289093B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2198882" y="3715682"/>
            <a:ext cx="184261" cy="1579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xão Reta 183">
            <a:extLst>
              <a:ext uri="{FF2B5EF4-FFF2-40B4-BE49-F238E27FC236}">
                <a16:creationId xmlns:a16="http://schemas.microsoft.com/office/drawing/2014/main" id="{9BEC666B-F1D2-4969-9C9F-7E0DCC41BC55}"/>
              </a:ext>
            </a:extLst>
          </p:cNvPr>
          <p:cNvCxnSpPr>
            <a:cxnSpLocks/>
            <a:stCxn id="155" idx="4"/>
            <a:endCxn id="154" idx="0"/>
          </p:cNvCxnSpPr>
          <p:nvPr/>
        </p:nvCxnSpPr>
        <p:spPr>
          <a:xfrm>
            <a:off x="2434055" y="3996494"/>
            <a:ext cx="0" cy="47025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xão Reta 183">
            <a:extLst>
              <a:ext uri="{FF2B5EF4-FFF2-40B4-BE49-F238E27FC236}">
                <a16:creationId xmlns:a16="http://schemas.microsoft.com/office/drawing/2014/main" id="{1CB3DBF3-475E-48C8-B40D-25E4137D7987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>
            <a:off x="2503851" y="3672324"/>
            <a:ext cx="671463" cy="6282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144">
            <a:extLst>
              <a:ext uri="{FF2B5EF4-FFF2-40B4-BE49-F238E27FC236}">
                <a16:creationId xmlns:a16="http://schemas.microsoft.com/office/drawing/2014/main" id="{BE93E8D0-4E70-4507-904C-5978ACBBEEE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47314" y="4082415"/>
            <a:ext cx="54402" cy="1461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D9FD97B7-C676-4E55-B0CD-27B278622A8E}"/>
              </a:ext>
            </a:extLst>
          </p:cNvPr>
          <p:cNvSpPr/>
          <p:nvPr/>
        </p:nvSpPr>
        <p:spPr>
          <a:xfrm>
            <a:off x="2924079" y="4212112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F51A5B2-D156-46EE-AE8E-0B2AD2441397}"/>
              </a:ext>
            </a:extLst>
          </p:cNvPr>
          <p:cNvSpPr/>
          <p:nvPr/>
        </p:nvSpPr>
        <p:spPr>
          <a:xfrm>
            <a:off x="2919998" y="4870759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BB28D43-2D2F-4C0E-8811-7BD0DA229700}"/>
              </a:ext>
            </a:extLst>
          </p:cNvPr>
          <p:cNvSpPr/>
          <p:nvPr/>
        </p:nvSpPr>
        <p:spPr>
          <a:xfrm>
            <a:off x="2617959" y="460921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7F70010-B0C5-4C86-921A-E8980F7B71D9}"/>
              </a:ext>
            </a:extLst>
          </p:cNvPr>
          <p:cNvSpPr/>
          <p:nvPr/>
        </p:nvSpPr>
        <p:spPr>
          <a:xfrm>
            <a:off x="3182043" y="4551032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4" name="Conexão Reta 183">
            <a:extLst>
              <a:ext uri="{FF2B5EF4-FFF2-40B4-BE49-F238E27FC236}">
                <a16:creationId xmlns:a16="http://schemas.microsoft.com/office/drawing/2014/main" id="{2BC1F565-10A5-4F4E-B648-CE348025E801}"/>
              </a:ext>
            </a:extLst>
          </p:cNvPr>
          <p:cNvCxnSpPr>
            <a:cxnSpLocks/>
            <a:stCxn id="211" idx="7"/>
            <a:endCxn id="213" idx="3"/>
          </p:cNvCxnSpPr>
          <p:nvPr/>
        </p:nvCxnSpPr>
        <p:spPr>
          <a:xfrm flipV="1">
            <a:off x="3042910" y="4673944"/>
            <a:ext cx="160221" cy="21790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183">
            <a:extLst>
              <a:ext uri="{FF2B5EF4-FFF2-40B4-BE49-F238E27FC236}">
                <a16:creationId xmlns:a16="http://schemas.microsoft.com/office/drawing/2014/main" id="{747DE901-E3E8-44E9-B323-22C660ACB74F}"/>
              </a:ext>
            </a:extLst>
          </p:cNvPr>
          <p:cNvCxnSpPr>
            <a:cxnSpLocks/>
            <a:stCxn id="210" idx="4"/>
            <a:endCxn id="211" idx="0"/>
          </p:cNvCxnSpPr>
          <p:nvPr/>
        </p:nvCxnSpPr>
        <p:spPr>
          <a:xfrm flipH="1">
            <a:off x="2991998" y="4356112"/>
            <a:ext cx="4081" cy="51464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183">
            <a:extLst>
              <a:ext uri="{FF2B5EF4-FFF2-40B4-BE49-F238E27FC236}">
                <a16:creationId xmlns:a16="http://schemas.microsoft.com/office/drawing/2014/main" id="{39C76CFE-E72D-4A20-BFF0-26EB2954B407}"/>
              </a:ext>
            </a:extLst>
          </p:cNvPr>
          <p:cNvCxnSpPr>
            <a:cxnSpLocks/>
            <a:stCxn id="5" idx="2"/>
            <a:endCxn id="213" idx="0"/>
          </p:cNvCxnSpPr>
          <p:nvPr/>
        </p:nvCxnSpPr>
        <p:spPr>
          <a:xfrm>
            <a:off x="3247314" y="4372564"/>
            <a:ext cx="6729" cy="1784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1D7CF672-DB9E-4CEB-BEB9-0C5507F88C1E}"/>
              </a:ext>
            </a:extLst>
          </p:cNvPr>
          <p:cNvSpPr/>
          <p:nvPr/>
        </p:nvSpPr>
        <p:spPr>
          <a:xfrm>
            <a:off x="1792193" y="4307113"/>
            <a:ext cx="144000" cy="144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1" name="Conexão Reta 183">
            <a:extLst>
              <a:ext uri="{FF2B5EF4-FFF2-40B4-BE49-F238E27FC236}">
                <a16:creationId xmlns:a16="http://schemas.microsoft.com/office/drawing/2014/main" id="{6786C194-C2C1-45C4-924F-4CABE674E773}"/>
              </a:ext>
            </a:extLst>
          </p:cNvPr>
          <p:cNvCxnSpPr>
            <a:cxnSpLocks/>
            <a:stCxn id="233" idx="4"/>
            <a:endCxn id="158" idx="0"/>
          </p:cNvCxnSpPr>
          <p:nvPr/>
        </p:nvCxnSpPr>
        <p:spPr>
          <a:xfrm flipH="1">
            <a:off x="1861670" y="4451113"/>
            <a:ext cx="2523" cy="30214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xão Reta 183">
            <a:extLst>
              <a:ext uri="{FF2B5EF4-FFF2-40B4-BE49-F238E27FC236}">
                <a16:creationId xmlns:a16="http://schemas.microsoft.com/office/drawing/2014/main" id="{20DF1104-1DFA-4889-810F-50C4C0CE52F6}"/>
              </a:ext>
            </a:extLst>
          </p:cNvPr>
          <p:cNvCxnSpPr>
            <a:cxnSpLocks/>
            <a:stCxn id="159" idx="6"/>
            <a:endCxn id="156" idx="2"/>
          </p:cNvCxnSpPr>
          <p:nvPr/>
        </p:nvCxnSpPr>
        <p:spPr>
          <a:xfrm>
            <a:off x="1671792" y="3652529"/>
            <a:ext cx="418318" cy="17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xão Reta 183">
            <a:extLst>
              <a:ext uri="{FF2B5EF4-FFF2-40B4-BE49-F238E27FC236}">
                <a16:creationId xmlns:a16="http://schemas.microsoft.com/office/drawing/2014/main" id="{5BE21923-9F93-4A34-8A20-F728B9054A5B}"/>
              </a:ext>
            </a:extLst>
          </p:cNvPr>
          <p:cNvCxnSpPr>
            <a:cxnSpLocks/>
            <a:stCxn id="211" idx="1"/>
            <a:endCxn id="212" idx="5"/>
          </p:cNvCxnSpPr>
          <p:nvPr/>
        </p:nvCxnSpPr>
        <p:spPr>
          <a:xfrm flipH="1" flipV="1">
            <a:off x="2740871" y="4732124"/>
            <a:ext cx="200215" cy="1597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1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42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Silva (1181436)</dc:creator>
  <cp:lastModifiedBy>Thiago Farias</cp:lastModifiedBy>
  <cp:revision>51</cp:revision>
  <dcterms:created xsi:type="dcterms:W3CDTF">2020-02-25T11:25:11Z</dcterms:created>
  <dcterms:modified xsi:type="dcterms:W3CDTF">2020-03-07T20:41:45Z</dcterms:modified>
</cp:coreProperties>
</file>