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409" r:id="rId5"/>
    <p:sldId id="420" r:id="rId6"/>
    <p:sldId id="444" r:id="rId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B4219D-7779-E3AD-B96A-8F10B67310A8}" name="Medicina Ocupacional - África Care" initials="MÁ" userId="S::medicina.ocupacional@africacare.co.ao::dc3d3b86-08a8-4bf9-a20e-1ed12032cc09" providerId="AD"/>
  <p188:author id="{A0AA90E4-475F-6439-EA8E-FC4B398C0D90}" name="Imunologia - Africa Care" initials="IA" userId="S::imunologia@africacare.co.ao::60d4e381-cf3d-4941-a229-7ee7240dabb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423"/>
    <a:srgbClr val="FF6D00"/>
    <a:srgbClr val="0084FC"/>
    <a:srgbClr val="008E65"/>
    <a:srgbClr val="F15A24"/>
    <a:srgbClr val="FF571D"/>
    <a:srgbClr val="ED1C24"/>
    <a:srgbClr val="FFFFFF"/>
    <a:srgbClr val="000000"/>
    <a:srgbClr val="D5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7DE3E-D29B-4EE7-107E-E29B7F14900E}" v="1" dt="2024-07-22T13:57:18.584"/>
    <p1510:client id="{E35313CF-1765-9FC2-B5CF-2B5564BED8F7}" v="2" dt="2024-07-22T13:37:39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unologia - Africa Care" userId="S::imunologia@africacare.co.ao::60d4e381-cf3d-4941-a229-7ee7240dabb2" providerId="AD" clId="Web-{E35313CF-1765-9FC2-B5CF-2B5564BED8F7}"/>
    <pc:docChg chg="modSld">
      <pc:chgData name="Imunologia - Africa Care" userId="S::imunologia@africacare.co.ao::60d4e381-cf3d-4941-a229-7ee7240dabb2" providerId="AD" clId="Web-{E35313CF-1765-9FC2-B5CF-2B5564BED8F7}" dt="2024-07-22T13:37:39.087" v="1" actId="1076"/>
      <pc:docMkLst>
        <pc:docMk/>
      </pc:docMkLst>
      <pc:sldChg chg="modSp">
        <pc:chgData name="Imunologia - Africa Care" userId="S::imunologia@africacare.co.ao::60d4e381-cf3d-4941-a229-7ee7240dabb2" providerId="AD" clId="Web-{E35313CF-1765-9FC2-B5CF-2B5564BED8F7}" dt="2024-07-22T13:37:31.196" v="0" actId="1076"/>
        <pc:sldMkLst>
          <pc:docMk/>
          <pc:sldMk cId="1048627098" sldId="409"/>
        </pc:sldMkLst>
        <pc:grpChg chg="mod">
          <ac:chgData name="Imunologia - Africa Care" userId="S::imunologia@africacare.co.ao::60d4e381-cf3d-4941-a229-7ee7240dabb2" providerId="AD" clId="Web-{E35313CF-1765-9FC2-B5CF-2B5564BED8F7}" dt="2024-07-22T13:37:31.196" v="0" actId="1076"/>
          <ac:grpSpMkLst>
            <pc:docMk/>
            <pc:sldMk cId="1048627098" sldId="409"/>
            <ac:grpSpMk id="6" creationId="{3EC3583E-D480-A1C9-0037-42FDF071B34B}"/>
          </ac:grpSpMkLst>
        </pc:grpChg>
      </pc:sldChg>
      <pc:sldChg chg="modSp">
        <pc:chgData name="Imunologia - Africa Care" userId="S::imunologia@africacare.co.ao::60d4e381-cf3d-4941-a229-7ee7240dabb2" providerId="AD" clId="Web-{E35313CF-1765-9FC2-B5CF-2B5564BED8F7}" dt="2024-07-22T13:37:39.087" v="1" actId="1076"/>
        <pc:sldMkLst>
          <pc:docMk/>
          <pc:sldMk cId="890087020" sldId="420"/>
        </pc:sldMkLst>
        <pc:spChg chg="mod">
          <ac:chgData name="Imunologia - Africa Care" userId="S::imunologia@africacare.co.ao::60d4e381-cf3d-4941-a229-7ee7240dabb2" providerId="AD" clId="Web-{E35313CF-1765-9FC2-B5CF-2B5564BED8F7}" dt="2024-07-22T13:37:39.087" v="1" actId="1076"/>
          <ac:spMkLst>
            <pc:docMk/>
            <pc:sldMk cId="890087020" sldId="420"/>
            <ac:spMk id="6" creationId="{88903298-FD6D-6EBC-D4DB-DEB8C19E496B}"/>
          </ac:spMkLst>
        </pc:spChg>
      </pc:sldChg>
    </pc:docChg>
  </pc:docChgLst>
  <pc:docChgLst>
    <pc:chgData name="Imunologia - Africa Care" userId="S::imunologia@africacare.co.ao::60d4e381-cf3d-4941-a229-7ee7240dabb2" providerId="AD" clId="Web-{D487DE3E-D29B-4EE7-107E-E29B7F14900E}"/>
    <pc:docChg chg="modSld">
      <pc:chgData name="Imunologia - Africa Care" userId="S::imunologia@africacare.co.ao::60d4e381-cf3d-4941-a229-7ee7240dabb2" providerId="AD" clId="Web-{D487DE3E-D29B-4EE7-107E-E29B7F14900E}" dt="2024-07-22T13:57:18.584" v="0" actId="1076"/>
      <pc:docMkLst>
        <pc:docMk/>
      </pc:docMkLst>
      <pc:sldChg chg="modSp">
        <pc:chgData name="Imunologia - Africa Care" userId="S::imunologia@africacare.co.ao::60d4e381-cf3d-4941-a229-7ee7240dabb2" providerId="AD" clId="Web-{D487DE3E-D29B-4EE7-107E-E29B7F14900E}" dt="2024-07-22T13:57:18.584" v="0" actId="1076"/>
        <pc:sldMkLst>
          <pc:docMk/>
          <pc:sldMk cId="1438362120" sldId="456"/>
        </pc:sldMkLst>
        <pc:cxnChg chg="mod">
          <ac:chgData name="Imunologia - Africa Care" userId="S::imunologia@africacare.co.ao::60d4e381-cf3d-4941-a229-7ee7240dabb2" providerId="AD" clId="Web-{D487DE3E-D29B-4EE7-107E-E29B7F14900E}" dt="2024-07-22T13:57:18.584" v="0" actId="1076"/>
          <ac:cxnSpMkLst>
            <pc:docMk/>
            <pc:sldMk cId="1438362120" sldId="456"/>
            <ac:cxnSpMk id="10" creationId="{703E0B9D-04BE-D4FC-24EA-6C406301A6D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BF0A9-53F2-4B8B-B39E-AF90FDD41834}" type="datetimeFigureOut">
              <a:rPr lang="id-ID" smtClean="0"/>
              <a:t>03/03/2025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08D9-5C52-4F38-89B4-7EBFBBBAB1C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3045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669DB-6376-48A2-91B6-12D8FEEBFE6F}" type="datetimeFigureOut">
              <a:rPr lang="id-ID" smtClean="0"/>
              <a:t>03/03/2025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9D4C4-071F-483F-815A-4531DF3FD0B7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6029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9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986455"/>
            <a:ext cx="12192000" cy="359841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178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59543" y="1710684"/>
            <a:ext cx="10087428" cy="315160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200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59543" y="1988456"/>
            <a:ext cx="10087428" cy="400594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851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310061" y="2920066"/>
            <a:ext cx="1686962" cy="1688888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256762" y="1981201"/>
            <a:ext cx="1686962" cy="1688888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03463" y="2920066"/>
            <a:ext cx="1686962" cy="1688888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256762" y="3847208"/>
            <a:ext cx="1686962" cy="1688888"/>
          </a:xfrm>
          <a:prstGeom prst="diamond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04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69760" y="2648469"/>
            <a:ext cx="1502959" cy="150295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69760" y="4560145"/>
            <a:ext cx="1502959" cy="150295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624825" y="2648469"/>
            <a:ext cx="1502959" cy="150295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624825" y="4560145"/>
            <a:ext cx="1502959" cy="150295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410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537938" y="1266092"/>
            <a:ext cx="3587262" cy="432581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02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228161"/>
            <a:ext cx="6092190" cy="299117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68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12192001" cy="270803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49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6001" y="1"/>
            <a:ext cx="6096000" cy="559190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251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71862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6255658 w 12192000"/>
              <a:gd name="connsiteY2" fmla="*/ 3360057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6255658" y="336005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579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9858" y="1969477"/>
            <a:ext cx="6092142" cy="361539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306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380892" y="1266092"/>
            <a:ext cx="6811107" cy="360484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90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70811" y="0"/>
            <a:ext cx="11121189" cy="559468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432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559468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89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654062" cy="6049108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33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552197" y="2345635"/>
            <a:ext cx="1442594" cy="1442594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106711" y="2345635"/>
            <a:ext cx="1442594" cy="1442594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661225" y="2345635"/>
            <a:ext cx="1442594" cy="1442594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215739" y="2345635"/>
            <a:ext cx="1442594" cy="1442594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36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431323" y="3782367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431323" y="1905000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71846" y="1905000"/>
            <a:ext cx="1524000" cy="152400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71846" y="3782367"/>
            <a:ext cx="1524105" cy="152400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6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063306" y="336588"/>
            <a:ext cx="2504279" cy="5321964"/>
          </a:xfrm>
          <a:prstGeom prst="roundRect">
            <a:avLst>
              <a:gd name="adj" fmla="val 17602"/>
            </a:avLst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967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56910" y="1992922"/>
            <a:ext cx="4323982" cy="286043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24664" y="1992922"/>
            <a:ext cx="4323982" cy="286043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2769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53391" y="779205"/>
            <a:ext cx="3890075" cy="229369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256529" y="3072901"/>
            <a:ext cx="3890075" cy="229369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84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841766" y="0"/>
            <a:ext cx="5350234" cy="198555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41766" y="1985554"/>
            <a:ext cx="5350234" cy="198555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1766" y="3971108"/>
            <a:ext cx="5350234" cy="198555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324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921306"/>
            <a:ext cx="6772759" cy="368908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48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95763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394959" y="-1"/>
            <a:ext cx="5760721" cy="6087291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6026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-11723" y="1"/>
            <a:ext cx="6107722" cy="6075330"/>
          </a:xfrm>
          <a:custGeom>
            <a:avLst/>
            <a:gdLst>
              <a:gd name="connsiteX0" fmla="*/ 0 w 6095999"/>
              <a:gd name="connsiteY0" fmla="*/ 0 h 5594684"/>
              <a:gd name="connsiteX1" fmla="*/ 6095999 w 6095999"/>
              <a:gd name="connsiteY1" fmla="*/ 0 h 5594684"/>
              <a:gd name="connsiteX2" fmla="*/ 6095999 w 6095999"/>
              <a:gd name="connsiteY2" fmla="*/ 5594684 h 5594684"/>
              <a:gd name="connsiteX3" fmla="*/ 0 w 6095999"/>
              <a:gd name="connsiteY3" fmla="*/ 5594684 h 5594684"/>
              <a:gd name="connsiteX4" fmla="*/ 0 w 6095999"/>
              <a:gd name="connsiteY4" fmla="*/ 0 h 5594684"/>
              <a:gd name="connsiteX0" fmla="*/ 0 w 6095999"/>
              <a:gd name="connsiteY0" fmla="*/ 0 h 6063607"/>
              <a:gd name="connsiteX1" fmla="*/ 6095999 w 6095999"/>
              <a:gd name="connsiteY1" fmla="*/ 0 h 6063607"/>
              <a:gd name="connsiteX2" fmla="*/ 3235568 w 6095999"/>
              <a:gd name="connsiteY2" fmla="*/ 6063607 h 6063607"/>
              <a:gd name="connsiteX3" fmla="*/ 0 w 6095999"/>
              <a:gd name="connsiteY3" fmla="*/ 5594684 h 6063607"/>
              <a:gd name="connsiteX4" fmla="*/ 0 w 6095999"/>
              <a:gd name="connsiteY4" fmla="*/ 0 h 6063607"/>
              <a:gd name="connsiteX0" fmla="*/ 11723 w 6107722"/>
              <a:gd name="connsiteY0" fmla="*/ 0 h 6075330"/>
              <a:gd name="connsiteX1" fmla="*/ 6107722 w 6107722"/>
              <a:gd name="connsiteY1" fmla="*/ 0 h 6075330"/>
              <a:gd name="connsiteX2" fmla="*/ 3247291 w 6107722"/>
              <a:gd name="connsiteY2" fmla="*/ 6063607 h 6075330"/>
              <a:gd name="connsiteX3" fmla="*/ 0 w 6107722"/>
              <a:gd name="connsiteY3" fmla="*/ 6075330 h 6075330"/>
              <a:gd name="connsiteX4" fmla="*/ 11723 w 6107722"/>
              <a:gd name="connsiteY4" fmla="*/ 0 h 607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722" h="6075330">
                <a:moveTo>
                  <a:pt x="11723" y="0"/>
                </a:moveTo>
                <a:lnTo>
                  <a:pt x="6107722" y="0"/>
                </a:lnTo>
                <a:lnTo>
                  <a:pt x="3247291" y="6063607"/>
                </a:lnTo>
                <a:lnTo>
                  <a:pt x="0" y="6075330"/>
                </a:lnTo>
                <a:cubicBezTo>
                  <a:pt x="3908" y="4050220"/>
                  <a:pt x="7815" y="2025110"/>
                  <a:pt x="117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169501" y="1273465"/>
            <a:ext cx="3598740" cy="3598740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1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6513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091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16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50324" y="0"/>
            <a:ext cx="10083114" cy="607952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2736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829063" y="0"/>
            <a:ext cx="5362937" cy="559057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104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603789" y="3180176"/>
            <a:ext cx="1470025" cy="1471612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420415" y="3180176"/>
            <a:ext cx="1470025" cy="1471612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237041" y="3180176"/>
            <a:ext cx="1470025" cy="1471612"/>
          </a:xfrm>
          <a:prstGeom prst="ellipse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529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163339" y="-1"/>
            <a:ext cx="4028661" cy="6048103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633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058344" y="6180516"/>
            <a:ext cx="1561567" cy="330860"/>
          </a:xfrm>
          <a:prstGeom prst="rect">
            <a:avLst/>
          </a:prstGeom>
          <a:solidFill>
            <a:srgbClr val="555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59628" y="6064623"/>
            <a:ext cx="1010143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 userDrawn="1"/>
        </p:nvSpPr>
        <p:spPr>
          <a:xfrm>
            <a:off x="896124" y="6221176"/>
            <a:ext cx="188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100" spc="300">
                <a:solidFill>
                  <a:schemeClr val="bg1"/>
                </a:solidFill>
                <a:latin typeface="+mj-lt"/>
              </a:rPr>
              <a:t>SPARROW</a:t>
            </a:r>
            <a:endParaRPr lang="id-ID" sz="800" b="1" spc="3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3099272" y="6229242"/>
            <a:ext cx="1976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sz="1000" b="0">
                <a:solidFill>
                  <a:schemeClr val="tx2"/>
                </a:solidFill>
                <a:latin typeface="+mn-lt"/>
              </a:rPr>
              <a:t>1-800-000-0000</a:t>
            </a:r>
            <a:endParaRPr lang="id-ID" sz="600" b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141807" y="6206092"/>
            <a:ext cx="1976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000" b="0">
                <a:solidFill>
                  <a:schemeClr val="tx2"/>
                </a:solidFill>
                <a:latin typeface="+mn-lt"/>
              </a:rPr>
              <a:t>info@sparrow.com</a:t>
            </a:r>
            <a:endParaRPr lang="id-ID" sz="600" b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184343" y="6206092"/>
            <a:ext cx="19767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000" b="0">
                <a:solidFill>
                  <a:schemeClr val="tx2"/>
                </a:solidFill>
                <a:latin typeface="+mn-lt"/>
              </a:rPr>
              <a:t>www.sparrow.com</a:t>
            </a:r>
            <a:endParaRPr lang="id-ID" sz="600" b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808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713" r:id="rId6"/>
    <p:sldLayoutId id="2147483655" r:id="rId7"/>
    <p:sldLayoutId id="2147483656" r:id="rId8"/>
    <p:sldLayoutId id="2147483658" r:id="rId9"/>
    <p:sldLayoutId id="2147483697" r:id="rId10"/>
    <p:sldLayoutId id="2147483698" r:id="rId11"/>
    <p:sldLayoutId id="2147483699" r:id="rId12"/>
    <p:sldLayoutId id="2147483659" r:id="rId13"/>
    <p:sldLayoutId id="2147483660" r:id="rId14"/>
    <p:sldLayoutId id="2147483664" r:id="rId15"/>
    <p:sldLayoutId id="2147483665" r:id="rId16"/>
    <p:sldLayoutId id="2147483706" r:id="rId17"/>
    <p:sldLayoutId id="2147483668" r:id="rId18"/>
    <p:sldLayoutId id="2147483669" r:id="rId19"/>
    <p:sldLayoutId id="2147483680" r:id="rId20"/>
    <p:sldLayoutId id="2147483670" r:id="rId21"/>
    <p:sldLayoutId id="2147483707" r:id="rId22"/>
    <p:sldLayoutId id="2147483671" r:id="rId23"/>
    <p:sldLayoutId id="2147483672" r:id="rId24"/>
    <p:sldLayoutId id="2147483675" r:id="rId25"/>
    <p:sldLayoutId id="2147483673" r:id="rId26"/>
    <p:sldLayoutId id="2147483674" r:id="rId27"/>
    <p:sldLayoutId id="2147483652" r:id="rId28"/>
    <p:sldLayoutId id="2147483677" r:id="rId29"/>
    <p:sldLayoutId id="2147483704" r:id="rId30"/>
    <p:sldLayoutId id="2147483709" r:id="rId31"/>
    <p:sldLayoutId id="2147483708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0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8779D22B-C09C-B2CF-B427-A552177EF7A1}"/>
              </a:ext>
            </a:extLst>
          </p:cNvPr>
          <p:cNvSpPr/>
          <p:nvPr/>
        </p:nvSpPr>
        <p:spPr>
          <a:xfrm>
            <a:off x="0" y="-7113"/>
            <a:ext cx="12192000" cy="6350762"/>
          </a:xfrm>
          <a:prstGeom prst="rect">
            <a:avLst/>
          </a:prstGeom>
          <a:solidFill>
            <a:srgbClr val="008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F6D4C5-C5A8-C7E1-2888-E484219D4A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5000"/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991" b="4137"/>
          <a:stretch/>
        </p:blipFill>
        <p:spPr>
          <a:xfrm>
            <a:off x="-121295" y="-80963"/>
            <a:ext cx="12192000" cy="642461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05068FD-C881-DECC-3AC8-8B83BCB9E259}"/>
              </a:ext>
            </a:extLst>
          </p:cNvPr>
          <p:cNvSpPr/>
          <p:nvPr/>
        </p:nvSpPr>
        <p:spPr>
          <a:xfrm>
            <a:off x="0" y="6343650"/>
            <a:ext cx="12192000" cy="514350"/>
          </a:xfrm>
          <a:prstGeom prst="rect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4930B1-7F83-1B74-BA37-55BB21201F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91" b="4137"/>
          <a:stretch/>
        </p:blipFill>
        <p:spPr>
          <a:xfrm>
            <a:off x="664" y="6343651"/>
            <a:ext cx="12192000" cy="51435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3EC3583E-D480-A1C9-0037-42FDF071B34B}"/>
              </a:ext>
            </a:extLst>
          </p:cNvPr>
          <p:cNvGrpSpPr/>
          <p:nvPr/>
        </p:nvGrpSpPr>
        <p:grpSpPr>
          <a:xfrm>
            <a:off x="-68" y="278870"/>
            <a:ext cx="6869721" cy="6064779"/>
            <a:chOff x="452175" y="1055078"/>
            <a:chExt cx="4973935" cy="4391127"/>
          </a:xfrm>
        </p:grpSpPr>
        <p:pic>
          <p:nvPicPr>
            <p:cNvPr id="12" name="Imagem 11" descr="Homem sorrindo com chapéu na cabeça&#10;&#10;Descrição gerada automaticamente">
              <a:extLst>
                <a:ext uri="{FF2B5EF4-FFF2-40B4-BE49-F238E27FC236}">
                  <a16:creationId xmlns:a16="http://schemas.microsoft.com/office/drawing/2014/main" id="{E5356B6D-947A-4CFF-92ED-A83B6A31F8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5" r="3256"/>
            <a:stretch/>
          </p:blipFill>
          <p:spPr>
            <a:xfrm>
              <a:off x="1175657" y="2280305"/>
              <a:ext cx="3426488" cy="2647762"/>
            </a:xfrm>
            <a:prstGeom prst="rect">
              <a:avLst/>
            </a:prstGeom>
          </p:spPr>
        </p:pic>
        <p:pic>
          <p:nvPicPr>
            <p:cNvPr id="13" name="Imagem 12" descr="Uma imagem contendo Ícone&#10;&#10;Descrição gerada automaticamente">
              <a:extLst>
                <a:ext uri="{FF2B5EF4-FFF2-40B4-BE49-F238E27FC236}">
                  <a16:creationId xmlns:a16="http://schemas.microsoft.com/office/drawing/2014/main" id="{C187BC64-B01A-4BA0-B9FC-91CA515C8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19" t="24563" r="22016" b="23045"/>
            <a:stretch/>
          </p:blipFill>
          <p:spPr>
            <a:xfrm>
              <a:off x="452175" y="1055078"/>
              <a:ext cx="4973935" cy="4391127"/>
            </a:xfrm>
            <a:prstGeom prst="rect">
              <a:avLst/>
            </a:prstGeom>
          </p:spPr>
        </p:pic>
      </p:grpSp>
      <p:sp>
        <p:nvSpPr>
          <p:cNvPr id="14" name="TextBox 7">
            <a:extLst>
              <a:ext uri="{FF2B5EF4-FFF2-40B4-BE49-F238E27FC236}">
                <a16:creationId xmlns:a16="http://schemas.microsoft.com/office/drawing/2014/main" id="{6958523C-39B9-ACEA-1D91-93C0A675CB9A}"/>
              </a:ext>
            </a:extLst>
          </p:cNvPr>
          <p:cNvSpPr txBox="1"/>
          <p:nvPr/>
        </p:nvSpPr>
        <p:spPr>
          <a:xfrm>
            <a:off x="7402285" y="1828131"/>
            <a:ext cx="2183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  <a:latin typeface="Titillium Web" panose="00000500000000000000" pitchFamily="2" charset="0"/>
              </a:rPr>
              <a:t>Projecto</a:t>
            </a:r>
            <a:endParaRPr lang="id-ID" sz="320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C71C7142-8103-D83B-BF30-8EC982634A79}"/>
              </a:ext>
            </a:extLst>
          </p:cNvPr>
          <p:cNvSpPr txBox="1"/>
          <p:nvPr/>
        </p:nvSpPr>
        <p:spPr>
          <a:xfrm>
            <a:off x="7402285" y="2280305"/>
            <a:ext cx="3148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>
                <a:solidFill>
                  <a:schemeClr val="bg1"/>
                </a:solidFill>
                <a:latin typeface="Titillium Web" panose="00000500000000000000" pitchFamily="2" charset="0"/>
              </a:rPr>
              <a:t>QUILEMBE</a:t>
            </a:r>
            <a:endParaRPr lang="id-ID" sz="4400" b="1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cxnSp>
        <p:nvCxnSpPr>
          <p:cNvPr id="18" name="Straight Connector 2">
            <a:extLst>
              <a:ext uri="{FF2B5EF4-FFF2-40B4-BE49-F238E27FC236}">
                <a16:creationId xmlns:a16="http://schemas.microsoft.com/office/drawing/2014/main" id="{078B322C-137F-7E9B-F9AD-97F8C1AF36DF}"/>
              </a:ext>
            </a:extLst>
          </p:cNvPr>
          <p:cNvCxnSpPr>
            <a:cxnSpLocks/>
          </p:cNvCxnSpPr>
          <p:nvPr/>
        </p:nvCxnSpPr>
        <p:spPr>
          <a:xfrm>
            <a:off x="7482671" y="3135269"/>
            <a:ext cx="943117" cy="0"/>
          </a:xfrm>
          <a:prstGeom prst="line">
            <a:avLst/>
          </a:prstGeom>
          <a:ln w="57150">
            <a:solidFill>
              <a:srgbClr val="FF6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7">
            <a:extLst>
              <a:ext uri="{FF2B5EF4-FFF2-40B4-BE49-F238E27FC236}">
                <a16:creationId xmlns:a16="http://schemas.microsoft.com/office/drawing/2014/main" id="{27BAAA29-B09F-49DB-11A3-C0DA87CB1EE4}"/>
              </a:ext>
            </a:extLst>
          </p:cNvPr>
          <p:cNvSpPr txBox="1"/>
          <p:nvPr/>
        </p:nvSpPr>
        <p:spPr>
          <a:xfrm>
            <a:off x="7482671" y="3451842"/>
            <a:ext cx="2842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solidFill>
                  <a:schemeClr val="bg1"/>
                </a:solidFill>
                <a:latin typeface="Titillium Web" panose="00000500000000000000" pitchFamily="2" charset="0"/>
              </a:rPr>
              <a:t>Grupo </a:t>
            </a:r>
          </a:p>
          <a:p>
            <a:r>
              <a:rPr lang="pt-BR" sz="2800">
                <a:solidFill>
                  <a:schemeClr val="bg1"/>
                </a:solidFill>
                <a:latin typeface="Titillium Web" panose="00000500000000000000" pitchFamily="2" charset="0"/>
              </a:rPr>
              <a:t>BIH-</a:t>
            </a:r>
            <a:r>
              <a:rPr lang="pt-BR" sz="2800" err="1">
                <a:solidFill>
                  <a:schemeClr val="bg1"/>
                </a:solidFill>
                <a:latin typeface="Titillium Web" panose="00000500000000000000" pitchFamily="2" charset="0"/>
              </a:rPr>
              <a:t>Castel</a:t>
            </a:r>
            <a:r>
              <a:rPr lang="pt-BR" sz="2800">
                <a:solidFill>
                  <a:schemeClr val="bg1"/>
                </a:solidFill>
                <a:latin typeface="Titillium Web" panose="00000500000000000000" pitchFamily="2" charset="0"/>
              </a:rPr>
              <a:t> Angola</a:t>
            </a:r>
            <a:endParaRPr lang="id-ID" sz="280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pic>
        <p:nvPicPr>
          <p:cNvPr id="20" name="Imagem 19" descr="Logotipo, Ícone&#10;&#10;Descrição gerada automaticamente">
            <a:extLst>
              <a:ext uri="{FF2B5EF4-FFF2-40B4-BE49-F238E27FC236}">
                <a16:creationId xmlns:a16="http://schemas.microsoft.com/office/drawing/2014/main" id="{E623E36E-B588-A70D-A463-F72F585E2DC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5000"/>
          </a:blip>
          <a:stretch>
            <a:fillRect/>
          </a:stretch>
        </p:blipFill>
        <p:spPr>
          <a:xfrm>
            <a:off x="9798936" y="3311260"/>
            <a:ext cx="1295513" cy="1277962"/>
          </a:xfrm>
          <a:prstGeom prst="rect">
            <a:avLst/>
          </a:prstGeom>
        </p:spPr>
      </p:pic>
      <p:pic>
        <p:nvPicPr>
          <p:cNvPr id="21" name="Imagem 20" descr="Logotipo&#10;&#10;Descrição gerada automaticamente">
            <a:extLst>
              <a:ext uri="{FF2B5EF4-FFF2-40B4-BE49-F238E27FC236}">
                <a16:creationId xmlns:a16="http://schemas.microsoft.com/office/drawing/2014/main" id="{AC330114-ECD5-AE13-E905-745CF8580C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18" y="-21771"/>
            <a:ext cx="1531414" cy="8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2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D11EC006-4598-0E5C-C1C6-416CCFF351C6}"/>
              </a:ext>
            </a:extLst>
          </p:cNvPr>
          <p:cNvSpPr/>
          <p:nvPr/>
        </p:nvSpPr>
        <p:spPr>
          <a:xfrm>
            <a:off x="5066484" y="5954494"/>
            <a:ext cx="1909741" cy="608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algn="r"/>
            <a:r>
              <a:rPr lang="pt-PT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LUANDA, MÊS, ANO</a:t>
            </a:r>
          </a:p>
          <a:p>
            <a:pPr algn="r">
              <a:lnSpc>
                <a:spcPct val="150000"/>
              </a:lnSpc>
            </a:pPr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ilson Pro Medium" panose="02000000000000000000" pitchFamily="50" charset="0"/>
              </a:rPr>
              <a:t>​</a:t>
            </a:r>
            <a:endParaRPr lang="id-ID" sz="1600" b="1" dirty="0">
              <a:solidFill>
                <a:schemeClr val="tx1">
                  <a:lumMod val="65000"/>
                  <a:lumOff val="35000"/>
                </a:schemeClr>
              </a:solidFill>
              <a:latin typeface="Filson Pro Medium" panose="02000000000000000000" pitchFamily="50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FEE4DF-40D3-CBF3-7A9B-2D16DBA8A2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46" y="299185"/>
            <a:ext cx="561670" cy="53981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9E30F8A-FA2E-4AE1-D71C-81FE16966442}"/>
              </a:ext>
            </a:extLst>
          </p:cNvPr>
          <p:cNvSpPr/>
          <p:nvPr/>
        </p:nvSpPr>
        <p:spPr>
          <a:xfrm>
            <a:off x="0" y="6343650"/>
            <a:ext cx="12192000" cy="514350"/>
          </a:xfrm>
          <a:prstGeom prst="rect">
            <a:avLst/>
          </a:prstGeom>
          <a:solidFill>
            <a:srgbClr val="F15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5678CA5-B1A5-4063-D7F0-7D44760052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91" b="4137"/>
          <a:stretch/>
        </p:blipFill>
        <p:spPr>
          <a:xfrm>
            <a:off x="664" y="6343651"/>
            <a:ext cx="12191336" cy="514350"/>
          </a:xfrm>
          <a:prstGeom prst="rect">
            <a:avLst/>
          </a:prstGeom>
        </p:spPr>
      </p:pic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AC330114-ECD5-AE13-E905-745CF8580C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941" r="52566" b="14872"/>
          <a:stretch/>
        </p:blipFill>
        <p:spPr>
          <a:xfrm>
            <a:off x="11178237" y="55229"/>
            <a:ext cx="895575" cy="7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A8005903-4806-F257-6BE7-55D99035F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94" b="209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B836F07F-2E86-CE49-3EBA-C041466E9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A2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EEE09E-437D-3C4C-38AA-3C5A99170F04}"/>
              </a:ext>
            </a:extLst>
          </p:cNvPr>
          <p:cNvCxnSpPr/>
          <p:nvPr/>
        </p:nvCxnSpPr>
        <p:spPr>
          <a:xfrm>
            <a:off x="1328706" y="3804984"/>
            <a:ext cx="9431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>
            <a:extLst>
              <a:ext uri="{FF2B5EF4-FFF2-40B4-BE49-F238E27FC236}">
                <a16:creationId xmlns:a16="http://schemas.microsoft.com/office/drawing/2014/main" id="{A84A0BAC-0023-DF85-3D03-EEC5FE3835C6}"/>
              </a:ext>
            </a:extLst>
          </p:cNvPr>
          <p:cNvSpPr txBox="1"/>
          <p:nvPr/>
        </p:nvSpPr>
        <p:spPr>
          <a:xfrm>
            <a:off x="1236368" y="2538920"/>
            <a:ext cx="3890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solidFill>
                  <a:schemeClr val="bg1"/>
                </a:solidFill>
                <a:latin typeface="Filson Pro Heavy" panose="02000000000000000000" pitchFamily="50" charset="0"/>
              </a:rPr>
              <a:t>OBRIGADA</a:t>
            </a:r>
          </a:p>
          <a:p>
            <a:r>
              <a:rPr lang="pt-BR" sz="3600">
                <a:latin typeface="Filson Pro Heavy" panose="02000000000000000000" pitchFamily="50" charset="0"/>
              </a:rPr>
              <a:t>PELA</a:t>
            </a:r>
            <a:r>
              <a:rPr lang="id-ID" sz="3600">
                <a:solidFill>
                  <a:schemeClr val="tx2"/>
                </a:solidFill>
                <a:latin typeface="Filson Pro Heavy" panose="02000000000000000000" pitchFamily="50" charset="0"/>
              </a:rPr>
              <a:t> </a:t>
            </a:r>
            <a:r>
              <a:rPr lang="id-ID" sz="3600" b="1">
                <a:solidFill>
                  <a:schemeClr val="bg1"/>
                </a:solidFill>
                <a:latin typeface="Filson Pro Heavy" panose="02000000000000000000" pitchFamily="50" charset="0"/>
              </a:rPr>
              <a:t>AT</a:t>
            </a:r>
            <a:r>
              <a:rPr lang="pt-BR" sz="3600" b="1">
                <a:solidFill>
                  <a:schemeClr val="bg1"/>
                </a:solidFill>
                <a:latin typeface="Filson Pro Heavy" panose="02000000000000000000" pitchFamily="50" charset="0"/>
              </a:rPr>
              <a:t>ENÇÃO</a:t>
            </a:r>
            <a:endParaRPr lang="id-ID" sz="2000" b="1">
              <a:solidFill>
                <a:schemeClr val="bg1"/>
              </a:solidFill>
              <a:latin typeface="Filson Pro Heavy" panose="02000000000000000000" pitchFamily="50" charset="0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B585F3B-6B5D-DCF1-10DA-55A9723F73A8}"/>
              </a:ext>
            </a:extLst>
          </p:cNvPr>
          <p:cNvGrpSpPr/>
          <p:nvPr/>
        </p:nvGrpSpPr>
        <p:grpSpPr>
          <a:xfrm>
            <a:off x="6656537" y="1570460"/>
            <a:ext cx="4618417" cy="3717079"/>
            <a:chOff x="6787165" y="1163956"/>
            <a:chExt cx="4618417" cy="3717079"/>
          </a:xfrm>
        </p:grpSpPr>
        <p:pic>
          <p:nvPicPr>
            <p:cNvPr id="20" name="Imagem 19" descr="Logotipo&#10;&#10;Descrição gerada automaticamente">
              <a:extLst>
                <a:ext uri="{FF2B5EF4-FFF2-40B4-BE49-F238E27FC236}">
                  <a16:creationId xmlns:a16="http://schemas.microsoft.com/office/drawing/2014/main" id="{884F310C-1A67-F4B8-DFA1-A500E9337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7165" y="1163956"/>
              <a:ext cx="4618417" cy="3717079"/>
            </a:xfrm>
            <a:prstGeom prst="rect">
              <a:avLst/>
            </a:prstGeom>
          </p:spPr>
        </p:pic>
        <p:pic>
          <p:nvPicPr>
            <p:cNvPr id="21" name="Imagem 20" descr="Ícone&#10;&#10;Descrição gerada automaticamente">
              <a:extLst>
                <a:ext uri="{FF2B5EF4-FFF2-40B4-BE49-F238E27FC236}">
                  <a16:creationId xmlns:a16="http://schemas.microsoft.com/office/drawing/2014/main" id="{DED4B71A-A1FD-27DC-11E3-35780171A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7909" y="1180163"/>
              <a:ext cx="2833635" cy="2605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87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61">
      <a:majorFont>
        <a:latin typeface="Raleway bold"/>
        <a:ea typeface=""/>
        <a:cs typeface=""/>
      </a:majorFont>
      <a:minorFont>
        <a:latin typeface="Varel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11132cf-1217-4a1c-82e8-398259033c64" xsi:nil="true"/>
    <lcf76f155ced4ddcb4097134ff3c332f xmlns="f394c5cc-8ed9-4180-b1a0-dac2564b150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A691CAF778C43ADCBCD1D7EBD868B" ma:contentTypeVersion="9" ma:contentTypeDescription="Create a new document." ma:contentTypeScope="" ma:versionID="d5e995169a4db9fd6f7fb9dd8ae8cc98">
  <xsd:schema xmlns:xsd="http://www.w3.org/2001/XMLSchema" xmlns:xs="http://www.w3.org/2001/XMLSchema" xmlns:p="http://schemas.microsoft.com/office/2006/metadata/properties" xmlns:ns2="f394c5cc-8ed9-4180-b1a0-dac2564b150a" xmlns:ns3="811132cf-1217-4a1c-82e8-398259033c64" targetNamespace="http://schemas.microsoft.com/office/2006/metadata/properties" ma:root="true" ma:fieldsID="c2e896bd3bb7c9235234225b7c251754" ns2:_="" ns3:_="">
    <xsd:import namespace="f394c5cc-8ed9-4180-b1a0-dac2564b150a"/>
    <xsd:import namespace="811132cf-1217-4a1c-82e8-398259033c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94c5cc-8ed9-4180-b1a0-dac2564b15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56df84d-a68b-494a-ba7d-94239df4cd9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132cf-1217-4a1c-82e8-398259033c6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de9c826-7d9a-4815-be60-406d7c05c3e2}" ma:internalName="TaxCatchAll" ma:showField="CatchAllData" ma:web="811132cf-1217-4a1c-82e8-398259033c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9D265A-9E9F-4E3A-A28A-567B3CE0EE67}">
  <ds:schemaRefs>
    <ds:schemaRef ds:uri="811132cf-1217-4a1c-82e8-398259033c64"/>
    <ds:schemaRef ds:uri="f394c5cc-8ed9-4180-b1a0-dac2564b15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3D8DA7-69F6-4D54-B40C-FF56931116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78D43C-866B-4DA7-8AA9-E0EB799D7202}">
  <ds:schemaRefs>
    <ds:schemaRef ds:uri="811132cf-1217-4a1c-82e8-398259033c64"/>
    <ds:schemaRef ds:uri="f394c5cc-8ed9-4180-b1a0-dac2564b15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Ecrã Panorâmico</PresentationFormat>
  <Paragraphs>8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1" baseType="lpstr">
      <vt:lpstr>Arial</vt:lpstr>
      <vt:lpstr>Calibri</vt:lpstr>
      <vt:lpstr>Filson Pro Heavy</vt:lpstr>
      <vt:lpstr>Filson Pro Medium</vt:lpstr>
      <vt:lpstr>Raleway bold</vt:lpstr>
      <vt:lpstr>Titillium Web</vt:lpstr>
      <vt:lpstr>Varela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Khawanna Vieira</cp:lastModifiedBy>
  <cp:revision>2</cp:revision>
  <dcterms:created xsi:type="dcterms:W3CDTF">2017-04-20T10:33:49Z</dcterms:created>
  <dcterms:modified xsi:type="dcterms:W3CDTF">2025-03-04T02:54:52Z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0x010100B28A691CAF778C43ADCBCD1D7EBD868B</vt:lpwstr>
  </property>
  <property fmtid="{D5CDD505-2E9C-101B-9397-08002B2CF9AE}" pid="3" name="MediaServiceImageTags">
    <vt:lpwstr/>
  </property>
</Properties>
</file>