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LUS Segolene" initials="GS" lastIdx="1" clrIdx="0">
    <p:extLst>
      <p:ext uri="{19B8F6BF-5375-455C-9EA6-DF929625EA0E}">
        <p15:presenceInfo xmlns:p15="http://schemas.microsoft.com/office/powerpoint/2012/main" userId="S-1-5-21-861567501-1417001333-682003330-6759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60"/>
    <a:srgbClr val="15769C"/>
    <a:srgbClr val="26BAD9"/>
    <a:srgbClr val="003161"/>
    <a:srgbClr val="8497B0"/>
    <a:srgbClr val="E72736"/>
    <a:srgbClr val="00BF00"/>
    <a:srgbClr val="862069"/>
    <a:srgbClr val="811863"/>
    <a:srgbClr val="C40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6837" autoAdjust="0"/>
  </p:normalViewPr>
  <p:slideViewPr>
    <p:cSldViewPr snapToGrid="0">
      <p:cViewPr varScale="1">
        <p:scale>
          <a:sx n="110" d="100"/>
          <a:sy n="110" d="100"/>
        </p:scale>
        <p:origin x="158" y="6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6B2DA-8FAA-44EE-BA5D-AB79C0DC799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064B-C42F-4405-93FF-40EE15AEA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1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064B-C42F-4405-93FF-40EE15AEA4A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0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064B-C42F-4405-93FF-40EE15AEA4A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8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4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24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3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8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1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2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9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F297-F3EE-495F-AD7C-CB1AA14054D1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2C03-A5C1-436C-965E-874EC5CBE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9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00766"/>
            <a:ext cx="12192000" cy="6280849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00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sz="4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8" y="274136"/>
            <a:ext cx="3144818" cy="7534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328304"/>
            <a:ext cx="12192000" cy="2893100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txBody>
          <a:bodyPr wrap="square">
            <a:spAutoFit/>
          </a:bodyPr>
          <a:lstStyle/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sz="4400" dirty="0" smtClean="0">
              <a:solidFill>
                <a:srgbClr val="E727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>
              <a:spcBef>
                <a:spcPts val="0"/>
              </a:spcBef>
              <a:spcAft>
                <a:spcPts val="1200"/>
              </a:spcAft>
            </a:pPr>
            <a:r>
              <a:rPr lang="en-US" sz="4400" dirty="0" smtClean="0">
                <a:solidFill>
                  <a:srgbClr val="E727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811213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3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dirty="0" smtClean="0">
              <a:solidFill>
                <a:srgbClr val="003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dirty="0">
              <a:solidFill>
                <a:srgbClr val="003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00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sz="4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8" y="274136"/>
            <a:ext cx="3144818" cy="7534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557234"/>
            <a:ext cx="12192000" cy="1300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sz="4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90620" y="5850915"/>
            <a:ext cx="12582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>
              <a:spcBef>
                <a:spcPts val="0"/>
              </a:spcBef>
            </a:pPr>
            <a:r>
              <a:rPr lang="en-US" dirty="0" smtClean="0">
                <a:solidFill>
                  <a:srgbClr val="0031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endParaRPr lang="en-US" dirty="0">
              <a:solidFill>
                <a:srgbClr val="0031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182" y="2501153"/>
            <a:ext cx="8122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160"/>
                </a:solidFill>
              </a:rPr>
              <a:t>Lorem ipsum </a:t>
            </a:r>
            <a:r>
              <a:rPr lang="en-GB" dirty="0" err="1">
                <a:solidFill>
                  <a:srgbClr val="003160"/>
                </a:solidFill>
              </a:rPr>
              <a:t>dolor</a:t>
            </a:r>
            <a:r>
              <a:rPr lang="en-GB" dirty="0">
                <a:solidFill>
                  <a:srgbClr val="003160"/>
                </a:solidFill>
              </a:rPr>
              <a:t> sit </a:t>
            </a:r>
            <a:r>
              <a:rPr lang="en-GB" dirty="0" err="1">
                <a:solidFill>
                  <a:srgbClr val="003160"/>
                </a:solidFill>
              </a:rPr>
              <a:t>amet</a:t>
            </a:r>
            <a:r>
              <a:rPr lang="en-GB" dirty="0">
                <a:solidFill>
                  <a:srgbClr val="003160"/>
                </a:solidFill>
              </a:rPr>
              <a:t>, </a:t>
            </a:r>
            <a:r>
              <a:rPr lang="en-GB" dirty="0" err="1">
                <a:solidFill>
                  <a:srgbClr val="003160"/>
                </a:solidFill>
              </a:rPr>
              <a:t>consectetur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adipiscing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elit</a:t>
            </a:r>
            <a:r>
              <a:rPr lang="en-GB" dirty="0">
                <a:solidFill>
                  <a:srgbClr val="003160"/>
                </a:solidFill>
              </a:rPr>
              <a:t>. </a:t>
            </a:r>
            <a:r>
              <a:rPr lang="en-GB" dirty="0" err="1">
                <a:solidFill>
                  <a:srgbClr val="003160"/>
                </a:solidFill>
              </a:rPr>
              <a:t>Morbi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efficitur</a:t>
            </a:r>
            <a:r>
              <a:rPr lang="en-GB" dirty="0">
                <a:solidFill>
                  <a:srgbClr val="003160"/>
                </a:solidFill>
              </a:rPr>
              <a:t> libero </a:t>
            </a:r>
            <a:r>
              <a:rPr lang="en-GB" dirty="0" err="1">
                <a:solidFill>
                  <a:srgbClr val="003160"/>
                </a:solidFill>
              </a:rPr>
              <a:t>sed</a:t>
            </a:r>
            <a:r>
              <a:rPr lang="en-GB" dirty="0">
                <a:solidFill>
                  <a:srgbClr val="003160"/>
                </a:solidFill>
              </a:rPr>
              <a:t> dui </a:t>
            </a:r>
            <a:r>
              <a:rPr lang="en-GB" dirty="0" err="1">
                <a:solidFill>
                  <a:srgbClr val="003160"/>
                </a:solidFill>
              </a:rPr>
              <a:t>consequat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ultricies</a:t>
            </a:r>
            <a:r>
              <a:rPr lang="en-GB" dirty="0">
                <a:solidFill>
                  <a:srgbClr val="003160"/>
                </a:solidFill>
              </a:rPr>
              <a:t>. </a:t>
            </a:r>
            <a:r>
              <a:rPr lang="en-GB" dirty="0" err="1">
                <a:solidFill>
                  <a:srgbClr val="003160"/>
                </a:solidFill>
              </a:rPr>
              <a:t>Nullam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interdum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nisl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ut</a:t>
            </a:r>
            <a:r>
              <a:rPr lang="en-GB" dirty="0">
                <a:solidFill>
                  <a:srgbClr val="003160"/>
                </a:solidFill>
              </a:rPr>
              <a:t> mi gravida </a:t>
            </a:r>
            <a:r>
              <a:rPr lang="en-GB" dirty="0" err="1">
                <a:solidFill>
                  <a:srgbClr val="003160"/>
                </a:solidFill>
              </a:rPr>
              <a:t>faucibus</a:t>
            </a:r>
            <a:r>
              <a:rPr lang="en-GB" dirty="0">
                <a:solidFill>
                  <a:srgbClr val="003160"/>
                </a:solidFill>
              </a:rPr>
              <a:t>. </a:t>
            </a:r>
            <a:r>
              <a:rPr lang="en-GB" dirty="0" err="1">
                <a:solidFill>
                  <a:srgbClr val="003160"/>
                </a:solidFill>
              </a:rPr>
              <a:t>Aliquam</a:t>
            </a:r>
            <a:r>
              <a:rPr lang="en-GB" dirty="0">
                <a:solidFill>
                  <a:srgbClr val="003160"/>
                </a:solidFill>
              </a:rPr>
              <a:t> convallis lacus </a:t>
            </a:r>
            <a:r>
              <a:rPr lang="en-GB" dirty="0" err="1">
                <a:solidFill>
                  <a:srgbClr val="003160"/>
                </a:solidFill>
              </a:rPr>
              <a:t>viverra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enim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ullamcorper</a:t>
            </a:r>
            <a:r>
              <a:rPr lang="en-GB" dirty="0">
                <a:solidFill>
                  <a:srgbClr val="003160"/>
                </a:solidFill>
              </a:rPr>
              <a:t>, </a:t>
            </a:r>
            <a:r>
              <a:rPr lang="en-GB" dirty="0" err="1">
                <a:solidFill>
                  <a:srgbClr val="003160"/>
                </a:solidFill>
              </a:rPr>
              <a:t>ut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molestie</a:t>
            </a:r>
            <a:r>
              <a:rPr lang="en-GB" dirty="0">
                <a:solidFill>
                  <a:srgbClr val="003160"/>
                </a:solidFill>
              </a:rPr>
              <a:t> ante </a:t>
            </a:r>
            <a:r>
              <a:rPr lang="en-GB" dirty="0" err="1">
                <a:solidFill>
                  <a:srgbClr val="003160"/>
                </a:solidFill>
              </a:rPr>
              <a:t>maximus</a:t>
            </a:r>
            <a:r>
              <a:rPr lang="en-GB" dirty="0">
                <a:solidFill>
                  <a:srgbClr val="003160"/>
                </a:solidFill>
              </a:rPr>
              <a:t>. In </a:t>
            </a:r>
            <a:r>
              <a:rPr lang="en-GB" dirty="0" err="1">
                <a:solidFill>
                  <a:srgbClr val="003160"/>
                </a:solidFill>
              </a:rPr>
              <a:t>venenatis</a:t>
            </a:r>
            <a:r>
              <a:rPr lang="en-GB" dirty="0">
                <a:solidFill>
                  <a:srgbClr val="003160"/>
                </a:solidFill>
              </a:rPr>
              <a:t> convallis </a:t>
            </a:r>
            <a:r>
              <a:rPr lang="en-GB" dirty="0" err="1">
                <a:solidFill>
                  <a:srgbClr val="003160"/>
                </a:solidFill>
              </a:rPr>
              <a:t>tellus</a:t>
            </a:r>
            <a:r>
              <a:rPr lang="en-GB" dirty="0">
                <a:solidFill>
                  <a:srgbClr val="003160"/>
                </a:solidFill>
              </a:rPr>
              <a:t>, </a:t>
            </a:r>
            <a:r>
              <a:rPr lang="en-GB" dirty="0" err="1">
                <a:solidFill>
                  <a:srgbClr val="003160"/>
                </a:solidFill>
              </a:rPr>
              <a:t>eu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bibendum</a:t>
            </a:r>
            <a:r>
              <a:rPr lang="en-GB" dirty="0">
                <a:solidFill>
                  <a:srgbClr val="003160"/>
                </a:solidFill>
              </a:rPr>
              <a:t> nisi </a:t>
            </a:r>
            <a:r>
              <a:rPr lang="en-GB" dirty="0" err="1">
                <a:solidFill>
                  <a:srgbClr val="003160"/>
                </a:solidFill>
              </a:rPr>
              <a:t>dapibus</a:t>
            </a:r>
            <a:r>
              <a:rPr lang="en-GB" dirty="0">
                <a:solidFill>
                  <a:srgbClr val="003160"/>
                </a:solidFill>
              </a:rPr>
              <a:t> in. Integer </a:t>
            </a:r>
            <a:r>
              <a:rPr lang="en-GB" dirty="0" err="1">
                <a:solidFill>
                  <a:srgbClr val="003160"/>
                </a:solidFill>
              </a:rPr>
              <a:t>leo</a:t>
            </a:r>
            <a:r>
              <a:rPr lang="en-GB" dirty="0">
                <a:solidFill>
                  <a:srgbClr val="003160"/>
                </a:solidFill>
              </a:rPr>
              <a:t> mi, </a:t>
            </a:r>
            <a:r>
              <a:rPr lang="en-GB" dirty="0" err="1">
                <a:solidFill>
                  <a:srgbClr val="003160"/>
                </a:solidFill>
              </a:rPr>
              <a:t>sagittis</a:t>
            </a:r>
            <a:r>
              <a:rPr lang="en-GB" dirty="0">
                <a:solidFill>
                  <a:srgbClr val="003160"/>
                </a:solidFill>
              </a:rPr>
              <a:t> et </a:t>
            </a:r>
            <a:r>
              <a:rPr lang="en-GB" dirty="0" err="1">
                <a:solidFill>
                  <a:srgbClr val="003160"/>
                </a:solidFill>
              </a:rPr>
              <a:t>est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sed</a:t>
            </a:r>
            <a:r>
              <a:rPr lang="en-GB" dirty="0">
                <a:solidFill>
                  <a:srgbClr val="003160"/>
                </a:solidFill>
              </a:rPr>
              <a:t>, </a:t>
            </a:r>
            <a:r>
              <a:rPr lang="en-GB" dirty="0" err="1">
                <a:solidFill>
                  <a:srgbClr val="003160"/>
                </a:solidFill>
              </a:rPr>
              <a:t>lobortis</a:t>
            </a:r>
            <a:r>
              <a:rPr lang="en-GB" dirty="0">
                <a:solidFill>
                  <a:srgbClr val="003160"/>
                </a:solidFill>
              </a:rPr>
              <a:t> semper </a:t>
            </a:r>
            <a:r>
              <a:rPr lang="en-GB" dirty="0" err="1">
                <a:solidFill>
                  <a:srgbClr val="003160"/>
                </a:solidFill>
              </a:rPr>
              <a:t>odio</a:t>
            </a:r>
            <a:r>
              <a:rPr lang="en-GB" dirty="0">
                <a:solidFill>
                  <a:srgbClr val="003160"/>
                </a:solidFill>
              </a:rPr>
              <a:t>. </a:t>
            </a:r>
            <a:r>
              <a:rPr lang="en-GB" dirty="0" err="1">
                <a:solidFill>
                  <a:srgbClr val="003160"/>
                </a:solidFill>
              </a:rPr>
              <a:t>Curabitur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pulvinar</a:t>
            </a:r>
            <a:r>
              <a:rPr lang="en-GB" dirty="0">
                <a:solidFill>
                  <a:srgbClr val="003160"/>
                </a:solidFill>
              </a:rPr>
              <a:t> lacus in </a:t>
            </a:r>
            <a:r>
              <a:rPr lang="en-GB" dirty="0" err="1">
                <a:solidFill>
                  <a:srgbClr val="003160"/>
                </a:solidFill>
              </a:rPr>
              <a:t>elementum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interdum</a:t>
            </a:r>
            <a:r>
              <a:rPr lang="en-GB" dirty="0">
                <a:solidFill>
                  <a:srgbClr val="003160"/>
                </a:solidFill>
              </a:rPr>
              <a:t>. In </a:t>
            </a:r>
            <a:r>
              <a:rPr lang="en-GB" dirty="0" err="1">
                <a:solidFill>
                  <a:srgbClr val="003160"/>
                </a:solidFill>
              </a:rPr>
              <a:t>hac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habitasse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platea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dictumst</a:t>
            </a:r>
            <a:r>
              <a:rPr lang="en-GB" dirty="0">
                <a:solidFill>
                  <a:srgbClr val="003160"/>
                </a:solidFill>
              </a:rPr>
              <a:t>. </a:t>
            </a:r>
            <a:r>
              <a:rPr lang="en-GB" dirty="0" err="1">
                <a:solidFill>
                  <a:srgbClr val="003160"/>
                </a:solidFill>
              </a:rPr>
              <a:t>Curabitur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sollicitudin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tincidunt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accumsan</a:t>
            </a:r>
            <a:r>
              <a:rPr lang="en-GB" dirty="0">
                <a:solidFill>
                  <a:srgbClr val="003160"/>
                </a:solidFill>
              </a:rPr>
              <a:t>. </a:t>
            </a:r>
            <a:r>
              <a:rPr lang="en-GB" dirty="0" err="1">
                <a:solidFill>
                  <a:srgbClr val="003160"/>
                </a:solidFill>
              </a:rPr>
              <a:t>Quisque</a:t>
            </a:r>
            <a:r>
              <a:rPr lang="en-GB" dirty="0">
                <a:solidFill>
                  <a:srgbClr val="003160"/>
                </a:solidFill>
              </a:rPr>
              <a:t> sit </a:t>
            </a:r>
            <a:r>
              <a:rPr lang="en-GB" dirty="0" err="1">
                <a:solidFill>
                  <a:srgbClr val="003160"/>
                </a:solidFill>
              </a:rPr>
              <a:t>amet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hendrerit</a:t>
            </a:r>
            <a:r>
              <a:rPr lang="en-GB" dirty="0">
                <a:solidFill>
                  <a:srgbClr val="003160"/>
                </a:solidFill>
              </a:rPr>
              <a:t> lacus. </a:t>
            </a:r>
            <a:r>
              <a:rPr lang="en-GB" dirty="0" err="1">
                <a:solidFill>
                  <a:srgbClr val="003160"/>
                </a:solidFill>
              </a:rPr>
              <a:t>Ut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fermentum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tellus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quis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nibh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varius</a:t>
            </a:r>
            <a:r>
              <a:rPr lang="en-GB" dirty="0">
                <a:solidFill>
                  <a:srgbClr val="003160"/>
                </a:solidFill>
              </a:rPr>
              <a:t>, </a:t>
            </a:r>
            <a:r>
              <a:rPr lang="en-GB" dirty="0" err="1">
                <a:solidFill>
                  <a:srgbClr val="003160"/>
                </a:solidFill>
              </a:rPr>
              <a:t>congue</a:t>
            </a:r>
            <a:r>
              <a:rPr lang="en-GB" dirty="0">
                <a:solidFill>
                  <a:srgbClr val="003160"/>
                </a:solidFill>
              </a:rPr>
              <a:t> dictum </a:t>
            </a:r>
            <a:r>
              <a:rPr lang="en-GB" dirty="0" err="1">
                <a:solidFill>
                  <a:srgbClr val="003160"/>
                </a:solidFill>
              </a:rPr>
              <a:t>erat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imperdiet</a:t>
            </a:r>
            <a:r>
              <a:rPr lang="en-GB" dirty="0">
                <a:solidFill>
                  <a:srgbClr val="003160"/>
                </a:solidFill>
              </a:rPr>
              <a:t>. Integer </a:t>
            </a:r>
            <a:r>
              <a:rPr lang="en-GB" dirty="0" err="1">
                <a:solidFill>
                  <a:srgbClr val="003160"/>
                </a:solidFill>
              </a:rPr>
              <a:t>eget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egestas</a:t>
            </a:r>
            <a:r>
              <a:rPr lang="en-GB" dirty="0">
                <a:solidFill>
                  <a:srgbClr val="003160"/>
                </a:solidFill>
              </a:rPr>
              <a:t> ex. </a:t>
            </a:r>
            <a:r>
              <a:rPr lang="en-GB" dirty="0" err="1">
                <a:solidFill>
                  <a:srgbClr val="003160"/>
                </a:solidFill>
              </a:rPr>
              <a:t>Cras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eleifend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congue</a:t>
            </a:r>
            <a:r>
              <a:rPr lang="en-GB" dirty="0">
                <a:solidFill>
                  <a:srgbClr val="003160"/>
                </a:solidFill>
              </a:rPr>
              <a:t> </a:t>
            </a:r>
            <a:r>
              <a:rPr lang="en-GB" dirty="0" err="1">
                <a:solidFill>
                  <a:srgbClr val="003160"/>
                </a:solidFill>
              </a:rPr>
              <a:t>felis</a:t>
            </a:r>
            <a:r>
              <a:rPr lang="en-GB" dirty="0">
                <a:solidFill>
                  <a:srgbClr val="003160"/>
                </a:solidFill>
              </a:rPr>
              <a:t> non </a:t>
            </a:r>
            <a:r>
              <a:rPr lang="en-GB" dirty="0" err="1">
                <a:solidFill>
                  <a:srgbClr val="003160"/>
                </a:solidFill>
              </a:rPr>
              <a:t>lobortis</a:t>
            </a:r>
            <a:r>
              <a:rPr lang="en-GB" dirty="0">
                <a:solidFill>
                  <a:srgbClr val="00316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182" y="1639349"/>
            <a:ext cx="283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727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</a:t>
            </a:r>
            <a:r>
              <a:rPr lang="en-US" sz="2800" dirty="0" smtClean="0">
                <a:solidFill>
                  <a:srgbClr val="E727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  <a:endParaRPr lang="en-US" sz="2800" dirty="0">
              <a:solidFill>
                <a:srgbClr val="E727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68691" y="1835727"/>
            <a:ext cx="2417618" cy="3186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Picture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118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GALLUS Segolene</dc:creator>
  <cp:lastModifiedBy>GALLUS Segolene</cp:lastModifiedBy>
  <cp:revision>47</cp:revision>
  <dcterms:created xsi:type="dcterms:W3CDTF">2017-11-17T10:52:47Z</dcterms:created>
  <dcterms:modified xsi:type="dcterms:W3CDTF">2018-09-17T14:32:24Z</dcterms:modified>
</cp:coreProperties>
</file>