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25/07/2023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038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2028968"/>
            <a:ext cx="3485073" cy="1943264"/>
          </a:xfrm>
        </p:spPr>
        <p:txBody>
          <a:bodyPr rtlCol="0">
            <a:normAutofit fontScale="90000"/>
          </a:bodyPr>
          <a:lstStyle/>
          <a:p>
            <a:pPr algn="l"/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LPAA Projeto 1   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latin typeface="Arial" panose="020B0604020202020204" pitchFamily="34" charset="0"/>
                <a:cs typeface="Arial" panose="020B0604020202020204" pitchFamily="34" charset="0"/>
              </a:rPr>
              <a:t>Analisador de dados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João Alves Pereira Neto</a:t>
            </a:r>
          </a:p>
          <a:p>
            <a:pPr algn="l" rtl="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Data: 25/07/2023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Visão Geral</a:t>
            </a:r>
            <a:endParaRPr lang="pt-BR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978255"/>
            <a:ext cx="4403596" cy="4058751"/>
          </a:xfrm>
        </p:spPr>
        <p:txBody>
          <a:bodyPr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1D5DB"/>
                </a:solidFill>
                <a:effectLst/>
                <a:latin typeface="Söhne"/>
              </a:rPr>
              <a:t>Procurar um diretório e exibir a lista de arquivos disponíveis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1D5DB"/>
                </a:solidFill>
                <a:effectLst/>
                <a:latin typeface="Söhne"/>
              </a:rPr>
              <a:t>Selecionar os arquivos desejados para análise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1D5DB"/>
                </a:solidFill>
                <a:effectLst/>
                <a:latin typeface="Söhne"/>
              </a:rPr>
              <a:t>Escolher o tipo de análise (Quantitativa, Exploratória, Qualitativa)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1D5DB"/>
                </a:solidFill>
                <a:effectLst/>
                <a:latin typeface="Söhne"/>
              </a:rPr>
              <a:t>Gerar gráficos com os resultados da análise</a:t>
            </a:r>
          </a:p>
          <a:p>
            <a:pPr rtl="0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B28925-23CA-28A2-270B-81B45F2D9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911" y="487683"/>
            <a:ext cx="4067547" cy="58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CB744-7F74-D5AC-515A-304FF057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6222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Demonstração do Funcionamento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E2C6D-BDCD-E74A-FBA7-0B6E5F1B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549439"/>
            <a:ext cx="10771436" cy="1174955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Procurar e selecionar um diretório com arquivos de texto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77CF2F-BB5A-98F5-F9A1-57BFB0CA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91" y="1188473"/>
            <a:ext cx="9510091" cy="40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05C39-6E82-F235-0D90-27DD4BDC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220929"/>
            <a:ext cx="10353762" cy="1445342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Selecionar um arquivo da 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Escolher o tipo de análise desejado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Clicar no botão "Analisar" para obter os resultados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Exibir os gráficos gerados após a análise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4A6CC9-4169-8AEC-8212-C6737909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191729"/>
            <a:ext cx="8849032" cy="46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F83D-B4E7-E407-F0A5-34D0A1B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Futuras Atualizações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D3CED-FB45-E00C-4BF8-62CBFBB6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Corrigir o bug da função quantitativa não achar o arquivo colecionado.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Terminal de adicionar a função salvar resultados.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Fazer o programa consequir analisar vários arquivos de uma só vez.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Fazer o programa conseguir realizar os 3 tipos de analise ao mesmo tempo.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Acrescentar mais funções de análise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Melhorar a interface de usuário.</a:t>
            </a:r>
          </a:p>
        </p:txBody>
      </p:sp>
    </p:spTree>
    <p:extLst>
      <p:ext uri="{BB962C8B-B14F-4D97-AF65-F5344CB8AC3E}">
        <p14:creationId xmlns:p14="http://schemas.microsoft.com/office/powerpoint/2010/main" val="164755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{B637D213-3683-4DCC-9145-1DEF813EC994}tf55705232_win32</Template>
  <TotalTime>29</TotalTime>
  <Words>165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Söhne</vt:lpstr>
      <vt:lpstr>Wingdings 2</vt:lpstr>
      <vt:lpstr>SlateVTI</vt:lpstr>
      <vt:lpstr>LPAA Projeto 1     Analisador de dados      </vt:lpstr>
      <vt:lpstr>Visão Geral</vt:lpstr>
      <vt:lpstr>Demonstração do Funcionamento </vt:lpstr>
      <vt:lpstr>Apresentação do PowerPoint</vt:lpstr>
      <vt:lpstr>Futuras Atualizações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LPAA Projeto 1     Analisador de dados      </dc:title>
  <dc:creator>nerom420@gmail.com</dc:creator>
  <cp:lastModifiedBy>nerom420@gmail.com</cp:lastModifiedBy>
  <cp:revision>2</cp:revision>
  <dcterms:created xsi:type="dcterms:W3CDTF">2023-07-26T02:03:55Z</dcterms:created>
  <dcterms:modified xsi:type="dcterms:W3CDTF">2023-07-26T02:33:37Z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