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7"/>
  </p:notesMasterIdLst>
  <p:sldIdLst>
    <p:sldId id="323" r:id="rId5"/>
    <p:sldId id="325" r:id="rId6"/>
    <p:sldId id="338" r:id="rId7"/>
    <p:sldId id="330" r:id="rId8"/>
    <p:sldId id="336" r:id="rId9"/>
    <p:sldId id="326" r:id="rId10"/>
    <p:sldId id="339" r:id="rId11"/>
    <p:sldId id="337" r:id="rId12"/>
    <p:sldId id="328" r:id="rId13"/>
    <p:sldId id="329" r:id="rId14"/>
    <p:sldId id="327" r:id="rId15"/>
    <p:sldId id="335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D1461-88C9-4C76-9A08-EACB44CE3D02}" v="561" dt="2023-03-07T00:25:30.500"/>
    <p1510:client id="{67C93DAB-3BFB-441F-AF69-AC19C4D8DD64}" v="1048" dt="2022-12-03T18:27:53.568"/>
    <p1510:client id="{73347C4E-38BA-41C0-AB78-3735C6B2F4A3}" v="9" dt="2023-03-07T00:27:33.015"/>
    <p1510:client id="{A0F8C210-F04F-40BD-8A5B-78F28FF1714A}" v="13" dt="2023-03-07T18:56:44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63" autoAdjust="0"/>
  </p:normalViewPr>
  <p:slideViewPr>
    <p:cSldViewPr>
      <p:cViewPr varScale="1">
        <p:scale>
          <a:sx n="71" d="100"/>
          <a:sy n="71" d="100"/>
        </p:scale>
        <p:origin x="12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10/09/2023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2606040"/>
          </a:xfrm>
        </p:spPr>
        <p:txBody>
          <a:bodyPr>
            <a:normAutofit/>
          </a:bodyPr>
          <a:lstStyle/>
          <a:p>
            <a:r>
              <a:rPr lang="pt-BR" b="1" dirty="0" err="1">
                <a:latin typeface="Open Sans"/>
                <a:ea typeface="Open Sans"/>
                <a:cs typeface="Open Sans"/>
              </a:rPr>
              <a:t>NKMarina</a:t>
            </a:r>
            <a:r>
              <a:rPr lang="pt-BR" b="1" dirty="0">
                <a:latin typeface="Open Sans"/>
                <a:ea typeface="Open Sans"/>
                <a:cs typeface="Open Sans"/>
              </a:rPr>
              <a:t> Boat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Joao Victor da Silva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Nickler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600" dirty="0">
                <a:latin typeface="Open Sans"/>
                <a:ea typeface="Open Sans"/>
                <a:cs typeface="Open Sans"/>
              </a:rPr>
              <a:t>joao.jvs2@gmail.com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1" y="188640"/>
            <a:ext cx="8352930" cy="1499616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Feature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Driven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Development</a:t>
            </a:r>
            <a:r>
              <a:rPr lang="pt-BR" dirty="0">
                <a:latin typeface="Open Sans"/>
                <a:ea typeface="Open Sans"/>
                <a:cs typeface="Open Sans"/>
              </a:rPr>
              <a:t> (FDD)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2736"/>
            <a:ext cx="835292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Utilizaremos 4 Requisitos principais: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REC-01 – Usuários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REC-02 – Embarcação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REC-03 – Checklist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REC-04 – Agenda</a:t>
            </a:r>
          </a:p>
          <a:p>
            <a:pPr marL="185420" indent="-185420"/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/>
              <a:t>Pacote 01 – Referente ao REC02 e REC01;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/>
              <a:t>Pacote 02 – Referente ao REC03;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/>
              <a:t>Pacote 03 – Referente ao REC04;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/>
              <a:t>Pacote 04 – Desenvolvimentos FrontEnd;</a:t>
            </a:r>
          </a:p>
          <a:p>
            <a:pPr marL="185420" indent="-185420">
              <a:spcAft>
                <a:spcPts val="112"/>
              </a:spcAft>
            </a:pPr>
            <a:endParaRPr lang="pt-BR" dirty="0">
              <a:highlight>
                <a:srgbClr val="FFFF00"/>
              </a:highlight>
            </a:endParaRPr>
          </a:p>
          <a:p>
            <a:pPr marL="185420" indent="-185420">
              <a:spcAft>
                <a:spcPts val="112"/>
              </a:spcAft>
            </a:pP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539528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Tecnologias aplicadas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17" y="1340768"/>
            <a:ext cx="8352929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spcAft>
                <a:spcPts val="112"/>
              </a:spcAft>
              <a:buNone/>
            </a:pPr>
            <a:r>
              <a:rPr lang="pt-BR" dirty="0" err="1">
                <a:latin typeface="Open Sans"/>
                <a:ea typeface="Open Sans"/>
                <a:cs typeface="Open Sans"/>
              </a:rPr>
              <a:t>BackEnd</a:t>
            </a:r>
            <a:r>
              <a:rPr lang="pt-BR" dirty="0">
                <a:latin typeface="Open Sans"/>
                <a:ea typeface="Open Sans"/>
                <a:cs typeface="Open Sans"/>
              </a:rPr>
              <a:t>: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       Java, Spring Boot, JPA, </a:t>
            </a:r>
            <a:r>
              <a:rPr lang="pt-BR" dirty="0" err="1">
                <a:latin typeface="Open Sans"/>
                <a:ea typeface="Open Sans"/>
                <a:cs typeface="Open Sans"/>
              </a:rPr>
              <a:t>Rest</a:t>
            </a:r>
            <a:r>
              <a:rPr lang="pt-BR" dirty="0">
                <a:latin typeface="Open Sans"/>
                <a:ea typeface="Open Sans"/>
                <a:cs typeface="Open Sans"/>
              </a:rPr>
              <a:t> API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       Ide  -  Spring Tool Switch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       </a:t>
            </a:r>
            <a:r>
              <a:rPr lang="pt-BR" dirty="0" err="1">
                <a:latin typeface="Open Sans"/>
                <a:ea typeface="Open Sans"/>
                <a:cs typeface="Open Sans"/>
              </a:rPr>
              <a:t>PostMan</a:t>
            </a: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Front </a:t>
            </a:r>
            <a:r>
              <a:rPr lang="pt-BR" dirty="0" err="1">
                <a:latin typeface="Open Sans"/>
                <a:ea typeface="Open Sans"/>
                <a:cs typeface="Open Sans"/>
              </a:rPr>
              <a:t>End</a:t>
            </a:r>
            <a:r>
              <a:rPr lang="pt-BR" dirty="0">
                <a:latin typeface="Open Sans"/>
                <a:ea typeface="Open Sans"/>
                <a:cs typeface="Open Sans"/>
              </a:rPr>
              <a:t>: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       Angular, TypeScript, </a:t>
            </a:r>
            <a:r>
              <a:rPr lang="pt-BR" dirty="0" err="1">
                <a:latin typeface="Open Sans"/>
                <a:ea typeface="Open Sans"/>
                <a:cs typeface="Open Sans"/>
              </a:rPr>
              <a:t>Html</a:t>
            </a:r>
            <a:r>
              <a:rPr lang="pt-BR" dirty="0">
                <a:latin typeface="Open Sans"/>
                <a:ea typeface="Open Sans"/>
                <a:cs typeface="Open Sans"/>
              </a:rPr>
              <a:t>, CSS e </a:t>
            </a:r>
            <a:r>
              <a:rPr lang="pt-BR" dirty="0" err="1">
                <a:latin typeface="Open Sans"/>
                <a:ea typeface="Open Sans"/>
                <a:cs typeface="Open Sans"/>
              </a:rPr>
              <a:t>BootsTrap</a:t>
            </a:r>
            <a:r>
              <a:rPr lang="pt-BR" dirty="0">
                <a:latin typeface="Open Sans"/>
                <a:ea typeface="Open Sans"/>
                <a:cs typeface="Open Sans"/>
              </a:rPr>
              <a:t>;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       Ide: </a:t>
            </a:r>
            <a:r>
              <a:rPr lang="pt-BR" dirty="0" err="1">
                <a:latin typeface="Open Sans"/>
                <a:ea typeface="Open Sans"/>
                <a:cs typeface="Open Sans"/>
              </a:rPr>
              <a:t>VSCode</a:t>
            </a: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Banco de Dados: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        </a:t>
            </a:r>
            <a:r>
              <a:rPr lang="pt-BR" dirty="0" err="1">
                <a:latin typeface="Open Sans"/>
                <a:ea typeface="Open Sans"/>
                <a:cs typeface="Open Sans"/>
              </a:rPr>
              <a:t>PostgreeSQL</a:t>
            </a:r>
            <a:endParaRPr lang="pt-BR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8352930" cy="504056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Cronograma Futuro (Previsão)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A0F0E7-B0AC-2696-CDE9-AD1F22E6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8" y="835208"/>
            <a:ext cx="7973304" cy="5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2930" cy="648072"/>
          </a:xfrm>
        </p:spPr>
        <p:txBody>
          <a:bodyPr/>
          <a:lstStyle/>
          <a:p>
            <a:r>
              <a:rPr lang="pt-BR" dirty="0"/>
              <a:t>Sistema Organização Marina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38529" y="836712"/>
            <a:ext cx="8352929" cy="5040560"/>
          </a:xfrm>
        </p:spPr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Cliente :  </a:t>
            </a:r>
            <a:r>
              <a:rPr lang="pt-BR" dirty="0">
                <a:latin typeface="Open Sans"/>
                <a:ea typeface="Open Sans"/>
                <a:cs typeface="Open Sans"/>
              </a:rPr>
              <a:t>Uma marina com mais de 50 embarcações de pequeno, médio e de grande porte;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b="1" dirty="0"/>
              <a:t>Identicação do Problema: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/>
              <a:t>	Atualmente quando um cliente da marina precisa da embarcação 	ele faz uma ligação ou envia um WhatsApp solicitando. Com isto, o 	funcionário durante a semana faz uma verificação básica.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/>
              <a:t>	Muitas vezes o funcionário realiza apenas o que foi solicitado e o 	cliente acaba tendo problemas em alto mar que poderiam ser 	verificados anteriormente.</a:t>
            </a:r>
          </a:p>
          <a:p>
            <a:pPr marL="342900" indent="-342900">
              <a:spcAft>
                <a:spcPts val="112"/>
              </a:spcAft>
            </a:pP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b="1" dirty="0"/>
              <a:t>Oportunidade: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/>
              <a:t>	Melhorar o serviço de agendamento e checagem dos itens das 	embarcações antes da saída para a viagem.</a:t>
            </a:r>
          </a:p>
          <a:p>
            <a:pPr marL="700087" lvl="2" indent="-34290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342900" lvl="2" indent="-342900">
              <a:spcBef>
                <a:spcPts val="675"/>
              </a:spcBef>
              <a:spcAft>
                <a:spcPts val="112"/>
              </a:spcAft>
            </a:pPr>
            <a:r>
              <a:rPr lang="pt-BR" sz="2000" b="1" dirty="0"/>
              <a:t>Necessidade:  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sz="2000" dirty="0"/>
              <a:t>	Cliente precisa de um sistema para realizar a organização dos 	processos do dia-a-dia para futuras viagens dos seus clientes</a:t>
            </a:r>
          </a:p>
          <a:p>
            <a:pPr marL="342900" indent="-34290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342900" indent="-34290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4965-8B38-87D8-3FB1-D1DE311E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04" y="21515"/>
            <a:ext cx="8352930" cy="383149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Macro  - Processo : BPM (Futuro)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A0D1BD-918A-B74D-1943-0DFED662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4" y="548680"/>
            <a:ext cx="814243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7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4" y="1417320"/>
            <a:ext cx="835292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/>
              <a:t>Estaremos utilizando o Scrum como forma de acompanhamento das atividades do projeto;</a:t>
            </a:r>
          </a:p>
          <a:p>
            <a:pPr marL="185420" indent="-185420"/>
            <a:endParaRPr lang="pt-BR" dirty="0">
              <a:highlight>
                <a:srgbClr val="FFFF00"/>
              </a:highlight>
            </a:endParaRPr>
          </a:p>
          <a:p>
            <a:pPr marL="185420" indent="-185420"/>
            <a:r>
              <a:rPr lang="pt-BR" dirty="0"/>
              <a:t>Recursos: Inicialmente estamos prevendo apenas um Analista que irar desempenhar as funções de analise, desenvolvimento e testes de todos requisitos;</a:t>
            </a:r>
          </a:p>
          <a:p>
            <a:pPr marL="185420" indent="-185420"/>
            <a:endParaRPr lang="pt-BR" dirty="0">
              <a:highlight>
                <a:srgbClr val="FFFF00"/>
              </a:highlight>
            </a:endParaRPr>
          </a:p>
          <a:p>
            <a:pPr marL="185420" indent="-185420"/>
            <a:r>
              <a:rPr lang="pt-BR" dirty="0"/>
              <a:t>Como plataforma de controle, estaremos utilizando a ferramenta </a:t>
            </a:r>
            <a:r>
              <a:rPr lang="pt-BR" dirty="0" err="1"/>
              <a:t>Trello</a:t>
            </a:r>
            <a:r>
              <a:rPr lang="pt-BR" dirty="0"/>
              <a:t> que temos a forma gratuita deste acompanhamento do projeto;</a:t>
            </a:r>
          </a:p>
          <a:p>
            <a:pPr marL="185420" indent="-185420"/>
            <a:endParaRPr lang="pt-BR" dirty="0">
              <a:highlight>
                <a:srgbClr val="FFFF00"/>
              </a:highlight>
            </a:endParaRPr>
          </a:p>
          <a:p>
            <a:pPr marL="185420" indent="-185420"/>
            <a:endParaRPr lang="pt-B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44624"/>
            <a:ext cx="8352930" cy="1499616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Casos de Uso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B39C6A-F5F3-39E7-CCB8-4EB39F8D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08720"/>
            <a:ext cx="5832648" cy="44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352930" cy="539528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 Gerais do Sistema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4415DD-D422-AA98-77BF-33EA52E4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25741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8071-750A-0E85-36A7-423C93C3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93" y="260648"/>
            <a:ext cx="8352930" cy="1499616"/>
          </a:xfrm>
        </p:spPr>
        <p:txBody>
          <a:bodyPr/>
          <a:lstStyle/>
          <a:p>
            <a:r>
              <a:rPr lang="pt-BR" dirty="0"/>
              <a:t>Diagrama C4 -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FBF10-80EB-54B5-8D92-5319CF09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30167"/>
            <a:ext cx="8554711" cy="51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419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BBD7D-9B28-2A96-7AF4-DFCFEE7F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260648"/>
            <a:ext cx="8352930" cy="32350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Modelagem - 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79A2E6-09CE-7E68-7297-8565E92A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1" y="1001819"/>
            <a:ext cx="851989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90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352930" cy="648072"/>
          </a:xfrm>
        </p:spPr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Modelagem – Banco de Dados</a:t>
            </a:r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8D9D373-5901-EF53-767E-67F7EEDF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836712"/>
            <a:ext cx="859479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D8CFE97B7F54BB64B70AEDF0EB890" ma:contentTypeVersion="2" ma:contentTypeDescription="Crie um novo documento." ma:contentTypeScope="" ma:versionID="f540eaa3552cf20a89e3b36cc1ef338c">
  <xsd:schema xmlns:xsd="http://www.w3.org/2001/XMLSchema" xmlns:xs="http://www.w3.org/2001/XMLSchema" xmlns:p="http://schemas.microsoft.com/office/2006/metadata/properties" xmlns:ns2="8191d3a3-29e2-4032-b098-63d06824dbee" targetNamespace="http://schemas.microsoft.com/office/2006/metadata/properties" ma:root="true" ma:fieldsID="33f958a47b0ae20ce29cc77aa5606997" ns2:_="">
    <xsd:import namespace="8191d3a3-29e2-4032-b098-63d06824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3a3-29e2-4032-b098-63d06824d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8837B-1CF1-4B5A-9121-038039F94D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02694F-8332-47FA-A71E-33B841076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1d3a3-29e2-4032-b098-63d06824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36FF81-0CEF-426B-853C-221AA41BB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579</TotalTime>
  <Words>362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Berlin Sans FB</vt:lpstr>
      <vt:lpstr>Calibri</vt:lpstr>
      <vt:lpstr>Consolas</vt:lpstr>
      <vt:lpstr>Open Sans</vt:lpstr>
      <vt:lpstr>Tw Cen MT</vt:lpstr>
      <vt:lpstr>Tw Cen MT Condensed</vt:lpstr>
      <vt:lpstr>Wingdings 3</vt:lpstr>
      <vt:lpstr>Tema-2014</vt:lpstr>
      <vt:lpstr>NKMarina Boat   Joao Victor da Silva Nickler joao.jvs2@gmail.com </vt:lpstr>
      <vt:lpstr>Sistema Organização Marina</vt:lpstr>
      <vt:lpstr>Diagrama Macro  - Processo : BPM (Futuro)</vt:lpstr>
      <vt:lpstr>Metodologia do Projeto</vt:lpstr>
      <vt:lpstr>Casos de Uso</vt:lpstr>
      <vt:lpstr>Requisitos Gerais do Sistema</vt:lpstr>
      <vt:lpstr>Diagrama C4 - Projeto</vt:lpstr>
      <vt:lpstr>Modelagem - Diagrama de Classes</vt:lpstr>
      <vt:lpstr>Modelagem – Banco de Dados</vt:lpstr>
      <vt:lpstr>Pacotes do Feature Driven Development (FDD)</vt:lpstr>
      <vt:lpstr>Tecnologias aplicadas </vt:lpstr>
      <vt:lpstr>Cronograma Futuro (Previsão)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Cesar Rodrigo Pereira</cp:lastModifiedBy>
  <cp:revision>279</cp:revision>
  <dcterms:created xsi:type="dcterms:W3CDTF">2006-01-02T04:13:30Z</dcterms:created>
  <dcterms:modified xsi:type="dcterms:W3CDTF">2023-09-10T21:01:23Z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0x010100C31D8CFE97B7F54BB64B70AEDF0EB890</vt:lpwstr>
  </property>
</Properties>
</file>