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0FCCE-F2BB-450D-8168-8F0D2FCBB8B8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7892-FC43-4756-961A-CDC6F2353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1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7892-FC43-4756-961A-CDC6F2353A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E912-7401-418D-B2A1-D1D01DF321CF}" type="datetime1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75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1592-4947-43BF-B858-DC0CFB51FC0C}" type="datetime1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3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D79D-6CBE-48F2-A5C4-3AABC9829711}" type="datetime1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43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D93A-BCF5-4D84-86A7-E8B5E994B77A}" type="datetime1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39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665-99CD-47C4-8B93-48B95A354FA2}" type="datetime1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58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6348-5053-44C3-A96D-B84A273707A4}" type="datetime1">
              <a:rPr lang="pt-BR" smtClean="0"/>
              <a:t>19/06/2017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6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1881-970D-4B53-9339-C87AC7BDF74C}" type="datetime1">
              <a:rPr lang="pt-BR" smtClean="0"/>
              <a:t>19/06/2017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6C4A-0D58-45C0-BA23-2BD71FE809EA}" type="datetime1">
              <a:rPr lang="pt-BR" smtClean="0"/>
              <a:t>19/06/2017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61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AE0E-0C76-41AF-B1C1-2F6B198C6A00}" type="datetime1">
              <a:rPr lang="pt-BR" smtClean="0"/>
              <a:t>19/06/2017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5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C4AC-4317-4850-9E05-FF15BFDA7EFD}" type="datetime1">
              <a:rPr lang="pt-BR" smtClean="0"/>
              <a:t>19/06/2017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40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6171-0D61-482B-8983-2C8A4B486683}" type="datetime1">
              <a:rPr lang="pt-BR" smtClean="0"/>
              <a:t>19/06/2017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C837C-6195-4C9A-BAF3-B12960FB7E73}" type="datetime1">
              <a:rPr lang="pt-BR" smtClean="0"/>
              <a:t>19/06/2017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5631-12F9-40B7-814F-67F762A18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24011" y="4149080"/>
            <a:ext cx="9144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Adam Everson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Adão Neto</a:t>
            </a:r>
          </a:p>
          <a:p>
            <a:pPr algn="ctr"/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Geovanne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Frederico</a:t>
            </a:r>
          </a:p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João Vitor Freitas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pedro_000\Documents\TCC\FotosTCC\puc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8640"/>
            <a:ext cx="1700782" cy="234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-14197" y="2852936"/>
            <a:ext cx="91449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>INTEGRAÇÃO JAVA COM DBASE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6480632"/>
            <a:ext cx="9144984" cy="34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Goiânia, Outubro, 2017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40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800" y="334397"/>
            <a:ext cx="9137200" cy="718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Conclusão: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432" y="1741"/>
            <a:ext cx="9144000" cy="332656"/>
          </a:xfrm>
          <a:prstGeom prst="rect">
            <a:avLst/>
          </a:prstGeom>
          <a:solidFill>
            <a:srgbClr val="005E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Integração Java com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dBase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628800"/>
            <a:ext cx="7848872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Comunicação realizada em tempo real;</a:t>
            </a:r>
          </a:p>
          <a:p>
            <a:endParaRPr lang="pt-BR" dirty="0" smtClean="0"/>
          </a:p>
          <a:p>
            <a:r>
              <a:rPr lang="pt-BR" dirty="0" smtClean="0"/>
              <a:t>Individualidade e segurança na leitura dos arquivos;</a:t>
            </a:r>
          </a:p>
          <a:p>
            <a:endParaRPr lang="pt-BR" dirty="0" smtClean="0"/>
          </a:p>
          <a:p>
            <a:r>
              <a:rPr lang="pt-BR" dirty="0" smtClean="0"/>
              <a:t>Requisição e resposta </a:t>
            </a:r>
            <a:r>
              <a:rPr lang="pt-BR" dirty="0" smtClean="0"/>
              <a:t>eficiente;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Outras maneira de realizar a comunicação (XML,  JSON entre outros</a:t>
            </a:r>
            <a:r>
              <a:rPr lang="pt-BR" dirty="0" smtClean="0"/>
              <a:t>).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2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4432" y="1741"/>
            <a:ext cx="9144000" cy="332656"/>
          </a:xfrm>
          <a:prstGeom prst="rect">
            <a:avLst/>
          </a:prstGeom>
          <a:solidFill>
            <a:srgbClr val="005E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Integração Java com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dBase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81" y="33439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Tópicos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79370" y="1700808"/>
            <a:ext cx="7620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Introdução;</a:t>
            </a:r>
          </a:p>
          <a:p>
            <a:pPr marL="1485900" lvl="2" indent="-571500">
              <a:buFont typeface="Arial" pitchFamily="34" charset="0"/>
              <a:buChar char="•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Objetivos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Materiais e métodos;</a:t>
            </a:r>
          </a:p>
          <a:p>
            <a:pPr marL="1485900" lvl="2" indent="-571500">
              <a:buFont typeface="Arial" pitchFamily="34" charset="0"/>
              <a:buChar char="•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Arquivo texto de operação;</a:t>
            </a:r>
          </a:p>
          <a:p>
            <a:pPr marL="1485900" lvl="2" indent="-571500">
              <a:buFont typeface="Arial" pitchFamily="34" charset="0"/>
              <a:buChar char="•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Arquivo texto de resposta.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Resultados;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Conclusão.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39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00" y="334397"/>
            <a:ext cx="5285280" cy="718339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Introdução: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4432" y="1741"/>
            <a:ext cx="9144000" cy="332656"/>
          </a:xfrm>
          <a:prstGeom prst="rect">
            <a:avLst/>
          </a:prstGeom>
          <a:solidFill>
            <a:srgbClr val="005E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Integração Java com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dBase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JoãoVitor\Documents\Faculdade\Paradigmas\Integração JAVAxDBase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1" y="2340913"/>
            <a:ext cx="348038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ãoVitor\Documents\Faculdade\Paradigmas\Integração JAVAxDBase\d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98" y="2708920"/>
            <a:ext cx="4056170" cy="172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5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-4432" y="1741"/>
            <a:ext cx="9144000" cy="332656"/>
          </a:xfrm>
          <a:prstGeom prst="rect">
            <a:avLst/>
          </a:prstGeom>
          <a:solidFill>
            <a:srgbClr val="005E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Integração Java com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dBase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00" y="334397"/>
            <a:ext cx="3845120" cy="718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Objetivo: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75063" y="1988840"/>
            <a:ext cx="75850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Comunicar uma aplicação </a:t>
            </a:r>
            <a:r>
              <a:rPr lang="pt-BR" sz="3600" i="1" dirty="0" smtClean="0">
                <a:latin typeface="Arial" pitchFamily="34" charset="0"/>
                <a:cs typeface="Arial" pitchFamily="34" charset="0"/>
              </a:rPr>
              <a:t>web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> desenvolvida em Java com outra aplicação </a:t>
            </a:r>
            <a:r>
              <a:rPr lang="pt-BR" sz="3600" i="1" dirty="0" err="1" smtClean="0">
                <a:latin typeface="Arial" pitchFamily="34" charset="0"/>
                <a:cs typeface="Arial" pitchFamily="34" charset="0"/>
              </a:rPr>
              <a:t>client</a:t>
            </a:r>
            <a:r>
              <a:rPr lang="pt-BR" sz="3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>desenvolvida em </a:t>
            </a:r>
            <a:r>
              <a:rPr lang="pt-BR" sz="3600" dirty="0" err="1" smtClean="0">
                <a:latin typeface="Arial" pitchFamily="34" charset="0"/>
                <a:cs typeface="Arial" pitchFamily="34" charset="0"/>
              </a:rPr>
              <a:t>dBase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.</a:t>
            </a:r>
            <a:endParaRPr lang="pt-BR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1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Uma aplicação </a:t>
            </a:r>
            <a:r>
              <a:rPr lang="pt-BR" i="1" dirty="0" err="1" smtClean="0"/>
              <a:t>Client</a:t>
            </a:r>
            <a:r>
              <a:rPr lang="pt-BR" i="1" dirty="0" smtClean="0"/>
              <a:t> </a:t>
            </a:r>
            <a:r>
              <a:rPr lang="pt-BR" dirty="0" smtClean="0"/>
              <a:t>escrita em </a:t>
            </a:r>
            <a:r>
              <a:rPr lang="pt-BR" dirty="0" err="1" smtClean="0"/>
              <a:t>dBase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Estruturada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IDE </a:t>
            </a:r>
            <a:r>
              <a:rPr lang="pt-BR" dirty="0" err="1"/>
              <a:t>dBase</a:t>
            </a:r>
            <a:r>
              <a:rPr lang="pt-BR" dirty="0"/>
              <a:t> </a:t>
            </a:r>
            <a:r>
              <a:rPr lang="pt-BR" dirty="0" err="1"/>
              <a:t>plus</a:t>
            </a:r>
            <a:r>
              <a:rPr lang="pt-BR" dirty="0"/>
              <a:t> </a:t>
            </a:r>
            <a:r>
              <a:rPr lang="pt-BR" dirty="0" smtClean="0"/>
              <a:t>11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smtClean="0"/>
              <a:t>Sem interface (console</a:t>
            </a:r>
            <a:r>
              <a:rPr lang="pt-BR" dirty="0" smtClean="0"/>
              <a:t>).</a:t>
            </a: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Uma aplicação Web escrita em Java:</a:t>
            </a:r>
          </a:p>
          <a:p>
            <a:pPr lvl="1"/>
            <a:r>
              <a:rPr lang="pt-BR" dirty="0" err="1"/>
              <a:t>Desing</a:t>
            </a:r>
            <a:r>
              <a:rPr lang="pt-BR" dirty="0"/>
              <a:t> </a:t>
            </a:r>
            <a:r>
              <a:rPr lang="pt-BR" dirty="0" err="1"/>
              <a:t>patterns</a:t>
            </a:r>
            <a:r>
              <a:rPr lang="pt-BR" dirty="0"/>
              <a:t> MVC (</a:t>
            </a:r>
            <a:r>
              <a:rPr lang="pt-BR" dirty="0" err="1"/>
              <a:t>Model-View-Controller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IDE Eclipse;</a:t>
            </a:r>
          </a:p>
          <a:p>
            <a:pPr lvl="1"/>
            <a:r>
              <a:rPr lang="pt-BR" dirty="0" smtClean="0"/>
              <a:t>Interface (páginas .</a:t>
            </a:r>
            <a:r>
              <a:rPr lang="pt-BR" dirty="0" err="1" smtClean="0"/>
              <a:t>html</a:t>
            </a:r>
            <a:r>
              <a:rPr lang="pt-BR" dirty="0" smtClean="0"/>
              <a:t> e .</a:t>
            </a:r>
            <a:r>
              <a:rPr lang="pt-BR" dirty="0" err="1" smtClean="0"/>
              <a:t>jsp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Orientado a objetos;</a:t>
            </a:r>
          </a:p>
          <a:p>
            <a:pPr lvl="1"/>
            <a:r>
              <a:rPr lang="pt-BR" dirty="0"/>
              <a:t>Servidor </a:t>
            </a:r>
            <a:r>
              <a:rPr lang="pt-BR" dirty="0" err="1"/>
              <a:t>Tomcat</a:t>
            </a:r>
            <a:r>
              <a:rPr lang="pt-BR" dirty="0"/>
              <a:t> </a:t>
            </a:r>
            <a:r>
              <a:rPr lang="pt-BR" dirty="0" smtClean="0"/>
              <a:t>v9.0</a:t>
            </a:r>
          </a:p>
          <a:p>
            <a:pPr lvl="1"/>
            <a:r>
              <a:rPr lang="pt-BR" dirty="0" err="1" smtClean="0"/>
              <a:t>Servlet</a:t>
            </a:r>
            <a:r>
              <a:rPr lang="pt-BR" dirty="0" smtClean="0"/>
              <a:t>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00" y="334397"/>
            <a:ext cx="3845120" cy="718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Materiais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432" y="1741"/>
            <a:ext cx="9144000" cy="332656"/>
          </a:xfrm>
          <a:prstGeom prst="rect">
            <a:avLst/>
          </a:prstGeom>
          <a:solidFill>
            <a:srgbClr val="005E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Integração Java com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dBase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29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4432" y="1741"/>
            <a:ext cx="9144000" cy="332656"/>
          </a:xfrm>
          <a:prstGeom prst="rect">
            <a:avLst/>
          </a:prstGeom>
          <a:solidFill>
            <a:srgbClr val="005E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Integração Java com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dBase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00" y="334397"/>
            <a:ext cx="3845120" cy="718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Métodos: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JoãoVitor\Documents\Faculdade\Paradigmas\Integração JAVAxDBase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9" y="2597857"/>
            <a:ext cx="3009376" cy="19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oãoVitor\Documents\Faculdade\Paradigmas\Integração JAVAxDBase\t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63" y="1700808"/>
            <a:ext cx="612068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oãoVitor\Documents\Faculdade\Paradigmas\Integração JAVAxDBase\dBase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29000"/>
            <a:ext cx="311468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a direita 6"/>
          <p:cNvSpPr/>
          <p:nvPr/>
        </p:nvSpPr>
        <p:spPr>
          <a:xfrm rot="19791306">
            <a:off x="2798347" y="24868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2259491">
            <a:off x="5194191" y="25119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C:\Users\JoãoVitor\Documents\Faculdade\Paradigmas\Integração JAVAxDBase\t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63" y="5365181"/>
            <a:ext cx="612068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 para a direita 11"/>
          <p:cNvSpPr/>
          <p:nvPr/>
        </p:nvSpPr>
        <p:spPr>
          <a:xfrm rot="12952406">
            <a:off x="2676985" y="48229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8389200">
            <a:off x="5194192" y="48669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758773" y="1124744"/>
            <a:ext cx="1389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Operação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28416" y="6124652"/>
            <a:ext cx="130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Resposta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4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66616" y="1700808"/>
            <a:ext cx="4461095" cy="4525963"/>
          </a:xfrm>
        </p:spPr>
        <p:txBody>
          <a:bodyPr/>
          <a:lstStyle/>
          <a:p>
            <a:r>
              <a:rPr lang="pt-BR" dirty="0" smtClean="0"/>
              <a:t>1 – Inserir;</a:t>
            </a:r>
          </a:p>
          <a:p>
            <a:r>
              <a:rPr lang="pt-BR" dirty="0" smtClean="0"/>
              <a:t>1 – Funcionário;</a:t>
            </a:r>
          </a:p>
          <a:p>
            <a:r>
              <a:rPr lang="pt-BR" dirty="0" smtClean="0"/>
              <a:t>1234 – Matricula;</a:t>
            </a:r>
          </a:p>
          <a:p>
            <a:r>
              <a:rPr lang="pt-BR" dirty="0" smtClean="0"/>
              <a:t>Joao – Nome;</a:t>
            </a:r>
          </a:p>
          <a:p>
            <a:r>
              <a:rPr lang="pt-BR" dirty="0" smtClean="0"/>
              <a:t>rua – Endereço;</a:t>
            </a:r>
          </a:p>
          <a:p>
            <a:r>
              <a:rPr lang="pt-BR" dirty="0" smtClean="0"/>
              <a:t>1324 – Código da função do funcionário.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-4432" y="1741"/>
            <a:ext cx="9144000" cy="332656"/>
          </a:xfrm>
          <a:prstGeom prst="rect">
            <a:avLst/>
          </a:prstGeom>
          <a:solidFill>
            <a:srgbClr val="005E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Integração Java com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dBase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00" y="334397"/>
            <a:ext cx="9137200" cy="718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Arquivo texto de operação: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JoãoVitor\Documents\Faculdade\Paradigmas\Integração JAVAxDBase\oper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3" y="1700808"/>
            <a:ext cx="4316015" cy="41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46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4432" y="1741"/>
            <a:ext cx="9144000" cy="332656"/>
          </a:xfrm>
          <a:prstGeom prst="rect">
            <a:avLst/>
          </a:prstGeom>
          <a:solidFill>
            <a:srgbClr val="005E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Integração Java com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dBase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00" y="334397"/>
            <a:ext cx="9137200" cy="718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Arquivo texto de resposta: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JoãoVitor\Documents\Faculdade\Paradigmas\Integração JAVAxDBase\respos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5" y="1196751"/>
            <a:ext cx="7590830" cy="548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6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4432" y="1741"/>
            <a:ext cx="9144000" cy="332656"/>
          </a:xfrm>
          <a:prstGeom prst="rect">
            <a:avLst/>
          </a:prstGeom>
          <a:solidFill>
            <a:srgbClr val="005E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>
                <a:latin typeface="Arial" pitchFamily="34" charset="0"/>
                <a:cs typeface="Arial" pitchFamily="34" charset="0"/>
              </a:rPr>
              <a:t>Integração Java com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dBase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00" y="334397"/>
            <a:ext cx="9137200" cy="718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smtClean="0">
                <a:latin typeface="Arial" pitchFamily="34" charset="0"/>
                <a:cs typeface="Arial" pitchFamily="34" charset="0"/>
              </a:rPr>
              <a:t>Resultados: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 descr="C:\Users\JoãoVitor\Documents\Faculdade\Paradigmas\Integração JAVAxDBase\interfac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" y="1772816"/>
            <a:ext cx="471316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oãoVitor\Documents\Faculdade\Paradigmas\Integração JAVAxDBase\interfa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16397"/>
            <a:ext cx="403066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JoãoVitor\Documents\Faculdade\Paradigmas\Integração JAVAxDBase\interfac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431447"/>
            <a:ext cx="1530052" cy="86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23528" y="14004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1)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92985" y="2216287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2)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586656" y="554357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3)</a:t>
            </a:r>
            <a:endParaRPr lang="pt-BR" sz="20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631-12F9-40B7-814F-67F762A180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66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245</Words>
  <Application>Microsoft Office PowerPoint</Application>
  <PresentationFormat>Apresentação na tela (4:3)</PresentationFormat>
  <Paragraphs>73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Introdução: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Vitor Freitas</dc:creator>
  <cp:lastModifiedBy>João Vitor Freitas</cp:lastModifiedBy>
  <cp:revision>9</cp:revision>
  <dcterms:created xsi:type="dcterms:W3CDTF">2017-06-19T02:04:39Z</dcterms:created>
  <dcterms:modified xsi:type="dcterms:W3CDTF">2017-06-19T10:53:24Z</dcterms:modified>
</cp:coreProperties>
</file>