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52ED948-A631-C54C-A50F-12198AD2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305916"/>
            <a:ext cx="7945916" cy="27821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4F79E1-6083-9D4A-8E29-06B3C4BA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588464"/>
            <a:ext cx="8012366" cy="24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4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O </a:t>
            </a:r>
            <a:r>
              <a:rPr lang="pt-BR" sz="3200" b="0" i="0" dirty="0" err="1">
                <a:effectLst/>
                <a:latin typeface="Söhne"/>
              </a:rPr>
              <a:t>LaTeX</a:t>
            </a:r>
            <a:r>
              <a:rPr lang="pt-BR" sz="3200" b="0" i="0" dirty="0">
                <a:effectLst/>
                <a:latin typeface="Söhne"/>
              </a:rPr>
              <a:t> é especialmente conhecido por sua capacidade de criar fórmulas matemáticas de alta qualidade.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Ele oferece uma sintaxe intuitiva para expressões matemáticas, e os resultados são automaticamente formatados de maneira esteticamente agradável.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B247DAB-30BE-4479-16DA-70ADA71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16" y="5082282"/>
            <a:ext cx="4398368" cy="1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Ambientes e Pacotes: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Ambientes como </a:t>
            </a:r>
            <a:r>
              <a:rPr lang="pt-BR" sz="3200" b="0" i="0" dirty="0" err="1">
                <a:effectLst/>
                <a:latin typeface="Söhne"/>
              </a:rPr>
              <a:t>itemize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Pacotes como </a:t>
            </a:r>
            <a:r>
              <a:rPr lang="pt-BR" sz="3200" b="0" i="0" dirty="0" err="1">
                <a:effectLst/>
                <a:latin typeface="Söhne"/>
              </a:rPr>
              <a:t>graphicx</a:t>
            </a:r>
            <a:r>
              <a:rPr lang="pt-BR" sz="3200" b="0" i="0" dirty="0">
                <a:effectLst/>
                <a:latin typeface="Söhne"/>
              </a:rPr>
              <a:t> para gráficos.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A6EC78E-A9FE-17F8-F373-499DF103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72" y="3781453"/>
            <a:ext cx="3514856" cy="2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Automatização de Títulos: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section</a:t>
            </a:r>
            <a:r>
              <a:rPr lang="pt-BR" sz="3200" b="0" i="0" dirty="0">
                <a:effectLst/>
                <a:latin typeface="Söhne"/>
              </a:rPr>
              <a:t>{Introdução}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subsection</a:t>
            </a:r>
            <a:r>
              <a:rPr lang="pt-BR" sz="3200" b="0" i="0" dirty="0">
                <a:effectLst/>
                <a:latin typeface="Söhne"/>
              </a:rPr>
              <a:t>{Motivação}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1CBC6A1-4BCB-722B-490B-914F4654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4" y="4332432"/>
            <a:ext cx="5163111" cy="16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Gestão de Referências: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Citações:  autor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Bibliografia: bibliografia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8B97E42-946E-FB08-C67B-381224AC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961939"/>
            <a:ext cx="5678962" cy="16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3041086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-959463" y="-155242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4D979D-9732-8E6B-F3BB-E43B047157E2}"/>
              </a:ext>
            </a:extLst>
          </p:cNvPr>
          <p:cNvSpPr txBox="1"/>
          <p:nvPr/>
        </p:nvSpPr>
        <p:spPr>
          <a:xfrm rot="20432437">
            <a:off x="1526054" y="1887284"/>
            <a:ext cx="460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Gill Sans ExtraBoldDisplay" panose="020B0400000000000000" pitchFamily="34" charset="0"/>
              </a:rPr>
              <a:t>Vamos para a prática?</a:t>
            </a:r>
          </a:p>
        </p:txBody>
      </p:sp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05729347-9EE1-39F1-82F6-EE48F403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77" y="593417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553681" y="735955"/>
            <a:ext cx="1108463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4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344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344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344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344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344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32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1270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3775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O que é o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Sistema de preparação de documentos.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Amplamente utilizado para documentos técnicos e acadêmicos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7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Por que escolher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Alta qualidade tipográfica.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Controle preciso de formatação.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Suporte robusto para fórmulas matemáticas.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374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Elementos Essenciais: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Preambulo: Configurações iniciais.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Corpo do Documento: Conteúdo real.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Comandos: Instruções específicas.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1980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Preambulo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>
                <a:effectLst/>
                <a:latin typeface="Söhne"/>
              </a:rPr>
              <a:t>No preâmbulo, você configura o tipo de documento, define pacotes e realiza configurações iniciais. Exemplo:</a:t>
            </a:r>
            <a:endParaRPr lang="pt-BR" sz="3200" b="0" i="0" dirty="0">
              <a:effectLst/>
              <a:latin typeface="Söhne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ACDFCBD-617C-E0CF-79F4-FE911DC4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64" y="2959329"/>
            <a:ext cx="8846614" cy="21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Corpo do Documento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O corpo do documento contém o conteúdo real, como texto, seções, fórmulas, etc. 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754237-DB2B-897A-858D-C311B4F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69" y="2851424"/>
            <a:ext cx="8420260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Comandos são instruções específicas que afetam o formato ou o comportamento do documento. 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CB36EE6-4C8A-B481-98C3-72FBDDF2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98" y="2578356"/>
            <a:ext cx="8532902" cy="35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4F93E1-235F-4B47-0550-BC9F2588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513466"/>
            <a:ext cx="7548531" cy="22782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27119A1-9B5C-4EF2-ED6C-C8A04E5A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791673"/>
            <a:ext cx="7654511" cy="27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596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Gill Sans Condensed</vt:lpstr>
      <vt:lpstr>Gill Sans ExtraBoldDisplay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10</cp:revision>
  <dcterms:created xsi:type="dcterms:W3CDTF">2023-12-20T18:32:02Z</dcterms:created>
  <dcterms:modified xsi:type="dcterms:W3CDTF">2023-12-29T18:06:15Z</dcterms:modified>
</cp:coreProperties>
</file>