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0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4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0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6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8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1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9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1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1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6F4257-8A8B-4687-A362-2FB0FD59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52E944-E8B4-B78A-0B4C-D8ABC7759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231633" cy="3162300"/>
          </a:xfrm>
        </p:spPr>
        <p:txBody>
          <a:bodyPr>
            <a:normAutofit/>
          </a:bodyPr>
          <a:lstStyle/>
          <a:p>
            <a:r>
              <a:rPr lang="pt-BR" dirty="0"/>
              <a:t>Gestão de projetos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676F01-64E1-CCC0-1A8A-67D168374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231633" cy="985075"/>
          </a:xfrm>
        </p:spPr>
        <p:txBody>
          <a:bodyPr>
            <a:normAutofit/>
          </a:bodyPr>
          <a:lstStyle/>
          <a:p>
            <a:r>
              <a:rPr lang="pt-BR" dirty="0"/>
              <a:t>Desafio</a:t>
            </a:r>
          </a:p>
          <a:p>
            <a:endParaRPr lang="pt-B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5B7E46-FCBF-464B-8083-9AF1A059E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-1263"/>
            <a:ext cx="3484819" cy="3430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79A868-152F-4392-8D0D-C56B1C229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3429000"/>
            <a:ext cx="3483870" cy="342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613F7046-4879-4110-98EC-7B7416E5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43582" y="3407228"/>
            <a:ext cx="3428999" cy="3484818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E14A411-88B5-46A6-AD90-72073BCB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9837" y="3431225"/>
            <a:ext cx="3482163" cy="3430264"/>
          </a:xfrm>
          <a:custGeom>
            <a:avLst/>
            <a:gdLst>
              <a:gd name="connsiteX0" fmla="*/ 3478283 w 3482163"/>
              <a:gd name="connsiteY0" fmla="*/ 0 h 3430264"/>
              <a:gd name="connsiteX1" fmla="*/ 3482163 w 3482163"/>
              <a:gd name="connsiteY1" fmla="*/ 0 h 3430264"/>
              <a:gd name="connsiteX2" fmla="*/ 3482163 w 3482163"/>
              <a:gd name="connsiteY2" fmla="*/ 3430264 h 3430264"/>
              <a:gd name="connsiteX3" fmla="*/ 0 w 3482163"/>
              <a:gd name="connsiteY3" fmla="*/ 3430264 h 3430264"/>
              <a:gd name="connsiteX4" fmla="*/ 0 w 3482163"/>
              <a:gd name="connsiteY4" fmla="*/ 3426283 h 3430264"/>
              <a:gd name="connsiteX5" fmla="*/ 335407 w 3482163"/>
              <a:gd name="connsiteY5" fmla="*/ 3410137 h 3430264"/>
              <a:gd name="connsiteX6" fmla="*/ 3473897 w 3482163"/>
              <a:gd name="connsiteY6" fmla="*/ 170675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2163" h="3430264">
                <a:moveTo>
                  <a:pt x="3478283" y="0"/>
                </a:moveTo>
                <a:lnTo>
                  <a:pt x="3482163" y="0"/>
                </a:lnTo>
                <a:lnTo>
                  <a:pt x="3482163" y="3430264"/>
                </a:lnTo>
                <a:lnTo>
                  <a:pt x="0" y="3430264"/>
                </a:lnTo>
                <a:lnTo>
                  <a:pt x="0" y="3426283"/>
                </a:lnTo>
                <a:lnTo>
                  <a:pt x="335407" y="3410137"/>
                </a:lnTo>
                <a:cubicBezTo>
                  <a:pt x="2041201" y="3245035"/>
                  <a:pt x="3386298" y="1871077"/>
                  <a:pt x="3473897" y="17067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Nuvens azuis e rosas">
            <a:extLst>
              <a:ext uri="{FF2B5EF4-FFF2-40B4-BE49-F238E27FC236}">
                <a16:creationId xmlns:a16="http://schemas.microsoft.com/office/drawing/2014/main" id="{84A36853-91EC-0FE6-4086-A560407C0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11" r="32534" b="2"/>
          <a:stretch/>
        </p:blipFill>
        <p:spPr>
          <a:xfrm>
            <a:off x="8699542" y="2"/>
            <a:ext cx="3492458" cy="6858001"/>
          </a:xfrm>
          <a:custGeom>
            <a:avLst/>
            <a:gdLst/>
            <a:ahLst/>
            <a:cxnLst/>
            <a:rect l="l" t="t" r="r" b="b"/>
            <a:pathLst>
              <a:path w="3492458" h="6858001">
                <a:moveTo>
                  <a:pt x="0" y="0"/>
                </a:moveTo>
                <a:lnTo>
                  <a:pt x="3492458" y="0"/>
                </a:lnTo>
                <a:lnTo>
                  <a:pt x="3492458" y="3430264"/>
                </a:lnTo>
                <a:lnTo>
                  <a:pt x="3488603" y="3430264"/>
                </a:lnTo>
                <a:lnTo>
                  <a:pt x="3484192" y="3601898"/>
                </a:lnTo>
                <a:cubicBezTo>
                  <a:pt x="3390753" y="5415660"/>
                  <a:pt x="1866561" y="6858001"/>
                  <a:pt x="0" y="6858001"/>
                </a:cubicBezTo>
                <a:lnTo>
                  <a:pt x="0" y="3430264"/>
                </a:lnTo>
                <a:lnTo>
                  <a:pt x="0" y="342524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272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7353C-C075-7C4B-E676-445D5D3C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Marshmallow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C5080-19D3-AFCA-7497-9F20105D2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Grupos de 4 a 5 participantes;</a:t>
            </a:r>
          </a:p>
          <a:p>
            <a:r>
              <a:rPr lang="pt-BR" sz="2800" dirty="0"/>
              <a:t>Criar uma estrutura livre que suporte o marshmallow no topo;</a:t>
            </a:r>
          </a:p>
          <a:p>
            <a:r>
              <a:rPr lang="pt-BR" sz="2800" dirty="0"/>
              <a:t>Duração: Esta aula;</a:t>
            </a:r>
          </a:p>
          <a:p>
            <a:r>
              <a:rPr lang="pt-BR" sz="2800" dirty="0"/>
              <a:t>A estrutura mais alta vence;</a:t>
            </a:r>
          </a:p>
        </p:txBody>
      </p:sp>
      <p:pic>
        <p:nvPicPr>
          <p:cNvPr id="5" name="Imagem 4" descr="Imagem em preto e branco">
            <a:extLst>
              <a:ext uri="{FF2B5EF4-FFF2-40B4-BE49-F238E27FC236}">
                <a16:creationId xmlns:a16="http://schemas.microsoft.com/office/drawing/2014/main" id="{B4404C6E-D3A6-D62C-5EDF-C9D0FA981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754" y="2781294"/>
            <a:ext cx="4076706" cy="407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9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7353C-C075-7C4B-E676-445D5D3C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C5080-19D3-AFCA-7497-9F20105D2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20 filetes de macarrão tipo </a:t>
            </a:r>
            <a:r>
              <a:rPr lang="pt-BR" sz="2800" dirty="0" err="1"/>
              <a:t>spaghetti</a:t>
            </a:r>
            <a:r>
              <a:rPr lang="pt-BR" sz="2800" dirty="0"/>
              <a:t>;</a:t>
            </a:r>
          </a:p>
          <a:p>
            <a:r>
              <a:rPr lang="pt-BR" sz="2800" dirty="0"/>
              <a:t>90 cm de fita crepe;</a:t>
            </a:r>
          </a:p>
          <a:p>
            <a:r>
              <a:rPr lang="pt-BR" sz="2800" dirty="0"/>
              <a:t>90 cm de barbante;</a:t>
            </a:r>
          </a:p>
          <a:p>
            <a:r>
              <a:rPr lang="pt-BR" sz="2800" dirty="0"/>
              <a:t>1 marshmallow.</a:t>
            </a:r>
          </a:p>
        </p:txBody>
      </p:sp>
      <p:pic>
        <p:nvPicPr>
          <p:cNvPr id="5" name="Imagem 4" descr="Imagem em preto e branco">
            <a:extLst>
              <a:ext uri="{FF2B5EF4-FFF2-40B4-BE49-F238E27FC236}">
                <a16:creationId xmlns:a16="http://schemas.microsoft.com/office/drawing/2014/main" id="{17CE512E-1893-74E8-D4F2-2A65AF096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754" y="2781294"/>
            <a:ext cx="4076706" cy="407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96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7353C-C075-7C4B-E676-445D5D3C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Questões que serão respondidas após o desafio!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C5080-19D3-AFCA-7497-9F20105D2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27316"/>
            <a:ext cx="4446745" cy="35135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sz="2800" dirty="0"/>
              <a:t>1. Quais os principais desafios na gestão de projetos?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dirty="0"/>
              <a:t>2. O que mais pressionou o time, a questão técnica (altura da estrutura) ou gerencial (pressão por tempo e consumo dos recursos)?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2E38981-902D-46F3-8AB9-997665F75F4B}"/>
              </a:ext>
            </a:extLst>
          </p:cNvPr>
          <p:cNvSpPr txBox="1">
            <a:spLocks/>
          </p:cNvSpPr>
          <p:nvPr/>
        </p:nvSpPr>
        <p:spPr>
          <a:xfrm>
            <a:off x="6235395" y="2427316"/>
            <a:ext cx="4446745" cy="35135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dirty="0"/>
              <a:t>3. Como a equipe organizou o trabalho? Houve etapas definidas de planejamento e execução? Geraram protótipos ou esquemas intermediários?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dirty="0"/>
              <a:t>4. Como foi o relacionamento da equipe? Todos participaram? Teve um líder?</a:t>
            </a:r>
          </a:p>
        </p:txBody>
      </p:sp>
    </p:spTree>
    <p:extLst>
      <p:ext uri="{BB962C8B-B14F-4D97-AF65-F5344CB8AC3E}">
        <p14:creationId xmlns:p14="http://schemas.microsoft.com/office/powerpoint/2010/main" val="1793423775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18BD1"/>
      </a:accent1>
      <a:accent2>
        <a:srgbClr val="A471C7"/>
      </a:accent2>
      <a:accent3>
        <a:srgbClr val="978BD1"/>
      </a:accent3>
      <a:accent4>
        <a:srgbClr val="7186C7"/>
      </a:accent4>
      <a:accent5>
        <a:srgbClr val="71AAC7"/>
      </a:accent5>
      <a:accent6>
        <a:srgbClr val="65B1AB"/>
      </a:accent6>
      <a:hlink>
        <a:srgbClr val="568F5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143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Avenir Next LT Pro Light</vt:lpstr>
      <vt:lpstr>BlocksVTI</vt:lpstr>
      <vt:lpstr>Gestão de projetos</vt:lpstr>
      <vt:lpstr>Desafio Marshmallow</vt:lpstr>
      <vt:lpstr>Material</vt:lpstr>
      <vt:lpstr>Questões que serão respondidas após o desafio!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projetos</dc:title>
  <dc:creator>LEONARDO HENRIQUE RAIZ</dc:creator>
  <cp:lastModifiedBy>Leonardo Raiz</cp:lastModifiedBy>
  <cp:revision>9</cp:revision>
  <dcterms:created xsi:type="dcterms:W3CDTF">2023-12-20T18:32:02Z</dcterms:created>
  <dcterms:modified xsi:type="dcterms:W3CDTF">2024-01-08T19:39:15Z</dcterms:modified>
</cp:coreProperties>
</file>