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68" r:id="rId3"/>
    <p:sldId id="257" r:id="rId4"/>
    <p:sldId id="261" r:id="rId5"/>
    <p:sldId id="258" r:id="rId6"/>
    <p:sldId id="259" r:id="rId7"/>
    <p:sldId id="260" r:id="rId8"/>
    <p:sldId id="262" r:id="rId9"/>
    <p:sldId id="263" r:id="rId10"/>
    <p:sldId id="264" r:id="rId11"/>
    <p:sldId id="265" r:id="rId12"/>
    <p:sldId id="266" r:id="rId13"/>
    <p:sldId id="267" r:id="rId14"/>
    <p:sldId id="269" r:id="rId1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9D0109-A54F-4805-96DB-AAED3C0FF423}" v="16" dt="2023-10-18T13:54:00.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883" y="13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Pedro Gonçalves Pacheco" userId="bc403a8e-87cf-4bdb-bf6f-9dc90a701117" providerId="ADAL" clId="{D79D0109-A54F-4805-96DB-AAED3C0FF423}"/>
    <pc:docChg chg="undo custSel addSld delSld modSld sldOrd addMainMaster delMainMaster">
      <pc:chgData name="João Pedro Gonçalves Pacheco" userId="bc403a8e-87cf-4bdb-bf6f-9dc90a701117" providerId="ADAL" clId="{D79D0109-A54F-4805-96DB-AAED3C0FF423}" dt="2023-10-18T13:54:26.758" v="751" actId="1440"/>
      <pc:docMkLst>
        <pc:docMk/>
      </pc:docMkLst>
      <pc:sldChg chg="addSp delSp modSp new mod setBg modClrScheme setClrOvrMap delDesignElem chgLayout">
        <pc:chgData name="João Pedro Gonçalves Pacheco" userId="bc403a8e-87cf-4bdb-bf6f-9dc90a701117" providerId="ADAL" clId="{D79D0109-A54F-4805-96DB-AAED3C0FF423}" dt="2023-10-18T13:35:13.922" v="168" actId="26606"/>
        <pc:sldMkLst>
          <pc:docMk/>
          <pc:sldMk cId="1599006941" sldId="256"/>
        </pc:sldMkLst>
        <pc:spChg chg="mod">
          <ac:chgData name="João Pedro Gonçalves Pacheco" userId="bc403a8e-87cf-4bdb-bf6f-9dc90a701117" providerId="ADAL" clId="{D79D0109-A54F-4805-96DB-AAED3C0FF423}" dt="2023-10-18T13:35:13.922" v="168" actId="26606"/>
          <ac:spMkLst>
            <pc:docMk/>
            <pc:sldMk cId="1599006941" sldId="256"/>
            <ac:spMk id="2" creationId="{2E1D0917-8D4B-8C61-AE9A-454024C69A76}"/>
          </ac:spMkLst>
        </pc:spChg>
        <pc:spChg chg="mod">
          <ac:chgData name="João Pedro Gonçalves Pacheco" userId="bc403a8e-87cf-4bdb-bf6f-9dc90a701117" providerId="ADAL" clId="{D79D0109-A54F-4805-96DB-AAED3C0FF423}" dt="2023-10-18T13:35:13.922" v="168" actId="26606"/>
          <ac:spMkLst>
            <pc:docMk/>
            <pc:sldMk cId="1599006941" sldId="256"/>
            <ac:spMk id="3" creationId="{7931261E-3354-9220-61E6-A700C7AEA89C}"/>
          </ac:spMkLst>
        </pc:spChg>
        <pc:spChg chg="add del">
          <ac:chgData name="João Pedro Gonçalves Pacheco" userId="bc403a8e-87cf-4bdb-bf6f-9dc90a701117" providerId="ADAL" clId="{D79D0109-A54F-4805-96DB-AAED3C0FF423}" dt="2023-10-18T13:35:13.908" v="167" actId="26606"/>
          <ac:spMkLst>
            <pc:docMk/>
            <pc:sldMk cId="1599006941" sldId="256"/>
            <ac:spMk id="5" creationId="{646B67A4-D328-4747-A82B-65E84FA46368}"/>
          </ac:spMkLst>
        </pc:spChg>
        <pc:spChg chg="add del">
          <ac:chgData name="João Pedro Gonçalves Pacheco" userId="bc403a8e-87cf-4bdb-bf6f-9dc90a701117" providerId="ADAL" clId="{D79D0109-A54F-4805-96DB-AAED3C0FF423}" dt="2023-10-18T13:35:13.908" v="167" actId="26606"/>
          <ac:spMkLst>
            <pc:docMk/>
            <pc:sldMk cId="1599006941" sldId="256"/>
            <ac:spMk id="6" creationId="{B5A1B09C-1565-46F8-B70F-621C5EB48A09}"/>
          </ac:spMkLst>
        </pc:spChg>
        <pc:spChg chg="add del">
          <ac:chgData name="João Pedro Gonçalves Pacheco" userId="bc403a8e-87cf-4bdb-bf6f-9dc90a701117" providerId="ADAL" clId="{D79D0109-A54F-4805-96DB-AAED3C0FF423}" dt="2023-10-18T13:35:13.908" v="167" actId="26606"/>
          <ac:spMkLst>
            <pc:docMk/>
            <pc:sldMk cId="1599006941" sldId="256"/>
            <ac:spMk id="7" creationId="{8C516CC8-80AC-446C-A56E-9F54B7210402}"/>
          </ac:spMkLst>
        </pc:spChg>
        <pc:spChg chg="add del">
          <ac:chgData name="João Pedro Gonçalves Pacheco" userId="bc403a8e-87cf-4bdb-bf6f-9dc90a701117" providerId="ADAL" clId="{D79D0109-A54F-4805-96DB-AAED3C0FF423}" dt="2023-10-18T13:35:13.908" v="167" actId="26606"/>
          <ac:spMkLst>
            <pc:docMk/>
            <pc:sldMk cId="1599006941" sldId="256"/>
            <ac:spMk id="8" creationId="{577D6B2E-37A3-429E-A37C-F30ED6487282}"/>
          </ac:spMkLst>
        </pc:spChg>
        <pc:spChg chg="add del">
          <ac:chgData name="João Pedro Gonçalves Pacheco" userId="bc403a8e-87cf-4bdb-bf6f-9dc90a701117" providerId="ADAL" clId="{D79D0109-A54F-4805-96DB-AAED3C0FF423}" dt="2023-10-18T13:27:27.991" v="60" actId="26606"/>
          <ac:spMkLst>
            <pc:docMk/>
            <pc:sldMk cId="1599006941" sldId="256"/>
            <ac:spMk id="9" creationId="{14F048CC-17C9-B246-BF2A-29E51AD1C6EA}"/>
          </ac:spMkLst>
        </pc:spChg>
        <pc:spChg chg="add del">
          <ac:chgData name="João Pedro Gonçalves Pacheco" userId="bc403a8e-87cf-4bdb-bf6f-9dc90a701117" providerId="ADAL" clId="{D79D0109-A54F-4805-96DB-AAED3C0FF423}" dt="2023-10-18T13:35:13.908" v="167" actId="26606"/>
          <ac:spMkLst>
            <pc:docMk/>
            <pc:sldMk cId="1599006941" sldId="256"/>
            <ac:spMk id="10" creationId="{5CEAD642-85CF-4750-8432-7C80C901F001}"/>
          </ac:spMkLst>
        </pc:spChg>
        <pc:spChg chg="add del">
          <ac:chgData name="João Pedro Gonçalves Pacheco" userId="bc403a8e-87cf-4bdb-bf6f-9dc90a701117" providerId="ADAL" clId="{D79D0109-A54F-4805-96DB-AAED3C0FF423}" dt="2023-10-18T13:27:27.991" v="60" actId="26606"/>
          <ac:spMkLst>
            <pc:docMk/>
            <pc:sldMk cId="1599006941" sldId="256"/>
            <ac:spMk id="11" creationId="{53C4D10E-16D3-5D49-A995-1FD27619A96C}"/>
          </ac:spMkLst>
        </pc:spChg>
        <pc:spChg chg="add del">
          <ac:chgData name="João Pedro Gonçalves Pacheco" userId="bc403a8e-87cf-4bdb-bf6f-9dc90a701117" providerId="ADAL" clId="{D79D0109-A54F-4805-96DB-AAED3C0FF423}" dt="2023-10-18T13:35:13.908" v="167" actId="26606"/>
          <ac:spMkLst>
            <pc:docMk/>
            <pc:sldMk cId="1599006941" sldId="256"/>
            <ac:spMk id="12" creationId="{FA33EEAE-15D5-4119-8C1E-89D943F911EF}"/>
          </ac:spMkLst>
        </pc:spChg>
        <pc:spChg chg="add del">
          <ac:chgData name="João Pedro Gonçalves Pacheco" userId="bc403a8e-87cf-4bdb-bf6f-9dc90a701117" providerId="ADAL" clId="{D79D0109-A54F-4805-96DB-AAED3C0FF423}" dt="2023-10-18T13:27:27.991" v="60" actId="26606"/>
          <ac:spMkLst>
            <pc:docMk/>
            <pc:sldMk cId="1599006941" sldId="256"/>
            <ac:spMk id="13" creationId="{24124FF1-775D-AC4A-81D0-73FC0F54A682}"/>
          </ac:spMkLst>
        </pc:spChg>
        <pc:spChg chg="add del">
          <ac:chgData name="João Pedro Gonçalves Pacheco" userId="bc403a8e-87cf-4bdb-bf6f-9dc90a701117" providerId="ADAL" clId="{D79D0109-A54F-4805-96DB-AAED3C0FF423}" dt="2023-10-18T13:35:13.908" v="167" actId="26606"/>
          <ac:spMkLst>
            <pc:docMk/>
            <pc:sldMk cId="1599006941" sldId="256"/>
            <ac:spMk id="14" creationId="{730D8B3B-9B80-4025-B934-26DC7D7CD231}"/>
          </ac:spMkLst>
        </pc:spChg>
        <pc:spChg chg="add del">
          <ac:chgData name="João Pedro Gonçalves Pacheco" userId="bc403a8e-87cf-4bdb-bf6f-9dc90a701117" providerId="ADAL" clId="{D79D0109-A54F-4805-96DB-AAED3C0FF423}" dt="2023-10-18T13:27:27.991" v="60" actId="26606"/>
          <ac:spMkLst>
            <pc:docMk/>
            <pc:sldMk cId="1599006941" sldId="256"/>
            <ac:spMk id="15" creationId="{C53E2C7F-F4FF-A94D-ACAE-82823EC88FEC}"/>
          </ac:spMkLst>
        </pc:spChg>
        <pc:spChg chg="add del">
          <ac:chgData name="João Pedro Gonçalves Pacheco" userId="bc403a8e-87cf-4bdb-bf6f-9dc90a701117" providerId="ADAL" clId="{D79D0109-A54F-4805-96DB-AAED3C0FF423}" dt="2023-10-18T13:35:13.908" v="167" actId="26606"/>
          <ac:spMkLst>
            <pc:docMk/>
            <pc:sldMk cId="1599006941" sldId="256"/>
            <ac:spMk id="16" creationId="{1064D5D5-227B-4F66-9AEA-46F570E793BD}"/>
          </ac:spMkLst>
        </pc:spChg>
        <pc:spChg chg="add del">
          <ac:chgData name="João Pedro Gonçalves Pacheco" userId="bc403a8e-87cf-4bdb-bf6f-9dc90a701117" providerId="ADAL" clId="{D79D0109-A54F-4805-96DB-AAED3C0FF423}" dt="2023-10-18T13:27:28.901" v="62" actId="26606"/>
          <ac:spMkLst>
            <pc:docMk/>
            <pc:sldMk cId="1599006941" sldId="256"/>
            <ac:spMk id="17" creationId="{8ADE9F60-E2BA-44E6-8C5B-A51B19292E3F}"/>
          </ac:spMkLst>
        </pc:spChg>
        <pc:spChg chg="add del">
          <ac:chgData name="João Pedro Gonçalves Pacheco" userId="bc403a8e-87cf-4bdb-bf6f-9dc90a701117" providerId="ADAL" clId="{D79D0109-A54F-4805-96DB-AAED3C0FF423}" dt="2023-10-18T13:27:28.901" v="62" actId="26606"/>
          <ac:spMkLst>
            <pc:docMk/>
            <pc:sldMk cId="1599006941" sldId="256"/>
            <ac:spMk id="18" creationId="{D04CF648-5CB3-49E4-BE34-8A0598901AE4}"/>
          </ac:spMkLst>
        </pc:spChg>
        <pc:spChg chg="add del">
          <ac:chgData name="João Pedro Gonçalves Pacheco" userId="bc403a8e-87cf-4bdb-bf6f-9dc90a701117" providerId="ADAL" clId="{D79D0109-A54F-4805-96DB-AAED3C0FF423}" dt="2023-10-18T13:27:28.901" v="62" actId="26606"/>
          <ac:spMkLst>
            <pc:docMk/>
            <pc:sldMk cId="1599006941" sldId="256"/>
            <ac:spMk id="20" creationId="{669E559C-09DA-4586-86C9-F3C05D9A08C9}"/>
          </ac:spMkLst>
        </pc:spChg>
        <pc:spChg chg="add del">
          <ac:chgData name="João Pedro Gonçalves Pacheco" userId="bc403a8e-87cf-4bdb-bf6f-9dc90a701117" providerId="ADAL" clId="{D79D0109-A54F-4805-96DB-AAED3C0FF423}" dt="2023-10-18T13:27:28.901" v="62" actId="26606"/>
          <ac:spMkLst>
            <pc:docMk/>
            <pc:sldMk cId="1599006941" sldId="256"/>
            <ac:spMk id="22" creationId="{87AA7ECE-DB5E-48B2-9EF4-7EEAF123BAB1}"/>
          </ac:spMkLst>
        </pc:spChg>
        <pc:spChg chg="add del">
          <ac:chgData name="João Pedro Gonçalves Pacheco" userId="bc403a8e-87cf-4bdb-bf6f-9dc90a701117" providerId="ADAL" clId="{D79D0109-A54F-4805-96DB-AAED3C0FF423}" dt="2023-10-18T13:27:28.901" v="62" actId="26606"/>
          <ac:spMkLst>
            <pc:docMk/>
            <pc:sldMk cId="1599006941" sldId="256"/>
            <ac:spMk id="24" creationId="{454F422E-435A-4694-BE6E-B4968E7981A3}"/>
          </ac:spMkLst>
        </pc:spChg>
        <pc:spChg chg="add del">
          <ac:chgData name="João Pedro Gonçalves Pacheco" userId="bc403a8e-87cf-4bdb-bf6f-9dc90a701117" providerId="ADAL" clId="{D79D0109-A54F-4805-96DB-AAED3C0FF423}" dt="2023-10-18T13:27:29.278" v="64" actId="26606"/>
          <ac:spMkLst>
            <pc:docMk/>
            <pc:sldMk cId="1599006941" sldId="256"/>
            <ac:spMk id="26" creationId="{14F048CC-17C9-B246-BF2A-29E51AD1C6EA}"/>
          </ac:spMkLst>
        </pc:spChg>
        <pc:spChg chg="add del">
          <ac:chgData name="João Pedro Gonçalves Pacheco" userId="bc403a8e-87cf-4bdb-bf6f-9dc90a701117" providerId="ADAL" clId="{D79D0109-A54F-4805-96DB-AAED3C0FF423}" dt="2023-10-18T13:27:29.278" v="64" actId="26606"/>
          <ac:spMkLst>
            <pc:docMk/>
            <pc:sldMk cId="1599006941" sldId="256"/>
            <ac:spMk id="28" creationId="{53C4D10E-16D3-5D49-A995-1FD27619A96C}"/>
          </ac:spMkLst>
        </pc:spChg>
        <pc:spChg chg="add del">
          <ac:chgData name="João Pedro Gonçalves Pacheco" userId="bc403a8e-87cf-4bdb-bf6f-9dc90a701117" providerId="ADAL" clId="{D79D0109-A54F-4805-96DB-AAED3C0FF423}" dt="2023-10-18T13:27:29.278" v="64" actId="26606"/>
          <ac:spMkLst>
            <pc:docMk/>
            <pc:sldMk cId="1599006941" sldId="256"/>
            <ac:spMk id="29" creationId="{24124FF1-775D-AC4A-81D0-73FC0F54A682}"/>
          </ac:spMkLst>
        </pc:spChg>
        <pc:spChg chg="add del">
          <ac:chgData name="João Pedro Gonçalves Pacheco" userId="bc403a8e-87cf-4bdb-bf6f-9dc90a701117" providerId="ADAL" clId="{D79D0109-A54F-4805-96DB-AAED3C0FF423}" dt="2023-10-18T13:27:29.278" v="64" actId="26606"/>
          <ac:spMkLst>
            <pc:docMk/>
            <pc:sldMk cId="1599006941" sldId="256"/>
            <ac:spMk id="30" creationId="{C53E2C7F-F4FF-A94D-ACAE-82823EC88FEC}"/>
          </ac:spMkLst>
        </pc:spChg>
        <pc:spChg chg="add">
          <ac:chgData name="João Pedro Gonçalves Pacheco" userId="bc403a8e-87cf-4bdb-bf6f-9dc90a701117" providerId="ADAL" clId="{D79D0109-A54F-4805-96DB-AAED3C0FF423}" dt="2023-10-18T13:35:13.922" v="168" actId="26606"/>
          <ac:spMkLst>
            <pc:docMk/>
            <pc:sldMk cId="1599006941" sldId="256"/>
            <ac:spMk id="31" creationId="{65219498-D544-41AC-98FE-8F956EF66A62}"/>
          </ac:spMkLst>
        </pc:spChg>
        <pc:spChg chg="add del">
          <ac:chgData name="João Pedro Gonçalves Pacheco" userId="bc403a8e-87cf-4bdb-bf6f-9dc90a701117" providerId="ADAL" clId="{D79D0109-A54F-4805-96DB-AAED3C0FF423}" dt="2023-10-18T13:27:30.159" v="66" actId="26606"/>
          <ac:spMkLst>
            <pc:docMk/>
            <pc:sldMk cId="1599006941" sldId="256"/>
            <ac:spMk id="32" creationId="{5AF95C2A-DC97-4FC5-B4D7-ECA8B8A660E9}"/>
          </ac:spMkLst>
        </pc:spChg>
        <pc:spChg chg="add del">
          <ac:chgData name="João Pedro Gonçalves Pacheco" userId="bc403a8e-87cf-4bdb-bf6f-9dc90a701117" providerId="ADAL" clId="{D79D0109-A54F-4805-96DB-AAED3C0FF423}" dt="2023-10-18T13:27:30.159" v="66" actId="26606"/>
          <ac:spMkLst>
            <pc:docMk/>
            <pc:sldMk cId="1599006941" sldId="256"/>
            <ac:spMk id="33" creationId="{DEAF34AB-AE16-45B5-ABC1-801F062234F5}"/>
          </ac:spMkLst>
        </pc:spChg>
        <pc:spChg chg="add del">
          <ac:chgData name="João Pedro Gonçalves Pacheco" userId="bc403a8e-87cf-4bdb-bf6f-9dc90a701117" providerId="ADAL" clId="{D79D0109-A54F-4805-96DB-AAED3C0FF423}" dt="2023-10-18T13:27:30.159" v="66" actId="26606"/>
          <ac:spMkLst>
            <pc:docMk/>
            <pc:sldMk cId="1599006941" sldId="256"/>
            <ac:spMk id="35" creationId="{91080BBA-334D-47E7-984F-354D2ADEEB59}"/>
          </ac:spMkLst>
        </pc:spChg>
        <pc:spChg chg="add">
          <ac:chgData name="João Pedro Gonçalves Pacheco" userId="bc403a8e-87cf-4bdb-bf6f-9dc90a701117" providerId="ADAL" clId="{D79D0109-A54F-4805-96DB-AAED3C0FF423}" dt="2023-10-18T13:35:13.922" v="168" actId="26606"/>
          <ac:spMkLst>
            <pc:docMk/>
            <pc:sldMk cId="1599006941" sldId="256"/>
            <ac:spMk id="37" creationId="{F500DBFC-17A9-4E0A-AEE2-A49F9AEEF0FD}"/>
          </ac:spMkLst>
        </pc:spChg>
        <pc:spChg chg="add del">
          <ac:chgData name="João Pedro Gonçalves Pacheco" userId="bc403a8e-87cf-4bdb-bf6f-9dc90a701117" providerId="ADAL" clId="{D79D0109-A54F-4805-96DB-AAED3C0FF423}" dt="2023-10-18T13:27:31.905" v="68" actId="26606"/>
          <ac:spMkLst>
            <pc:docMk/>
            <pc:sldMk cId="1599006941" sldId="256"/>
            <ac:spMk id="41" creationId="{EB9B5A19-3592-48E2-BC31-90E092BD68E1}"/>
          </ac:spMkLst>
        </pc:spChg>
        <pc:spChg chg="add del">
          <ac:chgData name="João Pedro Gonçalves Pacheco" userId="bc403a8e-87cf-4bdb-bf6f-9dc90a701117" providerId="ADAL" clId="{D79D0109-A54F-4805-96DB-AAED3C0FF423}" dt="2023-10-18T13:27:31.905" v="68" actId="26606"/>
          <ac:spMkLst>
            <pc:docMk/>
            <pc:sldMk cId="1599006941" sldId="256"/>
            <ac:spMk id="50" creationId="{DD99E1B6-CBC4-4306-9DFC-847D6D135208}"/>
          </ac:spMkLst>
        </pc:spChg>
        <pc:spChg chg="add del">
          <ac:chgData name="João Pedro Gonçalves Pacheco" userId="bc403a8e-87cf-4bdb-bf6f-9dc90a701117" providerId="ADAL" clId="{D79D0109-A54F-4805-96DB-AAED3C0FF423}" dt="2023-10-18T13:27:37.081" v="70" actId="26606"/>
          <ac:spMkLst>
            <pc:docMk/>
            <pc:sldMk cId="1599006941" sldId="256"/>
            <ac:spMk id="56" creationId="{5AF95C2A-DC97-4FC5-B4D7-ECA8B8A660E9}"/>
          </ac:spMkLst>
        </pc:spChg>
        <pc:spChg chg="add del">
          <ac:chgData name="João Pedro Gonçalves Pacheco" userId="bc403a8e-87cf-4bdb-bf6f-9dc90a701117" providerId="ADAL" clId="{D79D0109-A54F-4805-96DB-AAED3C0FF423}" dt="2023-10-18T13:27:37.081" v="70" actId="26606"/>
          <ac:spMkLst>
            <pc:docMk/>
            <pc:sldMk cId="1599006941" sldId="256"/>
            <ac:spMk id="57" creationId="{DEAF34AB-AE16-45B5-ABC1-801F062234F5}"/>
          </ac:spMkLst>
        </pc:spChg>
        <pc:spChg chg="add del">
          <ac:chgData name="João Pedro Gonçalves Pacheco" userId="bc403a8e-87cf-4bdb-bf6f-9dc90a701117" providerId="ADAL" clId="{D79D0109-A54F-4805-96DB-AAED3C0FF423}" dt="2023-10-18T13:27:37.081" v="70" actId="26606"/>
          <ac:spMkLst>
            <pc:docMk/>
            <pc:sldMk cId="1599006941" sldId="256"/>
            <ac:spMk id="59" creationId="{91080BBA-334D-47E7-984F-354D2ADEEB59}"/>
          </ac:spMkLst>
        </pc:spChg>
        <pc:spChg chg="add del">
          <ac:chgData name="João Pedro Gonçalves Pacheco" userId="bc403a8e-87cf-4bdb-bf6f-9dc90a701117" providerId="ADAL" clId="{D79D0109-A54F-4805-96DB-AAED3C0FF423}" dt="2023-10-18T13:29:07.066" v="95"/>
          <ac:spMkLst>
            <pc:docMk/>
            <pc:sldMk cId="1599006941" sldId="256"/>
            <ac:spMk id="65" creationId="{14F048CC-17C9-B246-BF2A-29E51AD1C6EA}"/>
          </ac:spMkLst>
        </pc:spChg>
        <pc:spChg chg="add del">
          <ac:chgData name="João Pedro Gonçalves Pacheco" userId="bc403a8e-87cf-4bdb-bf6f-9dc90a701117" providerId="ADAL" clId="{D79D0109-A54F-4805-96DB-AAED3C0FF423}" dt="2023-10-18T13:29:07.066" v="95"/>
          <ac:spMkLst>
            <pc:docMk/>
            <pc:sldMk cId="1599006941" sldId="256"/>
            <ac:spMk id="67" creationId="{53C4D10E-16D3-5D49-A995-1FD27619A96C}"/>
          </ac:spMkLst>
        </pc:spChg>
        <pc:spChg chg="add del">
          <ac:chgData name="João Pedro Gonçalves Pacheco" userId="bc403a8e-87cf-4bdb-bf6f-9dc90a701117" providerId="ADAL" clId="{D79D0109-A54F-4805-96DB-AAED3C0FF423}" dt="2023-10-18T13:29:07.066" v="95"/>
          <ac:spMkLst>
            <pc:docMk/>
            <pc:sldMk cId="1599006941" sldId="256"/>
            <ac:spMk id="68" creationId="{24124FF1-775D-AC4A-81D0-73FC0F54A682}"/>
          </ac:spMkLst>
        </pc:spChg>
        <pc:spChg chg="add del">
          <ac:chgData name="João Pedro Gonçalves Pacheco" userId="bc403a8e-87cf-4bdb-bf6f-9dc90a701117" providerId="ADAL" clId="{D79D0109-A54F-4805-96DB-AAED3C0FF423}" dt="2023-10-18T13:29:07.066" v="95"/>
          <ac:spMkLst>
            <pc:docMk/>
            <pc:sldMk cId="1599006941" sldId="256"/>
            <ac:spMk id="69" creationId="{C53E2C7F-F4FF-A94D-ACAE-82823EC88FEC}"/>
          </ac:spMkLst>
        </pc:spChg>
        <pc:grpChg chg="add del">
          <ac:chgData name="João Pedro Gonçalves Pacheco" userId="bc403a8e-87cf-4bdb-bf6f-9dc90a701117" providerId="ADAL" clId="{D79D0109-A54F-4805-96DB-AAED3C0FF423}" dt="2023-10-18T13:27:31.905" v="68" actId="26606"/>
          <ac:grpSpMkLst>
            <pc:docMk/>
            <pc:sldMk cId="1599006941" sldId="256"/>
            <ac:grpSpMk id="25" creationId="{3C16EB93-E299-481D-A004-769603D375CE}"/>
          </ac:grpSpMkLst>
        </pc:grpChg>
        <pc:grpChg chg="add del">
          <ac:chgData name="João Pedro Gonçalves Pacheco" userId="bc403a8e-87cf-4bdb-bf6f-9dc90a701117" providerId="ADAL" clId="{D79D0109-A54F-4805-96DB-AAED3C0FF423}" dt="2023-10-18T13:27:30.159" v="66" actId="26606"/>
          <ac:grpSpMkLst>
            <pc:docMk/>
            <pc:sldMk cId="1599006941" sldId="256"/>
            <ac:grpSpMk id="36" creationId="{CD90B6BE-4608-41D2-B075-FF612C55AFCA}"/>
          </ac:grpSpMkLst>
        </pc:grpChg>
        <pc:grpChg chg="add">
          <ac:chgData name="João Pedro Gonçalves Pacheco" userId="bc403a8e-87cf-4bdb-bf6f-9dc90a701117" providerId="ADAL" clId="{D79D0109-A54F-4805-96DB-AAED3C0FF423}" dt="2023-10-18T13:35:13.922" v="168" actId="26606"/>
          <ac:grpSpMkLst>
            <pc:docMk/>
            <pc:sldMk cId="1599006941" sldId="256"/>
            <ac:grpSpMk id="38" creationId="{D74613BB-817C-4C4F-8A24-4936F2F064C0}"/>
          </ac:grpSpMkLst>
        </pc:grpChg>
        <pc:grpChg chg="add del">
          <ac:chgData name="João Pedro Gonçalves Pacheco" userId="bc403a8e-87cf-4bdb-bf6f-9dc90a701117" providerId="ADAL" clId="{D79D0109-A54F-4805-96DB-AAED3C0FF423}" dt="2023-10-18T13:27:31.905" v="68" actId="26606"/>
          <ac:grpSpMkLst>
            <pc:docMk/>
            <pc:sldMk cId="1599006941" sldId="256"/>
            <ac:grpSpMk id="42" creationId="{E2548C40-4C00-4E91-BFA6-84B4D66225A4}"/>
          </ac:grpSpMkLst>
        </pc:grpChg>
        <pc:grpChg chg="add del">
          <ac:chgData name="João Pedro Gonçalves Pacheco" userId="bc403a8e-87cf-4bdb-bf6f-9dc90a701117" providerId="ADAL" clId="{D79D0109-A54F-4805-96DB-AAED3C0FF423}" dt="2023-10-18T13:27:37.081" v="70" actId="26606"/>
          <ac:grpSpMkLst>
            <pc:docMk/>
            <pc:sldMk cId="1599006941" sldId="256"/>
            <ac:grpSpMk id="60" creationId="{CD90B6BE-4608-41D2-B075-FF612C55AFCA}"/>
          </ac:grpSpMkLst>
        </pc:grpChg>
        <pc:picChg chg="add del">
          <ac:chgData name="João Pedro Gonçalves Pacheco" userId="bc403a8e-87cf-4bdb-bf6f-9dc90a701117" providerId="ADAL" clId="{D79D0109-A54F-4805-96DB-AAED3C0FF423}" dt="2023-10-18T13:27:27.991" v="60" actId="26606"/>
          <ac:picMkLst>
            <pc:docMk/>
            <pc:sldMk cId="1599006941" sldId="256"/>
            <ac:picMk id="4" creationId="{2F7E8716-D5E4-D092-C337-D713C7FCAB31}"/>
          </ac:picMkLst>
        </pc:picChg>
        <pc:picChg chg="add del">
          <ac:chgData name="João Pedro Gonçalves Pacheco" userId="bc403a8e-87cf-4bdb-bf6f-9dc90a701117" providerId="ADAL" clId="{D79D0109-A54F-4805-96DB-AAED3C0FF423}" dt="2023-10-18T13:27:28.901" v="62" actId="26606"/>
          <ac:picMkLst>
            <pc:docMk/>
            <pc:sldMk cId="1599006941" sldId="256"/>
            <ac:picMk id="19" creationId="{02430862-1B4A-470B-8AD3-780215B67392}"/>
          </ac:picMkLst>
        </pc:picChg>
        <pc:picChg chg="add del">
          <ac:chgData name="João Pedro Gonçalves Pacheco" userId="bc403a8e-87cf-4bdb-bf6f-9dc90a701117" providerId="ADAL" clId="{D79D0109-A54F-4805-96DB-AAED3C0FF423}" dt="2023-10-18T13:27:28.901" v="62" actId="26606"/>
          <ac:picMkLst>
            <pc:docMk/>
            <pc:sldMk cId="1599006941" sldId="256"/>
            <ac:picMk id="21" creationId="{B168F1C9-4999-4AA2-A916-26FD968681D6}"/>
          </ac:picMkLst>
        </pc:picChg>
        <pc:picChg chg="add del">
          <ac:chgData name="João Pedro Gonçalves Pacheco" userId="bc403a8e-87cf-4bdb-bf6f-9dc90a701117" providerId="ADAL" clId="{D79D0109-A54F-4805-96DB-AAED3C0FF423}" dt="2023-10-18T13:27:28.901" v="62" actId="26606"/>
          <ac:picMkLst>
            <pc:docMk/>
            <pc:sldMk cId="1599006941" sldId="256"/>
            <ac:picMk id="23" creationId="{D87C1308-53D8-6E0B-F97D-929B9785F96B}"/>
          </ac:picMkLst>
        </pc:picChg>
        <pc:picChg chg="add del">
          <ac:chgData name="João Pedro Gonçalves Pacheco" userId="bc403a8e-87cf-4bdb-bf6f-9dc90a701117" providerId="ADAL" clId="{D79D0109-A54F-4805-96DB-AAED3C0FF423}" dt="2023-10-18T13:27:29.278" v="64" actId="26606"/>
          <ac:picMkLst>
            <pc:docMk/>
            <pc:sldMk cId="1599006941" sldId="256"/>
            <ac:picMk id="27" creationId="{2F7E8716-D5E4-D092-C337-D713C7FCAB31}"/>
          </ac:picMkLst>
        </pc:picChg>
        <pc:picChg chg="add del">
          <ac:chgData name="João Pedro Gonçalves Pacheco" userId="bc403a8e-87cf-4bdb-bf6f-9dc90a701117" providerId="ADAL" clId="{D79D0109-A54F-4805-96DB-AAED3C0FF423}" dt="2023-10-18T13:27:30.159" v="66" actId="26606"/>
          <ac:picMkLst>
            <pc:docMk/>
            <pc:sldMk cId="1599006941" sldId="256"/>
            <ac:picMk id="34" creationId="{201FE030-9E14-9467-1475-54C7789B1A14}"/>
          </ac:picMkLst>
        </pc:picChg>
        <pc:picChg chg="add">
          <ac:chgData name="João Pedro Gonçalves Pacheco" userId="bc403a8e-87cf-4bdb-bf6f-9dc90a701117" providerId="ADAL" clId="{D79D0109-A54F-4805-96DB-AAED3C0FF423}" dt="2023-10-18T13:35:13.922" v="168" actId="26606"/>
          <ac:picMkLst>
            <pc:docMk/>
            <pc:sldMk cId="1599006941" sldId="256"/>
            <ac:picMk id="45" creationId="{1AA1DF01-02EC-C8B9-A467-3DF2B95E1A65}"/>
          </ac:picMkLst>
        </pc:picChg>
        <pc:picChg chg="add del">
          <ac:chgData name="João Pedro Gonçalves Pacheco" userId="bc403a8e-87cf-4bdb-bf6f-9dc90a701117" providerId="ADAL" clId="{D79D0109-A54F-4805-96DB-AAED3C0FF423}" dt="2023-10-18T13:27:31.905" v="68" actId="26606"/>
          <ac:picMkLst>
            <pc:docMk/>
            <pc:sldMk cId="1599006941" sldId="256"/>
            <ac:picMk id="54" creationId="{5F242DCB-5200-488B-B8A9-14EA6C238CFA}"/>
          </ac:picMkLst>
        </pc:picChg>
        <pc:picChg chg="add del">
          <ac:chgData name="João Pedro Gonçalves Pacheco" userId="bc403a8e-87cf-4bdb-bf6f-9dc90a701117" providerId="ADAL" clId="{D79D0109-A54F-4805-96DB-AAED3C0FF423}" dt="2023-10-18T13:27:37.081" v="70" actId="26606"/>
          <ac:picMkLst>
            <pc:docMk/>
            <pc:sldMk cId="1599006941" sldId="256"/>
            <ac:picMk id="58" creationId="{201FE030-9E14-9467-1475-54C7789B1A14}"/>
          </ac:picMkLst>
        </pc:picChg>
        <pc:picChg chg="add del mod">
          <ac:chgData name="João Pedro Gonçalves Pacheco" userId="bc403a8e-87cf-4bdb-bf6f-9dc90a701117" providerId="ADAL" clId="{D79D0109-A54F-4805-96DB-AAED3C0FF423}" dt="2023-10-18T13:30:13.543" v="112" actId="478"/>
          <ac:picMkLst>
            <pc:docMk/>
            <pc:sldMk cId="1599006941" sldId="256"/>
            <ac:picMk id="66" creationId="{2F7E8716-D5E4-D092-C337-D713C7FCAB31}"/>
          </ac:picMkLst>
        </pc:picChg>
      </pc:sldChg>
      <pc:sldChg chg="addSp delSp modSp new mod setBg delDesignElem">
        <pc:chgData name="João Pedro Gonçalves Pacheco" userId="bc403a8e-87cf-4bdb-bf6f-9dc90a701117" providerId="ADAL" clId="{D79D0109-A54F-4805-96DB-AAED3C0FF423}" dt="2023-10-18T13:32:54.553" v="153" actId="1076"/>
        <pc:sldMkLst>
          <pc:docMk/>
          <pc:sldMk cId="1698496170" sldId="257"/>
        </pc:sldMkLst>
        <pc:spChg chg="del">
          <ac:chgData name="João Pedro Gonçalves Pacheco" userId="bc403a8e-87cf-4bdb-bf6f-9dc90a701117" providerId="ADAL" clId="{D79D0109-A54F-4805-96DB-AAED3C0FF423}" dt="2023-10-18T13:27:44.515" v="73" actId="478"/>
          <ac:spMkLst>
            <pc:docMk/>
            <pc:sldMk cId="1698496170" sldId="257"/>
            <ac:spMk id="2" creationId="{B096B8B6-7B1A-2FD8-1FEE-ABD290CD1D17}"/>
          </ac:spMkLst>
        </pc:spChg>
        <pc:spChg chg="del">
          <ac:chgData name="João Pedro Gonçalves Pacheco" userId="bc403a8e-87cf-4bdb-bf6f-9dc90a701117" providerId="ADAL" clId="{D79D0109-A54F-4805-96DB-AAED3C0FF423}" dt="2023-10-18T13:27:45.257" v="74" actId="478"/>
          <ac:spMkLst>
            <pc:docMk/>
            <pc:sldMk cId="1698496170" sldId="257"/>
            <ac:spMk id="3" creationId="{7A2DF122-359C-F7FB-87B0-BDD916CF12BD}"/>
          </ac:spMkLst>
        </pc:spChg>
        <pc:spChg chg="add mod">
          <ac:chgData name="João Pedro Gonçalves Pacheco" userId="bc403a8e-87cf-4bdb-bf6f-9dc90a701117" providerId="ADAL" clId="{D79D0109-A54F-4805-96DB-AAED3C0FF423}" dt="2023-10-18T13:32:54.553" v="153" actId="1076"/>
          <ac:spMkLst>
            <pc:docMk/>
            <pc:sldMk cId="1698496170" sldId="257"/>
            <ac:spMk id="9" creationId="{4FE35819-AD28-8446-6B99-F23F7A148371}"/>
          </ac:spMkLst>
        </pc:spChg>
        <pc:spChg chg="add del">
          <ac:chgData name="João Pedro Gonçalves Pacheco" userId="bc403a8e-87cf-4bdb-bf6f-9dc90a701117" providerId="ADAL" clId="{D79D0109-A54F-4805-96DB-AAED3C0FF423}" dt="2023-10-18T13:29:07.066" v="95"/>
          <ac:spMkLst>
            <pc:docMk/>
            <pc:sldMk cId="1698496170" sldId="257"/>
            <ac:spMk id="10" creationId="{DB8D5541-7726-BA46-8BFA-BF6AA8D42BD7}"/>
          </ac:spMkLst>
        </pc:spChg>
        <pc:spChg chg="add del">
          <ac:chgData name="João Pedro Gonçalves Pacheco" userId="bc403a8e-87cf-4bdb-bf6f-9dc90a701117" providerId="ADAL" clId="{D79D0109-A54F-4805-96DB-AAED3C0FF423}" dt="2023-10-18T13:29:07.066" v="95"/>
          <ac:spMkLst>
            <pc:docMk/>
            <pc:sldMk cId="1698496170" sldId="257"/>
            <ac:spMk id="12" creationId="{97F434CF-7503-CE4F-8426-C312C6315AD0}"/>
          </ac:spMkLst>
        </pc:spChg>
        <pc:spChg chg="add del">
          <ac:chgData name="João Pedro Gonçalves Pacheco" userId="bc403a8e-87cf-4bdb-bf6f-9dc90a701117" providerId="ADAL" clId="{D79D0109-A54F-4805-96DB-AAED3C0FF423}" dt="2023-10-18T13:29:07.066" v="95"/>
          <ac:spMkLst>
            <pc:docMk/>
            <pc:sldMk cId="1698496170" sldId="257"/>
            <ac:spMk id="14" creationId="{FEDBFB2F-FE34-E349-9484-C275FBE31614}"/>
          </ac:spMkLst>
        </pc:spChg>
        <pc:spChg chg="add del">
          <ac:chgData name="João Pedro Gonçalves Pacheco" userId="bc403a8e-87cf-4bdb-bf6f-9dc90a701117" providerId="ADAL" clId="{D79D0109-A54F-4805-96DB-AAED3C0FF423}" dt="2023-10-18T13:29:07.066" v="95"/>
          <ac:spMkLst>
            <pc:docMk/>
            <pc:sldMk cId="1698496170" sldId="257"/>
            <ac:spMk id="16" creationId="{F6747103-26DE-C441-9AEF-B6F786FC1104}"/>
          </ac:spMkLst>
        </pc:spChg>
        <pc:picChg chg="add del mod">
          <ac:chgData name="João Pedro Gonçalves Pacheco" userId="bc403a8e-87cf-4bdb-bf6f-9dc90a701117" providerId="ADAL" clId="{D79D0109-A54F-4805-96DB-AAED3C0FF423}" dt="2023-10-18T13:28:20.314" v="82" actId="478"/>
          <ac:picMkLst>
            <pc:docMk/>
            <pc:sldMk cId="1698496170" sldId="257"/>
            <ac:picMk id="5" creationId="{DAF9B253-C7F2-9130-2DB9-714AAC120B0C}"/>
          </ac:picMkLst>
        </pc:picChg>
        <pc:picChg chg="add mod">
          <ac:chgData name="João Pedro Gonçalves Pacheco" userId="bc403a8e-87cf-4bdb-bf6f-9dc90a701117" providerId="ADAL" clId="{D79D0109-A54F-4805-96DB-AAED3C0FF423}" dt="2023-10-18T13:32:29.626" v="146" actId="1076"/>
          <ac:picMkLst>
            <pc:docMk/>
            <pc:sldMk cId="1698496170" sldId="257"/>
            <ac:picMk id="7" creationId="{91A8114B-7545-61DD-546E-A1A910970C20}"/>
          </ac:picMkLst>
        </pc:picChg>
      </pc:sldChg>
      <pc:sldChg chg="delSp add del setBg delDesignElem">
        <pc:chgData name="João Pedro Gonçalves Pacheco" userId="bc403a8e-87cf-4bdb-bf6f-9dc90a701117" providerId="ADAL" clId="{D79D0109-A54F-4805-96DB-AAED3C0FF423}" dt="2023-10-18T13:30:18.716" v="113" actId="47"/>
        <pc:sldMkLst>
          <pc:docMk/>
          <pc:sldMk cId="933554692" sldId="258"/>
        </pc:sldMkLst>
        <pc:spChg chg="del">
          <ac:chgData name="João Pedro Gonçalves Pacheco" userId="bc403a8e-87cf-4bdb-bf6f-9dc90a701117" providerId="ADAL" clId="{D79D0109-A54F-4805-96DB-AAED3C0FF423}" dt="2023-10-18T13:28:23.462" v="84"/>
          <ac:spMkLst>
            <pc:docMk/>
            <pc:sldMk cId="933554692" sldId="258"/>
            <ac:spMk id="10" creationId="{DB8D5541-7726-BA46-8BFA-BF6AA8D42BD7}"/>
          </ac:spMkLst>
        </pc:spChg>
        <pc:spChg chg="del">
          <ac:chgData name="João Pedro Gonçalves Pacheco" userId="bc403a8e-87cf-4bdb-bf6f-9dc90a701117" providerId="ADAL" clId="{D79D0109-A54F-4805-96DB-AAED3C0FF423}" dt="2023-10-18T13:28:23.462" v="84"/>
          <ac:spMkLst>
            <pc:docMk/>
            <pc:sldMk cId="933554692" sldId="258"/>
            <ac:spMk id="12" creationId="{97F434CF-7503-CE4F-8426-C312C6315AD0}"/>
          </ac:spMkLst>
        </pc:spChg>
        <pc:spChg chg="del">
          <ac:chgData name="João Pedro Gonçalves Pacheco" userId="bc403a8e-87cf-4bdb-bf6f-9dc90a701117" providerId="ADAL" clId="{D79D0109-A54F-4805-96DB-AAED3C0FF423}" dt="2023-10-18T13:28:23.462" v="84"/>
          <ac:spMkLst>
            <pc:docMk/>
            <pc:sldMk cId="933554692" sldId="258"/>
            <ac:spMk id="14" creationId="{FEDBFB2F-FE34-E349-9484-C275FBE31614}"/>
          </ac:spMkLst>
        </pc:spChg>
        <pc:spChg chg="del">
          <ac:chgData name="João Pedro Gonçalves Pacheco" userId="bc403a8e-87cf-4bdb-bf6f-9dc90a701117" providerId="ADAL" clId="{D79D0109-A54F-4805-96DB-AAED3C0FF423}" dt="2023-10-18T13:28:23.462" v="84"/>
          <ac:spMkLst>
            <pc:docMk/>
            <pc:sldMk cId="933554692" sldId="258"/>
            <ac:spMk id="16" creationId="{F6747103-26DE-C441-9AEF-B6F786FC1104}"/>
          </ac:spMkLst>
        </pc:spChg>
      </pc:sldChg>
      <pc:sldChg chg="addSp delSp modSp new mod">
        <pc:chgData name="João Pedro Gonçalves Pacheco" userId="bc403a8e-87cf-4bdb-bf6f-9dc90a701117" providerId="ADAL" clId="{D79D0109-A54F-4805-96DB-AAED3C0FF423}" dt="2023-10-18T13:31:44.984" v="141" actId="1076"/>
        <pc:sldMkLst>
          <pc:docMk/>
          <pc:sldMk cId="2412341889" sldId="258"/>
        </pc:sldMkLst>
        <pc:spChg chg="del">
          <ac:chgData name="João Pedro Gonçalves Pacheco" userId="bc403a8e-87cf-4bdb-bf6f-9dc90a701117" providerId="ADAL" clId="{D79D0109-A54F-4805-96DB-AAED3C0FF423}" dt="2023-10-18T13:31:39.485" v="138" actId="478"/>
          <ac:spMkLst>
            <pc:docMk/>
            <pc:sldMk cId="2412341889" sldId="258"/>
            <ac:spMk id="2" creationId="{53930F4E-319A-F93A-04DA-5F1435E7BAE0}"/>
          </ac:spMkLst>
        </pc:spChg>
        <pc:spChg chg="del">
          <ac:chgData name="João Pedro Gonçalves Pacheco" userId="bc403a8e-87cf-4bdb-bf6f-9dc90a701117" providerId="ADAL" clId="{D79D0109-A54F-4805-96DB-AAED3C0FF423}" dt="2023-10-18T13:31:37.987" v="137" actId="478"/>
          <ac:spMkLst>
            <pc:docMk/>
            <pc:sldMk cId="2412341889" sldId="258"/>
            <ac:spMk id="3" creationId="{79B761CD-D054-7EEE-0E96-3F1BD5911342}"/>
          </ac:spMkLst>
        </pc:spChg>
        <pc:picChg chg="add mod">
          <ac:chgData name="João Pedro Gonçalves Pacheco" userId="bc403a8e-87cf-4bdb-bf6f-9dc90a701117" providerId="ADAL" clId="{D79D0109-A54F-4805-96DB-AAED3C0FF423}" dt="2023-10-18T13:31:44.984" v="141" actId="1076"/>
          <ac:picMkLst>
            <pc:docMk/>
            <pc:sldMk cId="2412341889" sldId="258"/>
            <ac:picMk id="5" creationId="{E257316D-05F2-375D-9113-9C0F2E510387}"/>
          </ac:picMkLst>
        </pc:picChg>
      </pc:sldChg>
      <pc:sldChg chg="addSp delSp modSp new mod">
        <pc:chgData name="João Pedro Gonçalves Pacheco" userId="bc403a8e-87cf-4bdb-bf6f-9dc90a701117" providerId="ADAL" clId="{D79D0109-A54F-4805-96DB-AAED3C0FF423}" dt="2023-10-18T13:34:44.919" v="165" actId="1076"/>
        <pc:sldMkLst>
          <pc:docMk/>
          <pc:sldMk cId="1036727087" sldId="259"/>
        </pc:sldMkLst>
        <pc:spChg chg="mod">
          <ac:chgData name="João Pedro Gonçalves Pacheco" userId="bc403a8e-87cf-4bdb-bf6f-9dc90a701117" providerId="ADAL" clId="{D79D0109-A54F-4805-96DB-AAED3C0FF423}" dt="2023-10-18T13:33:41.606" v="160" actId="20577"/>
          <ac:spMkLst>
            <pc:docMk/>
            <pc:sldMk cId="1036727087" sldId="259"/>
            <ac:spMk id="2" creationId="{4884D7D8-7D1E-664D-9B94-D9A41198C32A}"/>
          </ac:spMkLst>
        </pc:spChg>
        <pc:spChg chg="del">
          <ac:chgData name="João Pedro Gonçalves Pacheco" userId="bc403a8e-87cf-4bdb-bf6f-9dc90a701117" providerId="ADAL" clId="{D79D0109-A54F-4805-96DB-AAED3C0FF423}" dt="2023-10-18T13:34:27.135" v="162" actId="478"/>
          <ac:spMkLst>
            <pc:docMk/>
            <pc:sldMk cId="1036727087" sldId="259"/>
            <ac:spMk id="3" creationId="{98FE0F32-4DD8-6809-1EA9-FE7E36B1142E}"/>
          </ac:spMkLst>
        </pc:spChg>
        <pc:picChg chg="add mod">
          <ac:chgData name="João Pedro Gonçalves Pacheco" userId="bc403a8e-87cf-4bdb-bf6f-9dc90a701117" providerId="ADAL" clId="{D79D0109-A54F-4805-96DB-AAED3C0FF423}" dt="2023-10-18T13:34:44.919" v="165" actId="1076"/>
          <ac:picMkLst>
            <pc:docMk/>
            <pc:sldMk cId="1036727087" sldId="259"/>
            <ac:picMk id="5" creationId="{A3DB8E9D-5442-E11A-7130-50899C063D45}"/>
          </ac:picMkLst>
        </pc:picChg>
      </pc:sldChg>
      <pc:sldChg chg="delSp add del setBg delDesignElem">
        <pc:chgData name="João Pedro Gonçalves Pacheco" userId="bc403a8e-87cf-4bdb-bf6f-9dc90a701117" providerId="ADAL" clId="{D79D0109-A54F-4805-96DB-AAED3C0FF423}" dt="2023-10-18T13:30:19.029" v="114" actId="47"/>
        <pc:sldMkLst>
          <pc:docMk/>
          <pc:sldMk cId="4079379103" sldId="259"/>
        </pc:sldMkLst>
        <pc:spChg chg="del">
          <ac:chgData name="João Pedro Gonçalves Pacheco" userId="bc403a8e-87cf-4bdb-bf6f-9dc90a701117" providerId="ADAL" clId="{D79D0109-A54F-4805-96DB-AAED3C0FF423}" dt="2023-10-18T13:28:23.667" v="86"/>
          <ac:spMkLst>
            <pc:docMk/>
            <pc:sldMk cId="4079379103" sldId="259"/>
            <ac:spMk id="10" creationId="{DB8D5541-7726-BA46-8BFA-BF6AA8D42BD7}"/>
          </ac:spMkLst>
        </pc:spChg>
        <pc:spChg chg="del">
          <ac:chgData name="João Pedro Gonçalves Pacheco" userId="bc403a8e-87cf-4bdb-bf6f-9dc90a701117" providerId="ADAL" clId="{D79D0109-A54F-4805-96DB-AAED3C0FF423}" dt="2023-10-18T13:28:23.667" v="86"/>
          <ac:spMkLst>
            <pc:docMk/>
            <pc:sldMk cId="4079379103" sldId="259"/>
            <ac:spMk id="12" creationId="{97F434CF-7503-CE4F-8426-C312C6315AD0}"/>
          </ac:spMkLst>
        </pc:spChg>
        <pc:spChg chg="del">
          <ac:chgData name="João Pedro Gonçalves Pacheco" userId="bc403a8e-87cf-4bdb-bf6f-9dc90a701117" providerId="ADAL" clId="{D79D0109-A54F-4805-96DB-AAED3C0FF423}" dt="2023-10-18T13:28:23.667" v="86"/>
          <ac:spMkLst>
            <pc:docMk/>
            <pc:sldMk cId="4079379103" sldId="259"/>
            <ac:spMk id="14" creationId="{FEDBFB2F-FE34-E349-9484-C275FBE31614}"/>
          </ac:spMkLst>
        </pc:spChg>
        <pc:spChg chg="del">
          <ac:chgData name="João Pedro Gonçalves Pacheco" userId="bc403a8e-87cf-4bdb-bf6f-9dc90a701117" providerId="ADAL" clId="{D79D0109-A54F-4805-96DB-AAED3C0FF423}" dt="2023-10-18T13:28:23.667" v="86"/>
          <ac:spMkLst>
            <pc:docMk/>
            <pc:sldMk cId="4079379103" sldId="259"/>
            <ac:spMk id="16" creationId="{F6747103-26DE-C441-9AEF-B6F786FC1104}"/>
          </ac:spMkLst>
        </pc:spChg>
      </pc:sldChg>
      <pc:sldChg chg="addSp delSp modSp new mod">
        <pc:chgData name="João Pedro Gonçalves Pacheco" userId="bc403a8e-87cf-4bdb-bf6f-9dc90a701117" providerId="ADAL" clId="{D79D0109-A54F-4805-96DB-AAED3C0FF423}" dt="2023-10-18T13:41:55.822" v="197" actId="20577"/>
        <pc:sldMkLst>
          <pc:docMk/>
          <pc:sldMk cId="707078284" sldId="260"/>
        </pc:sldMkLst>
        <pc:spChg chg="del">
          <ac:chgData name="João Pedro Gonçalves Pacheco" userId="bc403a8e-87cf-4bdb-bf6f-9dc90a701117" providerId="ADAL" clId="{D79D0109-A54F-4805-96DB-AAED3C0FF423}" dt="2023-10-18T13:30:25.815" v="122" actId="478"/>
          <ac:spMkLst>
            <pc:docMk/>
            <pc:sldMk cId="707078284" sldId="260"/>
            <ac:spMk id="2" creationId="{DEE3AE24-FEB7-0E7F-3931-28B28A18E80B}"/>
          </ac:spMkLst>
        </pc:spChg>
        <pc:spChg chg="del">
          <ac:chgData name="João Pedro Gonçalves Pacheco" userId="bc403a8e-87cf-4bdb-bf6f-9dc90a701117" providerId="ADAL" clId="{D79D0109-A54F-4805-96DB-AAED3C0FF423}" dt="2023-10-18T13:30:24.621" v="121" actId="478"/>
          <ac:spMkLst>
            <pc:docMk/>
            <pc:sldMk cId="707078284" sldId="260"/>
            <ac:spMk id="3" creationId="{3C7D49F7-6376-9D60-2467-166237832A98}"/>
          </ac:spMkLst>
        </pc:spChg>
        <pc:spChg chg="add mod">
          <ac:chgData name="João Pedro Gonçalves Pacheco" userId="bc403a8e-87cf-4bdb-bf6f-9dc90a701117" providerId="ADAL" clId="{D79D0109-A54F-4805-96DB-AAED3C0FF423}" dt="2023-10-18T13:41:09.297" v="180" actId="20577"/>
          <ac:spMkLst>
            <pc:docMk/>
            <pc:sldMk cId="707078284" sldId="260"/>
            <ac:spMk id="4" creationId="{C68C3653-5066-F80F-E933-933A5CBD5536}"/>
          </ac:spMkLst>
        </pc:spChg>
        <pc:spChg chg="add mod">
          <ac:chgData name="João Pedro Gonçalves Pacheco" userId="bc403a8e-87cf-4bdb-bf6f-9dc90a701117" providerId="ADAL" clId="{D79D0109-A54F-4805-96DB-AAED3C0FF423}" dt="2023-10-18T13:41:55.822" v="197" actId="20577"/>
          <ac:spMkLst>
            <pc:docMk/>
            <pc:sldMk cId="707078284" sldId="260"/>
            <ac:spMk id="6" creationId="{FA619E68-B4CB-39D8-6C2C-6C9043B246CC}"/>
          </ac:spMkLst>
        </pc:spChg>
      </pc:sldChg>
      <pc:sldChg chg="delSp add del setBg delDesignElem">
        <pc:chgData name="João Pedro Gonçalves Pacheco" userId="bc403a8e-87cf-4bdb-bf6f-9dc90a701117" providerId="ADAL" clId="{D79D0109-A54F-4805-96DB-AAED3C0FF423}" dt="2023-10-18T13:30:19.236" v="115" actId="47"/>
        <pc:sldMkLst>
          <pc:docMk/>
          <pc:sldMk cId="2072071716" sldId="260"/>
        </pc:sldMkLst>
        <pc:spChg chg="del">
          <ac:chgData name="João Pedro Gonçalves Pacheco" userId="bc403a8e-87cf-4bdb-bf6f-9dc90a701117" providerId="ADAL" clId="{D79D0109-A54F-4805-96DB-AAED3C0FF423}" dt="2023-10-18T13:28:23.823" v="88"/>
          <ac:spMkLst>
            <pc:docMk/>
            <pc:sldMk cId="2072071716" sldId="260"/>
            <ac:spMk id="10" creationId="{DB8D5541-7726-BA46-8BFA-BF6AA8D42BD7}"/>
          </ac:spMkLst>
        </pc:spChg>
        <pc:spChg chg="del">
          <ac:chgData name="João Pedro Gonçalves Pacheco" userId="bc403a8e-87cf-4bdb-bf6f-9dc90a701117" providerId="ADAL" clId="{D79D0109-A54F-4805-96DB-AAED3C0FF423}" dt="2023-10-18T13:28:23.823" v="88"/>
          <ac:spMkLst>
            <pc:docMk/>
            <pc:sldMk cId="2072071716" sldId="260"/>
            <ac:spMk id="12" creationId="{97F434CF-7503-CE4F-8426-C312C6315AD0}"/>
          </ac:spMkLst>
        </pc:spChg>
        <pc:spChg chg="del">
          <ac:chgData name="João Pedro Gonçalves Pacheco" userId="bc403a8e-87cf-4bdb-bf6f-9dc90a701117" providerId="ADAL" clId="{D79D0109-A54F-4805-96DB-AAED3C0FF423}" dt="2023-10-18T13:28:23.823" v="88"/>
          <ac:spMkLst>
            <pc:docMk/>
            <pc:sldMk cId="2072071716" sldId="260"/>
            <ac:spMk id="14" creationId="{FEDBFB2F-FE34-E349-9484-C275FBE31614}"/>
          </ac:spMkLst>
        </pc:spChg>
        <pc:spChg chg="del">
          <ac:chgData name="João Pedro Gonçalves Pacheco" userId="bc403a8e-87cf-4bdb-bf6f-9dc90a701117" providerId="ADAL" clId="{D79D0109-A54F-4805-96DB-AAED3C0FF423}" dt="2023-10-18T13:28:23.823" v="88"/>
          <ac:spMkLst>
            <pc:docMk/>
            <pc:sldMk cId="2072071716" sldId="260"/>
            <ac:spMk id="16" creationId="{F6747103-26DE-C441-9AEF-B6F786FC1104}"/>
          </ac:spMkLst>
        </pc:spChg>
      </pc:sldChg>
      <pc:sldChg chg="delSp add del setBg delDesignElem">
        <pc:chgData name="João Pedro Gonçalves Pacheco" userId="bc403a8e-87cf-4bdb-bf6f-9dc90a701117" providerId="ADAL" clId="{D79D0109-A54F-4805-96DB-AAED3C0FF423}" dt="2023-10-18T13:30:19.394" v="116" actId="47"/>
        <pc:sldMkLst>
          <pc:docMk/>
          <pc:sldMk cId="2104933307" sldId="261"/>
        </pc:sldMkLst>
        <pc:spChg chg="del">
          <ac:chgData name="João Pedro Gonçalves Pacheco" userId="bc403a8e-87cf-4bdb-bf6f-9dc90a701117" providerId="ADAL" clId="{D79D0109-A54F-4805-96DB-AAED3C0FF423}" dt="2023-10-18T13:28:23.965" v="90"/>
          <ac:spMkLst>
            <pc:docMk/>
            <pc:sldMk cId="2104933307" sldId="261"/>
            <ac:spMk id="10" creationId="{DB8D5541-7726-BA46-8BFA-BF6AA8D42BD7}"/>
          </ac:spMkLst>
        </pc:spChg>
        <pc:spChg chg="del">
          <ac:chgData name="João Pedro Gonçalves Pacheco" userId="bc403a8e-87cf-4bdb-bf6f-9dc90a701117" providerId="ADAL" clId="{D79D0109-A54F-4805-96DB-AAED3C0FF423}" dt="2023-10-18T13:28:23.965" v="90"/>
          <ac:spMkLst>
            <pc:docMk/>
            <pc:sldMk cId="2104933307" sldId="261"/>
            <ac:spMk id="12" creationId="{97F434CF-7503-CE4F-8426-C312C6315AD0}"/>
          </ac:spMkLst>
        </pc:spChg>
        <pc:spChg chg="del">
          <ac:chgData name="João Pedro Gonçalves Pacheco" userId="bc403a8e-87cf-4bdb-bf6f-9dc90a701117" providerId="ADAL" clId="{D79D0109-A54F-4805-96DB-AAED3C0FF423}" dt="2023-10-18T13:28:23.965" v="90"/>
          <ac:spMkLst>
            <pc:docMk/>
            <pc:sldMk cId="2104933307" sldId="261"/>
            <ac:spMk id="14" creationId="{FEDBFB2F-FE34-E349-9484-C275FBE31614}"/>
          </ac:spMkLst>
        </pc:spChg>
        <pc:spChg chg="del">
          <ac:chgData name="João Pedro Gonçalves Pacheco" userId="bc403a8e-87cf-4bdb-bf6f-9dc90a701117" providerId="ADAL" clId="{D79D0109-A54F-4805-96DB-AAED3C0FF423}" dt="2023-10-18T13:28:23.965" v="90"/>
          <ac:spMkLst>
            <pc:docMk/>
            <pc:sldMk cId="2104933307" sldId="261"/>
            <ac:spMk id="16" creationId="{F6747103-26DE-C441-9AEF-B6F786FC1104}"/>
          </ac:spMkLst>
        </pc:spChg>
      </pc:sldChg>
      <pc:sldChg chg="addSp delSp modSp add mod ord">
        <pc:chgData name="João Pedro Gonçalves Pacheco" userId="bc403a8e-87cf-4bdb-bf6f-9dc90a701117" providerId="ADAL" clId="{D79D0109-A54F-4805-96DB-AAED3C0FF423}" dt="2023-10-18T13:31:20.569" v="135"/>
        <pc:sldMkLst>
          <pc:docMk/>
          <pc:sldMk cId="2350345175" sldId="261"/>
        </pc:sldMkLst>
        <pc:spChg chg="del">
          <ac:chgData name="João Pedro Gonçalves Pacheco" userId="bc403a8e-87cf-4bdb-bf6f-9dc90a701117" providerId="ADAL" clId="{D79D0109-A54F-4805-96DB-AAED3C0FF423}" dt="2023-10-18T13:30:38.681" v="127" actId="478"/>
          <ac:spMkLst>
            <pc:docMk/>
            <pc:sldMk cId="2350345175" sldId="261"/>
            <ac:spMk id="2" creationId="{53930F4E-319A-F93A-04DA-5F1435E7BAE0}"/>
          </ac:spMkLst>
        </pc:spChg>
        <pc:spChg chg="del">
          <ac:chgData name="João Pedro Gonçalves Pacheco" userId="bc403a8e-87cf-4bdb-bf6f-9dc90a701117" providerId="ADAL" clId="{D79D0109-A54F-4805-96DB-AAED3C0FF423}" dt="2023-10-18T13:30:39.326" v="128" actId="478"/>
          <ac:spMkLst>
            <pc:docMk/>
            <pc:sldMk cId="2350345175" sldId="261"/>
            <ac:spMk id="3" creationId="{79B761CD-D054-7EEE-0E96-3F1BD5911342}"/>
          </ac:spMkLst>
        </pc:spChg>
        <pc:picChg chg="add mod">
          <ac:chgData name="João Pedro Gonçalves Pacheco" userId="bc403a8e-87cf-4bdb-bf6f-9dc90a701117" providerId="ADAL" clId="{D79D0109-A54F-4805-96DB-AAED3C0FF423}" dt="2023-10-18T13:31:04.181" v="133" actId="1076"/>
          <ac:picMkLst>
            <pc:docMk/>
            <pc:sldMk cId="2350345175" sldId="261"/>
            <ac:picMk id="5" creationId="{40F4F754-42A3-0909-4B79-2A921EF198F8}"/>
          </ac:picMkLst>
        </pc:picChg>
      </pc:sldChg>
      <pc:sldChg chg="addSp delSp modSp new mod">
        <pc:chgData name="João Pedro Gonçalves Pacheco" userId="bc403a8e-87cf-4bdb-bf6f-9dc90a701117" providerId="ADAL" clId="{D79D0109-A54F-4805-96DB-AAED3C0FF423}" dt="2023-10-18T13:43:45.418" v="255" actId="1076"/>
        <pc:sldMkLst>
          <pc:docMk/>
          <pc:sldMk cId="829233630" sldId="262"/>
        </pc:sldMkLst>
        <pc:spChg chg="mod">
          <ac:chgData name="João Pedro Gonçalves Pacheco" userId="bc403a8e-87cf-4bdb-bf6f-9dc90a701117" providerId="ADAL" clId="{D79D0109-A54F-4805-96DB-AAED3C0FF423}" dt="2023-10-18T13:42:42.083" v="251" actId="20577"/>
          <ac:spMkLst>
            <pc:docMk/>
            <pc:sldMk cId="829233630" sldId="262"/>
            <ac:spMk id="2" creationId="{E3EE6626-B79A-8F0E-D39C-C5043C941675}"/>
          </ac:spMkLst>
        </pc:spChg>
        <pc:spChg chg="del">
          <ac:chgData name="João Pedro Gonçalves Pacheco" userId="bc403a8e-87cf-4bdb-bf6f-9dc90a701117" providerId="ADAL" clId="{D79D0109-A54F-4805-96DB-AAED3C0FF423}" dt="2023-10-18T13:42:58.573" v="252" actId="478"/>
          <ac:spMkLst>
            <pc:docMk/>
            <pc:sldMk cId="829233630" sldId="262"/>
            <ac:spMk id="3" creationId="{F007A336-DF11-0043-D97C-F76E173B2538}"/>
          </ac:spMkLst>
        </pc:spChg>
        <pc:picChg chg="add mod">
          <ac:chgData name="João Pedro Gonçalves Pacheco" userId="bc403a8e-87cf-4bdb-bf6f-9dc90a701117" providerId="ADAL" clId="{D79D0109-A54F-4805-96DB-AAED3C0FF423}" dt="2023-10-18T13:43:45.418" v="255" actId="1076"/>
          <ac:picMkLst>
            <pc:docMk/>
            <pc:sldMk cId="829233630" sldId="262"/>
            <ac:picMk id="5" creationId="{8395CA10-5F36-BD64-2DAC-C2D6CFE88DFC}"/>
          </ac:picMkLst>
        </pc:picChg>
      </pc:sldChg>
      <pc:sldChg chg="delSp add del setBg delDesignElem">
        <pc:chgData name="João Pedro Gonçalves Pacheco" userId="bc403a8e-87cf-4bdb-bf6f-9dc90a701117" providerId="ADAL" clId="{D79D0109-A54F-4805-96DB-AAED3C0FF423}" dt="2023-10-18T13:30:20.069" v="117" actId="47"/>
        <pc:sldMkLst>
          <pc:docMk/>
          <pc:sldMk cId="3230703949" sldId="262"/>
        </pc:sldMkLst>
        <pc:spChg chg="del">
          <ac:chgData name="João Pedro Gonçalves Pacheco" userId="bc403a8e-87cf-4bdb-bf6f-9dc90a701117" providerId="ADAL" clId="{D79D0109-A54F-4805-96DB-AAED3C0FF423}" dt="2023-10-18T13:28:24.122" v="92"/>
          <ac:spMkLst>
            <pc:docMk/>
            <pc:sldMk cId="3230703949" sldId="262"/>
            <ac:spMk id="10" creationId="{DB8D5541-7726-BA46-8BFA-BF6AA8D42BD7}"/>
          </ac:spMkLst>
        </pc:spChg>
        <pc:spChg chg="del">
          <ac:chgData name="João Pedro Gonçalves Pacheco" userId="bc403a8e-87cf-4bdb-bf6f-9dc90a701117" providerId="ADAL" clId="{D79D0109-A54F-4805-96DB-AAED3C0FF423}" dt="2023-10-18T13:28:24.122" v="92"/>
          <ac:spMkLst>
            <pc:docMk/>
            <pc:sldMk cId="3230703949" sldId="262"/>
            <ac:spMk id="12" creationId="{97F434CF-7503-CE4F-8426-C312C6315AD0}"/>
          </ac:spMkLst>
        </pc:spChg>
        <pc:spChg chg="del">
          <ac:chgData name="João Pedro Gonçalves Pacheco" userId="bc403a8e-87cf-4bdb-bf6f-9dc90a701117" providerId="ADAL" clId="{D79D0109-A54F-4805-96DB-AAED3C0FF423}" dt="2023-10-18T13:28:24.122" v="92"/>
          <ac:spMkLst>
            <pc:docMk/>
            <pc:sldMk cId="3230703949" sldId="262"/>
            <ac:spMk id="14" creationId="{FEDBFB2F-FE34-E349-9484-C275FBE31614}"/>
          </ac:spMkLst>
        </pc:spChg>
        <pc:spChg chg="del">
          <ac:chgData name="João Pedro Gonçalves Pacheco" userId="bc403a8e-87cf-4bdb-bf6f-9dc90a701117" providerId="ADAL" clId="{D79D0109-A54F-4805-96DB-AAED3C0FF423}" dt="2023-10-18T13:28:24.122" v="92"/>
          <ac:spMkLst>
            <pc:docMk/>
            <pc:sldMk cId="3230703949" sldId="262"/>
            <ac:spMk id="16" creationId="{F6747103-26DE-C441-9AEF-B6F786FC1104}"/>
          </ac:spMkLst>
        </pc:spChg>
      </pc:sldChg>
      <pc:sldChg chg="addSp delSp modSp new mod">
        <pc:chgData name="João Pedro Gonçalves Pacheco" userId="bc403a8e-87cf-4bdb-bf6f-9dc90a701117" providerId="ADAL" clId="{D79D0109-A54F-4805-96DB-AAED3C0FF423}" dt="2023-10-18T13:44:46.375" v="313" actId="1076"/>
        <pc:sldMkLst>
          <pc:docMk/>
          <pc:sldMk cId="697942828" sldId="263"/>
        </pc:sldMkLst>
        <pc:spChg chg="mod">
          <ac:chgData name="João Pedro Gonçalves Pacheco" userId="bc403a8e-87cf-4bdb-bf6f-9dc90a701117" providerId="ADAL" clId="{D79D0109-A54F-4805-96DB-AAED3C0FF423}" dt="2023-10-18T13:44:36.582" v="309" actId="20577"/>
          <ac:spMkLst>
            <pc:docMk/>
            <pc:sldMk cId="697942828" sldId="263"/>
            <ac:spMk id="2" creationId="{7C0559C0-FFAA-4781-01D4-C46B9701D5D7}"/>
          </ac:spMkLst>
        </pc:spChg>
        <pc:spChg chg="del">
          <ac:chgData name="João Pedro Gonçalves Pacheco" userId="bc403a8e-87cf-4bdb-bf6f-9dc90a701117" providerId="ADAL" clId="{D79D0109-A54F-4805-96DB-AAED3C0FF423}" dt="2023-10-18T13:44:40.415" v="310" actId="478"/>
          <ac:spMkLst>
            <pc:docMk/>
            <pc:sldMk cId="697942828" sldId="263"/>
            <ac:spMk id="3" creationId="{DCB577D2-88BC-5894-39E9-D45539DB70B7}"/>
          </ac:spMkLst>
        </pc:spChg>
        <pc:picChg chg="add mod">
          <ac:chgData name="João Pedro Gonçalves Pacheco" userId="bc403a8e-87cf-4bdb-bf6f-9dc90a701117" providerId="ADAL" clId="{D79D0109-A54F-4805-96DB-AAED3C0FF423}" dt="2023-10-18T13:44:46.375" v="313" actId="1076"/>
          <ac:picMkLst>
            <pc:docMk/>
            <pc:sldMk cId="697942828" sldId="263"/>
            <ac:picMk id="5" creationId="{E9ACDF2B-C6D3-5EEB-B95C-D089102B2AD4}"/>
          </ac:picMkLst>
        </pc:picChg>
      </pc:sldChg>
      <pc:sldChg chg="addSp delSp modSp new mod">
        <pc:chgData name="João Pedro Gonçalves Pacheco" userId="bc403a8e-87cf-4bdb-bf6f-9dc90a701117" providerId="ADAL" clId="{D79D0109-A54F-4805-96DB-AAED3C0FF423}" dt="2023-10-18T13:47:35.921" v="383" actId="20577"/>
        <pc:sldMkLst>
          <pc:docMk/>
          <pc:sldMk cId="178588158" sldId="264"/>
        </pc:sldMkLst>
        <pc:spChg chg="del">
          <ac:chgData name="João Pedro Gonçalves Pacheco" userId="bc403a8e-87cf-4bdb-bf6f-9dc90a701117" providerId="ADAL" clId="{D79D0109-A54F-4805-96DB-AAED3C0FF423}" dt="2023-10-18T13:45:21.730" v="315"/>
          <ac:spMkLst>
            <pc:docMk/>
            <pc:sldMk cId="178588158" sldId="264"/>
            <ac:spMk id="2" creationId="{32B2F7AE-2C48-02A0-F02D-6D2AC2340E08}"/>
          </ac:spMkLst>
        </pc:spChg>
        <pc:spChg chg="del mod">
          <ac:chgData name="João Pedro Gonçalves Pacheco" userId="bc403a8e-87cf-4bdb-bf6f-9dc90a701117" providerId="ADAL" clId="{D79D0109-A54F-4805-96DB-AAED3C0FF423}" dt="2023-10-18T13:45:49.960" v="344" actId="478"/>
          <ac:spMkLst>
            <pc:docMk/>
            <pc:sldMk cId="178588158" sldId="264"/>
            <ac:spMk id="3" creationId="{71B3EE13-2A7D-7249-C39D-806934736E6C}"/>
          </ac:spMkLst>
        </pc:spChg>
        <pc:spChg chg="add mod">
          <ac:chgData name="João Pedro Gonçalves Pacheco" userId="bc403a8e-87cf-4bdb-bf6f-9dc90a701117" providerId="ADAL" clId="{D79D0109-A54F-4805-96DB-AAED3C0FF423}" dt="2023-10-18T13:47:35.921" v="383" actId="20577"/>
          <ac:spMkLst>
            <pc:docMk/>
            <pc:sldMk cId="178588158" sldId="264"/>
            <ac:spMk id="4" creationId="{D83E0E87-5F14-AD49-9D18-E377EC666B49}"/>
          </ac:spMkLst>
        </pc:spChg>
        <pc:spChg chg="add mod">
          <ac:chgData name="João Pedro Gonçalves Pacheco" userId="bc403a8e-87cf-4bdb-bf6f-9dc90a701117" providerId="ADAL" clId="{D79D0109-A54F-4805-96DB-AAED3C0FF423}" dt="2023-10-18T13:47:17.992" v="381" actId="20577"/>
          <ac:spMkLst>
            <pc:docMk/>
            <pc:sldMk cId="178588158" sldId="264"/>
            <ac:spMk id="5" creationId="{9E0882D4-7560-5424-7683-F4A95779A662}"/>
          </ac:spMkLst>
        </pc:spChg>
      </pc:sldChg>
      <pc:sldChg chg="modSp add mod">
        <pc:chgData name="João Pedro Gonçalves Pacheco" userId="bc403a8e-87cf-4bdb-bf6f-9dc90a701117" providerId="ADAL" clId="{D79D0109-A54F-4805-96DB-AAED3C0FF423}" dt="2023-10-18T13:49:43.781" v="437" actId="20577"/>
        <pc:sldMkLst>
          <pc:docMk/>
          <pc:sldMk cId="2423720545" sldId="265"/>
        </pc:sldMkLst>
        <pc:spChg chg="mod">
          <ac:chgData name="João Pedro Gonçalves Pacheco" userId="bc403a8e-87cf-4bdb-bf6f-9dc90a701117" providerId="ADAL" clId="{D79D0109-A54F-4805-96DB-AAED3C0FF423}" dt="2023-10-18T13:49:43.781" v="437" actId="20577"/>
          <ac:spMkLst>
            <pc:docMk/>
            <pc:sldMk cId="2423720545" sldId="265"/>
            <ac:spMk id="4" creationId="{D83E0E87-5F14-AD49-9D18-E377EC666B49}"/>
          </ac:spMkLst>
        </pc:spChg>
        <pc:spChg chg="mod">
          <ac:chgData name="João Pedro Gonçalves Pacheco" userId="bc403a8e-87cf-4bdb-bf6f-9dc90a701117" providerId="ADAL" clId="{D79D0109-A54F-4805-96DB-AAED3C0FF423}" dt="2023-10-18T13:49:37.523" v="424" actId="20577"/>
          <ac:spMkLst>
            <pc:docMk/>
            <pc:sldMk cId="2423720545" sldId="265"/>
            <ac:spMk id="5" creationId="{9E0882D4-7560-5424-7683-F4A95779A662}"/>
          </ac:spMkLst>
        </pc:spChg>
      </pc:sldChg>
      <pc:sldChg chg="modSp add mod">
        <pc:chgData name="João Pedro Gonçalves Pacheco" userId="bc403a8e-87cf-4bdb-bf6f-9dc90a701117" providerId="ADAL" clId="{D79D0109-A54F-4805-96DB-AAED3C0FF423}" dt="2023-10-18T13:50:51.287" v="543" actId="113"/>
        <pc:sldMkLst>
          <pc:docMk/>
          <pc:sldMk cId="2914996050" sldId="266"/>
        </pc:sldMkLst>
        <pc:spChg chg="mod">
          <ac:chgData name="João Pedro Gonçalves Pacheco" userId="bc403a8e-87cf-4bdb-bf6f-9dc90a701117" providerId="ADAL" clId="{D79D0109-A54F-4805-96DB-AAED3C0FF423}" dt="2023-10-18T13:49:48.958" v="442" actId="20577"/>
          <ac:spMkLst>
            <pc:docMk/>
            <pc:sldMk cId="2914996050" sldId="266"/>
            <ac:spMk id="4" creationId="{D83E0E87-5F14-AD49-9D18-E377EC666B49}"/>
          </ac:spMkLst>
        </pc:spChg>
        <pc:spChg chg="mod">
          <ac:chgData name="João Pedro Gonçalves Pacheco" userId="bc403a8e-87cf-4bdb-bf6f-9dc90a701117" providerId="ADAL" clId="{D79D0109-A54F-4805-96DB-AAED3C0FF423}" dt="2023-10-18T13:50:51.287" v="543" actId="113"/>
          <ac:spMkLst>
            <pc:docMk/>
            <pc:sldMk cId="2914996050" sldId="266"/>
            <ac:spMk id="5" creationId="{9E0882D4-7560-5424-7683-F4A95779A662}"/>
          </ac:spMkLst>
        </pc:spChg>
      </pc:sldChg>
      <pc:sldChg chg="modSp add mod">
        <pc:chgData name="João Pedro Gonçalves Pacheco" userId="bc403a8e-87cf-4bdb-bf6f-9dc90a701117" providerId="ADAL" clId="{D79D0109-A54F-4805-96DB-AAED3C0FF423}" dt="2023-10-18T13:53:06.784" v="741" actId="20577"/>
        <pc:sldMkLst>
          <pc:docMk/>
          <pc:sldMk cId="1820353608" sldId="267"/>
        </pc:sldMkLst>
        <pc:spChg chg="mod">
          <ac:chgData name="João Pedro Gonçalves Pacheco" userId="bc403a8e-87cf-4bdb-bf6f-9dc90a701117" providerId="ADAL" clId="{D79D0109-A54F-4805-96DB-AAED3C0FF423}" dt="2023-10-18T13:51:22.455" v="560" actId="20577"/>
          <ac:spMkLst>
            <pc:docMk/>
            <pc:sldMk cId="1820353608" sldId="267"/>
            <ac:spMk id="4" creationId="{D83E0E87-5F14-AD49-9D18-E377EC666B49}"/>
          </ac:spMkLst>
        </pc:spChg>
        <pc:spChg chg="mod">
          <ac:chgData name="João Pedro Gonçalves Pacheco" userId="bc403a8e-87cf-4bdb-bf6f-9dc90a701117" providerId="ADAL" clId="{D79D0109-A54F-4805-96DB-AAED3C0FF423}" dt="2023-10-18T13:53:06.784" v="741" actId="20577"/>
          <ac:spMkLst>
            <pc:docMk/>
            <pc:sldMk cId="1820353608" sldId="267"/>
            <ac:spMk id="5" creationId="{9E0882D4-7560-5424-7683-F4A95779A662}"/>
          </ac:spMkLst>
        </pc:spChg>
      </pc:sldChg>
      <pc:sldChg chg="addSp delSp modSp new mod setBg">
        <pc:chgData name="João Pedro Gonçalves Pacheco" userId="bc403a8e-87cf-4bdb-bf6f-9dc90a701117" providerId="ADAL" clId="{D79D0109-A54F-4805-96DB-AAED3C0FF423}" dt="2023-10-18T13:54:26.758" v="751" actId="1440"/>
        <pc:sldMkLst>
          <pc:docMk/>
          <pc:sldMk cId="3835431099" sldId="268"/>
        </pc:sldMkLst>
        <pc:spChg chg="add del">
          <ac:chgData name="João Pedro Gonçalves Pacheco" userId="bc403a8e-87cf-4bdb-bf6f-9dc90a701117" providerId="ADAL" clId="{D79D0109-A54F-4805-96DB-AAED3C0FF423}" dt="2023-10-18T13:53:52.444" v="746" actId="26606"/>
          <ac:spMkLst>
            <pc:docMk/>
            <pc:sldMk cId="3835431099" sldId="268"/>
            <ac:spMk id="2" creationId="{432F4516-3201-D510-FC99-9A614B37AB9D}"/>
          </ac:spMkLst>
        </pc:spChg>
        <pc:spChg chg="add del">
          <ac:chgData name="João Pedro Gonçalves Pacheco" userId="bc403a8e-87cf-4bdb-bf6f-9dc90a701117" providerId="ADAL" clId="{D79D0109-A54F-4805-96DB-AAED3C0FF423}" dt="2023-10-18T13:53:52.444" v="746" actId="26606"/>
          <ac:spMkLst>
            <pc:docMk/>
            <pc:sldMk cId="3835431099" sldId="268"/>
            <ac:spMk id="3" creationId="{09117441-CAB6-F728-DF79-F857CCA2DFE8}"/>
          </ac:spMkLst>
        </pc:spChg>
        <pc:spChg chg="add del">
          <ac:chgData name="João Pedro Gonçalves Pacheco" userId="bc403a8e-87cf-4bdb-bf6f-9dc90a701117" providerId="ADAL" clId="{D79D0109-A54F-4805-96DB-AAED3C0FF423}" dt="2023-10-18T13:53:50.898" v="745" actId="26606"/>
          <ac:spMkLst>
            <pc:docMk/>
            <pc:sldMk cId="3835431099" sldId="268"/>
            <ac:spMk id="10" creationId="{42A4FC2C-047E-45A5-965D-8E1E3BF09BC6}"/>
          </ac:spMkLst>
        </pc:spChg>
        <pc:picChg chg="add mod">
          <ac:chgData name="João Pedro Gonçalves Pacheco" userId="bc403a8e-87cf-4bdb-bf6f-9dc90a701117" providerId="ADAL" clId="{D79D0109-A54F-4805-96DB-AAED3C0FF423}" dt="2023-10-18T13:54:26.758" v="751" actId="1440"/>
          <ac:picMkLst>
            <pc:docMk/>
            <pc:sldMk cId="3835431099" sldId="268"/>
            <ac:picMk id="5" creationId="{87FD0582-8033-F169-EB82-AEA90B8D1A66}"/>
          </ac:picMkLst>
        </pc:picChg>
      </pc:sldChg>
      <pc:sldChg chg="delSp add setBg delDesignElem">
        <pc:chgData name="João Pedro Gonçalves Pacheco" userId="bc403a8e-87cf-4bdb-bf6f-9dc90a701117" providerId="ADAL" clId="{D79D0109-A54F-4805-96DB-AAED3C0FF423}" dt="2023-10-18T13:54:00.880" v="750"/>
        <pc:sldMkLst>
          <pc:docMk/>
          <pc:sldMk cId="701147489" sldId="269"/>
        </pc:sldMkLst>
        <pc:spChg chg="del">
          <ac:chgData name="João Pedro Gonçalves Pacheco" userId="bc403a8e-87cf-4bdb-bf6f-9dc90a701117" providerId="ADAL" clId="{D79D0109-A54F-4805-96DB-AAED3C0FF423}" dt="2023-10-18T13:54:00.880" v="750"/>
          <ac:spMkLst>
            <pc:docMk/>
            <pc:sldMk cId="701147489" sldId="269"/>
            <ac:spMk id="31" creationId="{65219498-D544-41AC-98FE-8F956EF66A62}"/>
          </ac:spMkLst>
        </pc:spChg>
        <pc:spChg chg="del">
          <ac:chgData name="João Pedro Gonçalves Pacheco" userId="bc403a8e-87cf-4bdb-bf6f-9dc90a701117" providerId="ADAL" clId="{D79D0109-A54F-4805-96DB-AAED3C0FF423}" dt="2023-10-18T13:54:00.880" v="750"/>
          <ac:spMkLst>
            <pc:docMk/>
            <pc:sldMk cId="701147489" sldId="269"/>
            <ac:spMk id="37" creationId="{F500DBFC-17A9-4E0A-AEE2-A49F9AEEF0FD}"/>
          </ac:spMkLst>
        </pc:spChg>
        <pc:grpChg chg="del">
          <ac:chgData name="João Pedro Gonçalves Pacheco" userId="bc403a8e-87cf-4bdb-bf6f-9dc90a701117" providerId="ADAL" clId="{D79D0109-A54F-4805-96DB-AAED3C0FF423}" dt="2023-10-18T13:54:00.880" v="750"/>
          <ac:grpSpMkLst>
            <pc:docMk/>
            <pc:sldMk cId="701147489" sldId="269"/>
            <ac:grpSpMk id="38" creationId="{D74613BB-817C-4C4F-8A24-4936F2F064C0}"/>
          </ac:grpSpMkLst>
        </pc:grpChg>
      </pc:sldChg>
      <pc:sldChg chg="add del">
        <pc:chgData name="João Pedro Gonçalves Pacheco" userId="bc403a8e-87cf-4bdb-bf6f-9dc90a701117" providerId="ADAL" clId="{D79D0109-A54F-4805-96DB-AAED3C0FF423}" dt="2023-10-18T13:53:57.523" v="748"/>
        <pc:sldMkLst>
          <pc:docMk/>
          <pc:sldMk cId="1663122047" sldId="269"/>
        </pc:sldMkLst>
      </pc:sldChg>
      <pc:sldMasterChg chg="add del addSldLayout delSldLayout">
        <pc:chgData name="João Pedro Gonçalves Pacheco" userId="bc403a8e-87cf-4bdb-bf6f-9dc90a701117" providerId="ADAL" clId="{D79D0109-A54F-4805-96DB-AAED3C0FF423}" dt="2023-10-18T13:27:37.128" v="71" actId="26606"/>
        <pc:sldMasterMkLst>
          <pc:docMk/>
          <pc:sldMasterMk cId="122354636" sldId="2147483648"/>
        </pc:sldMasterMkLst>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4280578487" sldId="2147483649"/>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3232222351" sldId="2147483650"/>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2303250667" sldId="2147483651"/>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562234649" sldId="2147483652"/>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2778919830" sldId="2147483653"/>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71201276" sldId="2147483654"/>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2443826312" sldId="2147483655"/>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933469814" sldId="2147483656"/>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424272762" sldId="2147483657"/>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2720303712" sldId="2147483658"/>
          </pc:sldLayoutMkLst>
        </pc:sldLayoutChg>
        <pc:sldLayoutChg chg="add del">
          <pc:chgData name="João Pedro Gonçalves Pacheco" userId="bc403a8e-87cf-4bdb-bf6f-9dc90a701117" providerId="ADAL" clId="{D79D0109-A54F-4805-96DB-AAED3C0FF423}" dt="2023-10-18T13:27:37.128" v="71" actId="26606"/>
          <pc:sldLayoutMkLst>
            <pc:docMk/>
            <pc:sldMasterMk cId="122354636" sldId="2147483648"/>
            <pc:sldLayoutMk cId="3206000624" sldId="2147483659"/>
          </pc:sldLayoutMkLst>
        </pc:sldLayoutChg>
      </pc:sldMasterChg>
      <pc:sldMasterChg chg="add del addSldLayout delSldLayout">
        <pc:chgData name="João Pedro Gonçalves Pacheco" userId="bc403a8e-87cf-4bdb-bf6f-9dc90a701117" providerId="ADAL" clId="{D79D0109-A54F-4805-96DB-AAED3C0FF423}" dt="2023-10-18T13:27:31.905" v="68" actId="26606"/>
        <pc:sldMasterMkLst>
          <pc:docMk/>
          <pc:sldMasterMk cId="2701064021" sldId="2147483686"/>
        </pc:sldMasterMkLst>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2600502401" sldId="2147483675"/>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2292308796" sldId="2147483676"/>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3211164401" sldId="2147483677"/>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987946253" sldId="2147483678"/>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791561474" sldId="2147483679"/>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1747180051" sldId="2147483680"/>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101775156" sldId="2147483681"/>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2431789911" sldId="2147483682"/>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2118342872" sldId="2147483683"/>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1833795475" sldId="2147483684"/>
          </pc:sldLayoutMkLst>
        </pc:sldLayoutChg>
        <pc:sldLayoutChg chg="add del">
          <pc:chgData name="João Pedro Gonçalves Pacheco" userId="bc403a8e-87cf-4bdb-bf6f-9dc90a701117" providerId="ADAL" clId="{D79D0109-A54F-4805-96DB-AAED3C0FF423}" dt="2023-10-18T13:27:31.905" v="68" actId="26606"/>
          <pc:sldLayoutMkLst>
            <pc:docMk/>
            <pc:sldMasterMk cId="2701064021" sldId="2147483686"/>
            <pc:sldLayoutMk cId="3081090761" sldId="2147483685"/>
          </pc:sldLayoutMkLst>
        </pc:sldLayoutChg>
      </pc:sldMasterChg>
      <pc:sldMasterChg chg="add del addSldLayout delSldLayout">
        <pc:chgData name="João Pedro Gonçalves Pacheco" userId="bc403a8e-87cf-4bdb-bf6f-9dc90a701117" providerId="ADAL" clId="{D79D0109-A54F-4805-96DB-AAED3C0FF423}" dt="2023-10-18T13:27:37.081" v="70" actId="26606"/>
        <pc:sldMasterMkLst>
          <pc:docMk/>
          <pc:sldMasterMk cId="820068703" sldId="2147483699"/>
        </pc:sldMasterMkLst>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2285524718" sldId="2147483688"/>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2070733171" sldId="2147483689"/>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2381514259" sldId="2147483690"/>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2018608676" sldId="2147483691"/>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3982770725" sldId="2147483692"/>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2286266685" sldId="2147483693"/>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765700911" sldId="2147483694"/>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65413388" sldId="2147483695"/>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2855895928" sldId="2147483696"/>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779505163" sldId="2147483697"/>
          </pc:sldLayoutMkLst>
        </pc:sldLayoutChg>
        <pc:sldLayoutChg chg="add del">
          <pc:chgData name="João Pedro Gonçalves Pacheco" userId="bc403a8e-87cf-4bdb-bf6f-9dc90a701117" providerId="ADAL" clId="{D79D0109-A54F-4805-96DB-AAED3C0FF423}" dt="2023-10-18T13:27:37.081" v="70" actId="26606"/>
          <pc:sldLayoutMkLst>
            <pc:docMk/>
            <pc:sldMasterMk cId="820068703" sldId="2147483699"/>
            <pc:sldLayoutMk cId="625954395" sldId="2147483698"/>
          </pc:sldLayoutMkLst>
        </pc:sldLayoutChg>
      </pc:sldMasterChg>
      <pc:sldMasterChg chg="add del addSldLayout delSldLayout">
        <pc:chgData name="João Pedro Gonçalves Pacheco" userId="bc403a8e-87cf-4bdb-bf6f-9dc90a701117" providerId="ADAL" clId="{D79D0109-A54F-4805-96DB-AAED3C0FF423}" dt="2023-10-18T13:27:37.128" v="71" actId="26606"/>
        <pc:sldMasterMkLst>
          <pc:docMk/>
          <pc:sldMasterMk cId="579010423" sldId="2147483712"/>
        </pc:sldMasterMkLst>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613216534" sldId="2147483701"/>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3022777269" sldId="2147483702"/>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1364683909" sldId="2147483703"/>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2480447344" sldId="2147483704"/>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3103538195" sldId="2147483705"/>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3402152658" sldId="2147483706"/>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2101626318" sldId="2147483707"/>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2782297156" sldId="2147483708"/>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2248191192" sldId="2147483709"/>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3412424879" sldId="2147483710"/>
          </pc:sldLayoutMkLst>
        </pc:sldLayoutChg>
        <pc:sldLayoutChg chg="add del">
          <pc:chgData name="João Pedro Gonçalves Pacheco" userId="bc403a8e-87cf-4bdb-bf6f-9dc90a701117" providerId="ADAL" clId="{D79D0109-A54F-4805-96DB-AAED3C0FF423}" dt="2023-10-18T13:27:37.128" v="71" actId="26606"/>
          <pc:sldLayoutMkLst>
            <pc:docMk/>
            <pc:sldMasterMk cId="579010423" sldId="2147483712"/>
            <pc:sldLayoutMk cId="898319629" sldId="2147483711"/>
          </pc:sldLayoutMkLst>
        </pc:sldLayoutChg>
      </pc:sldMasterChg>
      <pc:sldMasterChg chg="add del addSldLayout delSldLayout">
        <pc:chgData name="João Pedro Gonçalves Pacheco" userId="bc403a8e-87cf-4bdb-bf6f-9dc90a701117" providerId="ADAL" clId="{D79D0109-A54F-4805-96DB-AAED3C0FF423}" dt="2023-10-18T13:27:28.901" v="62" actId="26606"/>
        <pc:sldMasterMkLst>
          <pc:docMk/>
          <pc:sldMasterMk cId="2773940307" sldId="2147483725"/>
        </pc:sldMasterMkLst>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1466805789" sldId="2147483714"/>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461788871" sldId="2147483715"/>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3922246378" sldId="2147483716"/>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3440207953" sldId="2147483717"/>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3827276033" sldId="2147483718"/>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264155544" sldId="2147483719"/>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686195483" sldId="2147483720"/>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3473485437" sldId="2147483721"/>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373286852" sldId="2147483722"/>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3589892196" sldId="2147483723"/>
          </pc:sldLayoutMkLst>
        </pc:sldLayoutChg>
        <pc:sldLayoutChg chg="add del">
          <pc:chgData name="João Pedro Gonçalves Pacheco" userId="bc403a8e-87cf-4bdb-bf6f-9dc90a701117" providerId="ADAL" clId="{D79D0109-A54F-4805-96DB-AAED3C0FF423}" dt="2023-10-18T13:27:28.901" v="62" actId="26606"/>
          <pc:sldLayoutMkLst>
            <pc:docMk/>
            <pc:sldMasterMk cId="2773940307" sldId="2147483725"/>
            <pc:sldLayoutMk cId="1878864775" sldId="214748372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7A12B-B8B5-4E74-E4E6-665DF7AC59C2}"/>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41ABF87-2AE5-176E-99CA-0545025B1F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AAC143CF-09A0-4BA5-D6E8-3AB1B849AD48}"/>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5" name="Espaço Reservado para Rodapé 4">
            <a:extLst>
              <a:ext uri="{FF2B5EF4-FFF2-40B4-BE49-F238E27FC236}">
                <a16:creationId xmlns:a16="http://schemas.microsoft.com/office/drawing/2014/main" id="{4EEF680F-A721-8235-9AB2-841EB1481934}"/>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A2944916-DC01-CF2D-981C-57E6F9E3E137}"/>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408094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7D278-C995-6505-9672-4E1B595F727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772634C-C2A4-9AE5-60AE-955FF9AEEC2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0F10A59-7E2C-71A2-495A-4457E5639F64}"/>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5" name="Espaço Reservado para Rodapé 4">
            <a:extLst>
              <a:ext uri="{FF2B5EF4-FFF2-40B4-BE49-F238E27FC236}">
                <a16:creationId xmlns:a16="http://schemas.microsoft.com/office/drawing/2014/main" id="{61A5495C-0358-B474-A2E2-59B5DC0B48F9}"/>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9410A0A3-D6AA-D188-8F4B-554F9B635B71}"/>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03296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760ADF-76C0-30B6-A906-93AD2A1E03D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6E31686-9AE8-437A-8800-458AD65881F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2CC0DF-A58F-D568-A623-8DE3499C3AF7}"/>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5" name="Espaço Reservado para Rodapé 4">
            <a:extLst>
              <a:ext uri="{FF2B5EF4-FFF2-40B4-BE49-F238E27FC236}">
                <a16:creationId xmlns:a16="http://schemas.microsoft.com/office/drawing/2014/main" id="{B55A54BD-3975-B4FD-DA9C-A995BEF5C939}"/>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336AF490-17C9-532E-A843-7752ED47B268}"/>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79596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C22EE-D9CF-2FA9-FF6C-7689AC45B66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1EB1CA9-5D2D-5133-1204-507BADDD1F9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5CC5C48-A6B8-EDAB-94E1-8D0A0778CB8F}"/>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5" name="Espaço Reservado para Rodapé 4">
            <a:extLst>
              <a:ext uri="{FF2B5EF4-FFF2-40B4-BE49-F238E27FC236}">
                <a16:creationId xmlns:a16="http://schemas.microsoft.com/office/drawing/2014/main" id="{35A5F133-3B5E-2852-F3C4-2806D37A6AF1}"/>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11EC680A-C491-B9A5-2251-069D75F6C38B}"/>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80789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73A034-6A6E-E076-5294-6C19730A48C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C7D88B3-8ECB-27BB-E7B1-3E5E4C2B64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F6E7298D-98DF-539A-2835-AD5BC2D9E90E}"/>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5" name="Espaço Reservado para Rodapé 4">
            <a:extLst>
              <a:ext uri="{FF2B5EF4-FFF2-40B4-BE49-F238E27FC236}">
                <a16:creationId xmlns:a16="http://schemas.microsoft.com/office/drawing/2014/main" id="{8063ABDC-2C77-DBF4-4B46-5E2EE2A0A71F}"/>
              </a:ext>
            </a:extLst>
          </p:cNvPr>
          <p:cNvSpPr>
            <a:spLocks noGrp="1"/>
          </p:cNvSpPr>
          <p:nvPr>
            <p:ph type="ftr" sz="quarter" idx="11"/>
          </p:nvPr>
        </p:nvSpPr>
        <p:spPr/>
        <p:txBody>
          <a:bodyPr/>
          <a:lstStyle/>
          <a:p>
            <a:endParaRPr lang="en-US" dirty="0"/>
          </a:p>
        </p:txBody>
      </p:sp>
      <p:sp>
        <p:nvSpPr>
          <p:cNvPr id="6" name="Espaço Reservado para Número de Slide 5">
            <a:extLst>
              <a:ext uri="{FF2B5EF4-FFF2-40B4-BE49-F238E27FC236}">
                <a16:creationId xmlns:a16="http://schemas.microsoft.com/office/drawing/2014/main" id="{2361C45C-1DE0-738C-0976-316071804630}"/>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97990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455272-9C8F-D16E-5EF1-8CD2441B1CC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7A828AB-EAC1-966A-BD37-F9AA74EABEF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EA742E4-E6EC-FED6-478E-BAB0896464D2}"/>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CD021A08-ED98-78BC-5684-24B00E38B342}"/>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6" name="Espaço Reservado para Rodapé 5">
            <a:extLst>
              <a:ext uri="{FF2B5EF4-FFF2-40B4-BE49-F238E27FC236}">
                <a16:creationId xmlns:a16="http://schemas.microsoft.com/office/drawing/2014/main" id="{C0D20F79-4A30-7711-7BE4-4A5C9F31D9C0}"/>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88405701-CA6B-5B08-BE4D-D1602EA8E9AE}"/>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224919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A6EB1-8CEC-5D33-D31F-3A49600D3E9E}"/>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32B852C-BD65-C759-ADC7-172261D69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F028ACB-1AB3-98F0-87DA-40B8A5FCD90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E4C7A96-911B-EF08-91C6-66DAD7242E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C3032DB5-8299-D4E5-3EFF-97C78FCC1DB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2BAC33A-A18A-0090-1B1F-FD91E16D51FA}"/>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8" name="Espaço Reservado para Rodapé 7">
            <a:extLst>
              <a:ext uri="{FF2B5EF4-FFF2-40B4-BE49-F238E27FC236}">
                <a16:creationId xmlns:a16="http://schemas.microsoft.com/office/drawing/2014/main" id="{A53D2C3E-3E60-498D-8D6A-764B342093E6}"/>
              </a:ext>
            </a:extLst>
          </p:cNvPr>
          <p:cNvSpPr>
            <a:spLocks noGrp="1"/>
          </p:cNvSpPr>
          <p:nvPr>
            <p:ph type="ftr" sz="quarter" idx="11"/>
          </p:nvPr>
        </p:nvSpPr>
        <p:spPr/>
        <p:txBody>
          <a:bodyPr/>
          <a:lstStyle/>
          <a:p>
            <a:endParaRPr lang="en-US" dirty="0"/>
          </a:p>
        </p:txBody>
      </p:sp>
      <p:sp>
        <p:nvSpPr>
          <p:cNvPr id="9" name="Espaço Reservado para Número de Slide 8">
            <a:extLst>
              <a:ext uri="{FF2B5EF4-FFF2-40B4-BE49-F238E27FC236}">
                <a16:creationId xmlns:a16="http://schemas.microsoft.com/office/drawing/2014/main" id="{4A0C2A91-88AC-70C9-76CE-66CD3350C6F3}"/>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92185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3437D-4AB3-2EF9-A162-8ED6A65458A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4FB5DAD-12BC-CAE6-C512-9FE407252636}"/>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4" name="Espaço Reservado para Rodapé 3">
            <a:extLst>
              <a:ext uri="{FF2B5EF4-FFF2-40B4-BE49-F238E27FC236}">
                <a16:creationId xmlns:a16="http://schemas.microsoft.com/office/drawing/2014/main" id="{65C63529-FA3A-E86B-E512-9DA37DE464E8}"/>
              </a:ext>
            </a:extLst>
          </p:cNvPr>
          <p:cNvSpPr>
            <a:spLocks noGrp="1"/>
          </p:cNvSpPr>
          <p:nvPr>
            <p:ph type="ftr" sz="quarter" idx="11"/>
          </p:nvPr>
        </p:nvSpPr>
        <p:spPr/>
        <p:txBody>
          <a:bodyPr/>
          <a:lstStyle/>
          <a:p>
            <a:endParaRPr lang="en-US" dirty="0"/>
          </a:p>
        </p:txBody>
      </p:sp>
      <p:sp>
        <p:nvSpPr>
          <p:cNvPr id="5" name="Espaço Reservado para Número de Slide 4">
            <a:extLst>
              <a:ext uri="{FF2B5EF4-FFF2-40B4-BE49-F238E27FC236}">
                <a16:creationId xmlns:a16="http://schemas.microsoft.com/office/drawing/2014/main" id="{925B46D6-E95D-D20D-D870-2B9178CF53C6}"/>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322536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60737AE-23FA-68AD-2568-F62181820861}"/>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3" name="Espaço Reservado para Rodapé 2">
            <a:extLst>
              <a:ext uri="{FF2B5EF4-FFF2-40B4-BE49-F238E27FC236}">
                <a16:creationId xmlns:a16="http://schemas.microsoft.com/office/drawing/2014/main" id="{754BB0E2-F130-A76E-86FA-2F5DE2576480}"/>
              </a:ext>
            </a:extLst>
          </p:cNvPr>
          <p:cNvSpPr>
            <a:spLocks noGrp="1"/>
          </p:cNvSpPr>
          <p:nvPr>
            <p:ph type="ftr" sz="quarter" idx="11"/>
          </p:nvPr>
        </p:nvSpPr>
        <p:spPr/>
        <p:txBody>
          <a:bodyPr/>
          <a:lstStyle/>
          <a:p>
            <a:endParaRPr lang="en-US" dirty="0"/>
          </a:p>
        </p:txBody>
      </p:sp>
      <p:sp>
        <p:nvSpPr>
          <p:cNvPr id="4" name="Espaço Reservado para Número de Slide 3">
            <a:extLst>
              <a:ext uri="{FF2B5EF4-FFF2-40B4-BE49-F238E27FC236}">
                <a16:creationId xmlns:a16="http://schemas.microsoft.com/office/drawing/2014/main" id="{61D56BF2-C910-9C57-A780-B96627815475}"/>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797497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3746C2-040D-CFB7-C149-D9EB653A0E0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113ABC4-E3F4-573A-D93C-EE7C4B2EE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1CC5FB8-7245-8E3D-86FF-8CCECA6EA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A057B2A-F653-43A3-28C4-EC73C353A870}"/>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6" name="Espaço Reservado para Rodapé 5">
            <a:extLst>
              <a:ext uri="{FF2B5EF4-FFF2-40B4-BE49-F238E27FC236}">
                <a16:creationId xmlns:a16="http://schemas.microsoft.com/office/drawing/2014/main" id="{B9F3FBC2-D7F5-1C73-19B7-3DDA155D779F}"/>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D1AF516F-AF60-1B5F-8069-7B7AE9851010}"/>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185747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C9F39-2F87-7342-B3C3-53B9A7B26B9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9D6F126-2986-C174-A0A1-1FE61D998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14CEA93-805B-0428-5546-B9276A5B4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3171268-CEF8-3DCC-6C89-E0BD4B5EF6E9}"/>
              </a:ext>
            </a:extLst>
          </p:cNvPr>
          <p:cNvSpPr>
            <a:spLocks noGrp="1"/>
          </p:cNvSpPr>
          <p:nvPr>
            <p:ph type="dt" sz="half" idx="10"/>
          </p:nvPr>
        </p:nvSpPr>
        <p:spPr/>
        <p:txBody>
          <a:bodyPr/>
          <a:lstStyle/>
          <a:p>
            <a:fld id="{73C3BD54-29B9-3D42-B178-776ED395AA85}" type="datetimeFigureOut">
              <a:rPr lang="en-US" smtClean="0"/>
              <a:pPr/>
              <a:t>10/18/2023</a:t>
            </a:fld>
            <a:endParaRPr lang="en-US" dirty="0"/>
          </a:p>
        </p:txBody>
      </p:sp>
      <p:sp>
        <p:nvSpPr>
          <p:cNvPr id="6" name="Espaço Reservado para Rodapé 5">
            <a:extLst>
              <a:ext uri="{FF2B5EF4-FFF2-40B4-BE49-F238E27FC236}">
                <a16:creationId xmlns:a16="http://schemas.microsoft.com/office/drawing/2014/main" id="{E9CE9756-8E23-E2EA-17F5-5AFF086085AA}"/>
              </a:ext>
            </a:extLst>
          </p:cNvPr>
          <p:cNvSpPr>
            <a:spLocks noGrp="1"/>
          </p:cNvSpPr>
          <p:nvPr>
            <p:ph type="ftr" sz="quarter" idx="11"/>
          </p:nvPr>
        </p:nvSpPr>
        <p:spPr/>
        <p:txBody>
          <a:bodyPr/>
          <a:lstStyle/>
          <a:p>
            <a:endParaRPr lang="en-US" dirty="0"/>
          </a:p>
        </p:txBody>
      </p:sp>
      <p:sp>
        <p:nvSpPr>
          <p:cNvPr id="7" name="Espaço Reservado para Número de Slide 6">
            <a:extLst>
              <a:ext uri="{FF2B5EF4-FFF2-40B4-BE49-F238E27FC236}">
                <a16:creationId xmlns:a16="http://schemas.microsoft.com/office/drawing/2014/main" id="{6DEB4504-7B6D-2E56-148A-E869A149384B}"/>
              </a:ext>
            </a:extLst>
          </p:cNvPr>
          <p:cNvSpPr>
            <a:spLocks noGrp="1"/>
          </p:cNvSpPr>
          <p:nvPr>
            <p:ph type="sldNum" sz="quarter" idx="12"/>
          </p:nvPr>
        </p:nvSpPr>
        <p:spPr/>
        <p:txBody>
          <a:bodyPr/>
          <a:lstStyle/>
          <a:p>
            <a:fld id="{86BB3423-611C-6944-BA94-F2572F362413}" type="slidenum">
              <a:rPr lang="en-US" smtClean="0"/>
              <a:pPr/>
              <a:t>‹nº›</a:t>
            </a:fld>
            <a:endParaRPr lang="en-US"/>
          </a:p>
        </p:txBody>
      </p:sp>
    </p:spTree>
    <p:extLst>
      <p:ext uri="{BB962C8B-B14F-4D97-AF65-F5344CB8AC3E}">
        <p14:creationId xmlns:p14="http://schemas.microsoft.com/office/powerpoint/2010/main" val="72391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2214D4F-7779-4AD8-3082-882C19171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A4C783A6-1BB8-24AB-283C-F6CA4C0EC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BE614C7-9890-D673-B11B-617F0E5CDD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10/18/2023</a:t>
            </a:fld>
            <a:endParaRPr lang="en-US" dirty="0"/>
          </a:p>
        </p:txBody>
      </p:sp>
      <p:sp>
        <p:nvSpPr>
          <p:cNvPr id="5" name="Espaço Reservado para Rodapé 4">
            <a:extLst>
              <a:ext uri="{FF2B5EF4-FFF2-40B4-BE49-F238E27FC236}">
                <a16:creationId xmlns:a16="http://schemas.microsoft.com/office/drawing/2014/main" id="{E244D757-B552-03D3-DA42-12453A83E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ço Reservado para Número de Slide 5">
            <a:extLst>
              <a:ext uri="{FF2B5EF4-FFF2-40B4-BE49-F238E27FC236}">
                <a16:creationId xmlns:a16="http://schemas.microsoft.com/office/drawing/2014/main" id="{B68C6DB1-223D-6096-A3AA-9007C6B98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‹nº›</a:t>
            </a:fld>
            <a:endParaRPr lang="en-US"/>
          </a:p>
        </p:txBody>
      </p:sp>
    </p:spTree>
    <p:extLst>
      <p:ext uri="{BB962C8B-B14F-4D97-AF65-F5344CB8AC3E}">
        <p14:creationId xmlns:p14="http://schemas.microsoft.com/office/powerpoint/2010/main" val="1741816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E1D0917-8D4B-8C61-AE9A-454024C69A76}"/>
              </a:ext>
            </a:extLst>
          </p:cNvPr>
          <p:cNvSpPr>
            <a:spLocks noGrp="1"/>
          </p:cNvSpPr>
          <p:nvPr>
            <p:ph type="ctrTitle"/>
          </p:nvPr>
        </p:nvSpPr>
        <p:spPr>
          <a:xfrm>
            <a:off x="804672" y="4267832"/>
            <a:ext cx="4805996" cy="1297115"/>
          </a:xfrm>
        </p:spPr>
        <p:txBody>
          <a:bodyPr anchor="t">
            <a:normAutofit/>
          </a:bodyPr>
          <a:lstStyle/>
          <a:p>
            <a:pPr algn="l"/>
            <a:r>
              <a:rPr lang="en-US" sz="4000" b="1">
                <a:solidFill>
                  <a:schemeClr val="tx2"/>
                </a:solidFill>
                <a:latin typeface="Courier Prime" panose="00000509000000000000" pitchFamily="49" charset="0"/>
              </a:rPr>
              <a:t>Exploratory factor analysis</a:t>
            </a:r>
          </a:p>
        </p:txBody>
      </p:sp>
      <p:sp>
        <p:nvSpPr>
          <p:cNvPr id="3" name="Subtítulo 2">
            <a:extLst>
              <a:ext uri="{FF2B5EF4-FFF2-40B4-BE49-F238E27FC236}">
                <a16:creationId xmlns:a16="http://schemas.microsoft.com/office/drawing/2014/main" id="{7931261E-3354-9220-61E6-A700C7AEA89C}"/>
              </a:ext>
            </a:extLst>
          </p:cNvPr>
          <p:cNvSpPr>
            <a:spLocks noGrp="1"/>
          </p:cNvSpPr>
          <p:nvPr>
            <p:ph type="subTitle" idx="1"/>
          </p:nvPr>
        </p:nvSpPr>
        <p:spPr>
          <a:xfrm>
            <a:off x="804672" y="3428999"/>
            <a:ext cx="4805691" cy="838831"/>
          </a:xfrm>
        </p:spPr>
        <p:txBody>
          <a:bodyPr anchor="b">
            <a:normAutofit/>
          </a:bodyPr>
          <a:lstStyle/>
          <a:p>
            <a:pPr algn="l"/>
            <a:r>
              <a:rPr lang="pt-BR" sz="2000">
                <a:solidFill>
                  <a:schemeClr val="tx2"/>
                </a:solidFill>
                <a:latin typeface="Courier Prime" panose="00000509000000000000" pitchFamily="49" charset="0"/>
              </a:rPr>
              <a:t>João Pedro Gonçalves Pacheco</a:t>
            </a:r>
          </a:p>
        </p:txBody>
      </p:sp>
      <p:grpSp>
        <p:nvGrpSpPr>
          <p:cNvPr id="38"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9"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5" name="Graphic 6" descr="Magnifying glass">
            <a:extLst>
              <a:ext uri="{FF2B5EF4-FFF2-40B4-BE49-F238E27FC236}">
                <a16:creationId xmlns:a16="http://schemas.microsoft.com/office/drawing/2014/main" id="{1AA1DF01-02EC-C8B9-A467-3DF2B95E1A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59900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83E0E87-5F14-AD49-9D18-E377EC666B49}"/>
              </a:ext>
            </a:extLst>
          </p:cNvPr>
          <p:cNvSpPr>
            <a:spLocks noGrp="1"/>
          </p:cNvSpPr>
          <p:nvPr>
            <p:ph type="title"/>
          </p:nvPr>
        </p:nvSpPr>
        <p:spPr>
          <a:xfrm>
            <a:off x="838200" y="365125"/>
            <a:ext cx="10515600" cy="1325563"/>
          </a:xfrm>
        </p:spPr>
        <p:txBody>
          <a:bodyPr/>
          <a:lstStyle/>
          <a:p>
            <a:r>
              <a:rPr lang="en-US" sz="4400" b="1" dirty="0">
                <a:solidFill>
                  <a:srgbClr val="0058A8"/>
                </a:solidFill>
                <a:latin typeface="Courier Prime" panose="00000509000000000000" pitchFamily="49" charset="0"/>
              </a:rPr>
              <a:t>factorable?</a:t>
            </a:r>
            <a:br>
              <a:rPr lang="en-US" sz="4400" b="1" dirty="0">
                <a:solidFill>
                  <a:srgbClr val="0058A8"/>
                </a:solidFill>
                <a:latin typeface="Courier Prime" panose="00000509000000000000" pitchFamily="49" charset="0"/>
              </a:rPr>
            </a:br>
            <a:r>
              <a:rPr lang="en-US" sz="4400" b="1" dirty="0">
                <a:solidFill>
                  <a:srgbClr val="0058A8"/>
                </a:solidFill>
                <a:latin typeface="Courier Prime" panose="00000509000000000000" pitchFamily="49" charset="0"/>
              </a:rPr>
              <a:t>sample size</a:t>
            </a:r>
            <a:endParaRPr lang="pt-BR" dirty="0"/>
          </a:p>
        </p:txBody>
      </p:sp>
      <p:sp>
        <p:nvSpPr>
          <p:cNvPr id="5" name="CaixaDeTexto 4">
            <a:extLst>
              <a:ext uri="{FF2B5EF4-FFF2-40B4-BE49-F238E27FC236}">
                <a16:creationId xmlns:a16="http://schemas.microsoft.com/office/drawing/2014/main" id="{9E0882D4-7560-5424-7683-F4A95779A662}"/>
              </a:ext>
            </a:extLst>
          </p:cNvPr>
          <p:cNvSpPr txBox="1"/>
          <p:nvPr/>
        </p:nvSpPr>
        <p:spPr>
          <a:xfrm>
            <a:off x="838200" y="2136339"/>
            <a:ext cx="10801350" cy="4093428"/>
          </a:xfrm>
          <a:prstGeom prst="rect">
            <a:avLst/>
          </a:prstGeom>
          <a:noFill/>
        </p:spPr>
        <p:txBody>
          <a:bodyPr wrap="square">
            <a:spAutoFit/>
          </a:bodyPr>
          <a:lstStyle/>
          <a:p>
            <a:r>
              <a:rPr lang="en-US" sz="2000" b="1" dirty="0">
                <a:solidFill>
                  <a:srgbClr val="0058A8"/>
                </a:solidFill>
                <a:latin typeface="Courier Prime" panose="00000509000000000000" pitchFamily="49" charset="0"/>
              </a:rPr>
              <a:t>Kaiser–Meyer–Olkin (KMO) </a:t>
            </a:r>
            <a:r>
              <a:rPr lang="en-US" sz="2000" dirty="0">
                <a:latin typeface="Courier Prime" panose="00000509000000000000" pitchFamily="49" charset="0"/>
              </a:rPr>
              <a:t>measure of sampling adequacy</a:t>
            </a:r>
          </a:p>
          <a:p>
            <a:r>
              <a:rPr lang="en-US" sz="2000" dirty="0">
                <a:latin typeface="Courier Prime" panose="00000509000000000000" pitchFamily="49" charset="0"/>
              </a:rPr>
              <a:t>The KMO can be calculated for individual and multiple variables and </a:t>
            </a:r>
          </a:p>
          <a:p>
            <a:r>
              <a:rPr lang="en-US" sz="2000" dirty="0">
                <a:latin typeface="Courier Prime" panose="00000509000000000000" pitchFamily="49" charset="0"/>
              </a:rPr>
              <a:t>The KMO statistic varies between 0 and 1. </a:t>
            </a:r>
          </a:p>
          <a:p>
            <a:r>
              <a:rPr lang="en-US" sz="2000" dirty="0">
                <a:latin typeface="Courier Prime" panose="00000509000000000000" pitchFamily="49" charset="0"/>
              </a:rPr>
              <a:t>A value of 0 indicates that the sum of partial correlations is large relative to the sum of correlations, indicating, factor analysis is likely to be inappropriate.</a:t>
            </a:r>
          </a:p>
          <a:p>
            <a:endParaRPr lang="en-US" sz="2000" dirty="0">
              <a:latin typeface="Courier Prime" panose="00000509000000000000" pitchFamily="49" charset="0"/>
            </a:endParaRPr>
          </a:p>
          <a:p>
            <a:r>
              <a:rPr lang="en-US" sz="2000" dirty="0">
                <a:latin typeface="Courier Prime" panose="00000509000000000000" pitchFamily="49" charset="0"/>
              </a:rPr>
              <a:t>Kaiser (1974) recommends accepting values greater than .5 as barely acceptable (values below this should lead you to either collect more data or rethink which variables to include). </a:t>
            </a:r>
          </a:p>
          <a:p>
            <a:r>
              <a:rPr lang="en-US" sz="2000" dirty="0">
                <a:latin typeface="Courier Prime" panose="00000509000000000000" pitchFamily="49" charset="0"/>
              </a:rPr>
              <a:t>Furthermore, values between .5 and .7 are mediocre, values between .7 and .8 are good, values between .8 and .9 are great and values above .9 are superb</a:t>
            </a:r>
            <a:endParaRPr lang="pt-BR" sz="2000" dirty="0">
              <a:latin typeface="Courier Prime" panose="00000509000000000000" pitchFamily="49" charset="0"/>
            </a:endParaRPr>
          </a:p>
        </p:txBody>
      </p:sp>
    </p:spTree>
    <p:extLst>
      <p:ext uri="{BB962C8B-B14F-4D97-AF65-F5344CB8AC3E}">
        <p14:creationId xmlns:p14="http://schemas.microsoft.com/office/powerpoint/2010/main" val="17858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83E0E87-5F14-AD49-9D18-E377EC666B49}"/>
              </a:ext>
            </a:extLst>
          </p:cNvPr>
          <p:cNvSpPr>
            <a:spLocks noGrp="1"/>
          </p:cNvSpPr>
          <p:nvPr>
            <p:ph type="title"/>
          </p:nvPr>
        </p:nvSpPr>
        <p:spPr>
          <a:xfrm>
            <a:off x="838200" y="365125"/>
            <a:ext cx="10515600" cy="1325563"/>
          </a:xfrm>
        </p:spPr>
        <p:txBody>
          <a:bodyPr/>
          <a:lstStyle/>
          <a:p>
            <a:r>
              <a:rPr lang="en-US" sz="4400" b="1" dirty="0">
                <a:solidFill>
                  <a:srgbClr val="0058A8"/>
                </a:solidFill>
                <a:latin typeface="Courier Prime" panose="00000509000000000000" pitchFamily="49" charset="0"/>
              </a:rPr>
              <a:t>factorable?</a:t>
            </a:r>
            <a:br>
              <a:rPr lang="en-US" sz="4400" b="1" dirty="0">
                <a:solidFill>
                  <a:srgbClr val="0058A8"/>
                </a:solidFill>
                <a:latin typeface="Courier Prime" panose="00000509000000000000" pitchFamily="49" charset="0"/>
              </a:rPr>
            </a:br>
            <a:r>
              <a:rPr lang="en-US" sz="4400" b="1" dirty="0">
                <a:solidFill>
                  <a:srgbClr val="0058A8"/>
                </a:solidFill>
                <a:latin typeface="Courier Prime" panose="00000509000000000000" pitchFamily="49" charset="0"/>
              </a:rPr>
              <a:t>Correlations (too low)</a:t>
            </a:r>
            <a:endParaRPr lang="pt-BR" dirty="0"/>
          </a:p>
        </p:txBody>
      </p:sp>
      <p:sp>
        <p:nvSpPr>
          <p:cNvPr id="5" name="CaixaDeTexto 4">
            <a:extLst>
              <a:ext uri="{FF2B5EF4-FFF2-40B4-BE49-F238E27FC236}">
                <a16:creationId xmlns:a16="http://schemas.microsoft.com/office/drawing/2014/main" id="{9E0882D4-7560-5424-7683-F4A95779A662}"/>
              </a:ext>
            </a:extLst>
          </p:cNvPr>
          <p:cNvSpPr txBox="1"/>
          <p:nvPr/>
        </p:nvSpPr>
        <p:spPr>
          <a:xfrm>
            <a:off x="838200" y="2136339"/>
            <a:ext cx="10801350" cy="2246769"/>
          </a:xfrm>
          <a:prstGeom prst="rect">
            <a:avLst/>
          </a:prstGeom>
          <a:noFill/>
        </p:spPr>
        <p:txBody>
          <a:bodyPr wrap="square">
            <a:spAutoFit/>
          </a:bodyPr>
          <a:lstStyle/>
          <a:p>
            <a:r>
              <a:rPr lang="en-US" sz="2000" dirty="0">
                <a:latin typeface="Courier Prime" panose="00000509000000000000" pitchFamily="49" charset="0"/>
              </a:rPr>
              <a:t>If the variables in our correlation matrix did not correlate at all, then our correlation matrix would be an </a:t>
            </a:r>
            <a:r>
              <a:rPr lang="en-US" sz="2000" b="1" dirty="0">
                <a:solidFill>
                  <a:srgbClr val="0058A8"/>
                </a:solidFill>
                <a:latin typeface="Courier Prime" panose="00000509000000000000" pitchFamily="49" charset="0"/>
              </a:rPr>
              <a:t>identity matrix</a:t>
            </a:r>
            <a:r>
              <a:rPr lang="en-US" sz="2000" dirty="0">
                <a:latin typeface="Courier Prime" panose="00000509000000000000" pitchFamily="49" charset="0"/>
              </a:rPr>
              <a:t>.</a:t>
            </a:r>
          </a:p>
          <a:p>
            <a:endParaRPr lang="en-US" sz="2000" dirty="0">
              <a:latin typeface="Courier Prime" panose="00000509000000000000" pitchFamily="49" charset="0"/>
            </a:endParaRPr>
          </a:p>
          <a:p>
            <a:r>
              <a:rPr lang="en-US" sz="2000" b="1" dirty="0">
                <a:solidFill>
                  <a:srgbClr val="0058A8"/>
                </a:solidFill>
                <a:latin typeface="Courier Prime" panose="00000509000000000000" pitchFamily="49" charset="0"/>
              </a:rPr>
              <a:t>Bartlett’s test </a:t>
            </a:r>
            <a:r>
              <a:rPr lang="en-US" sz="2000" dirty="0">
                <a:latin typeface="Courier Prime" panose="00000509000000000000" pitchFamily="49" charset="0"/>
              </a:rPr>
              <a:t>examines whether the population correlation matrix resembles an identity matrix.</a:t>
            </a:r>
          </a:p>
          <a:p>
            <a:endParaRPr lang="en-US" sz="2000" dirty="0">
              <a:latin typeface="Courier Prime" panose="00000509000000000000" pitchFamily="49" charset="0"/>
            </a:endParaRPr>
          </a:p>
          <a:p>
            <a:r>
              <a:rPr lang="en-US" sz="2000" dirty="0">
                <a:latin typeface="Courier Prime" panose="00000509000000000000" pitchFamily="49" charset="0"/>
              </a:rPr>
              <a:t>A non-significant Bartlett’s test is cause for concern.</a:t>
            </a:r>
            <a:endParaRPr lang="pt-BR" sz="2000" dirty="0">
              <a:latin typeface="Courier Prime" panose="00000509000000000000" pitchFamily="49" charset="0"/>
            </a:endParaRPr>
          </a:p>
        </p:txBody>
      </p:sp>
    </p:spTree>
    <p:extLst>
      <p:ext uri="{BB962C8B-B14F-4D97-AF65-F5344CB8AC3E}">
        <p14:creationId xmlns:p14="http://schemas.microsoft.com/office/powerpoint/2010/main" val="242372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83E0E87-5F14-AD49-9D18-E377EC666B49}"/>
              </a:ext>
            </a:extLst>
          </p:cNvPr>
          <p:cNvSpPr>
            <a:spLocks noGrp="1"/>
          </p:cNvSpPr>
          <p:nvPr>
            <p:ph type="title"/>
          </p:nvPr>
        </p:nvSpPr>
        <p:spPr>
          <a:xfrm>
            <a:off x="838200" y="365125"/>
            <a:ext cx="10515600" cy="1325563"/>
          </a:xfrm>
        </p:spPr>
        <p:txBody>
          <a:bodyPr/>
          <a:lstStyle/>
          <a:p>
            <a:r>
              <a:rPr lang="en-US" sz="4400" b="1" dirty="0">
                <a:solidFill>
                  <a:srgbClr val="0058A8"/>
                </a:solidFill>
                <a:latin typeface="Courier Prime" panose="00000509000000000000" pitchFamily="49" charset="0"/>
              </a:rPr>
              <a:t>factorable?</a:t>
            </a:r>
            <a:br>
              <a:rPr lang="en-US" sz="4400" b="1" dirty="0">
                <a:solidFill>
                  <a:srgbClr val="0058A8"/>
                </a:solidFill>
                <a:latin typeface="Courier Prime" panose="00000509000000000000" pitchFamily="49" charset="0"/>
              </a:rPr>
            </a:br>
            <a:r>
              <a:rPr lang="en-US" sz="4400" b="1" dirty="0">
                <a:solidFill>
                  <a:srgbClr val="0058A8"/>
                </a:solidFill>
                <a:latin typeface="Courier Prime" panose="00000509000000000000" pitchFamily="49" charset="0"/>
              </a:rPr>
              <a:t>Correlations (too high)</a:t>
            </a:r>
            <a:endParaRPr lang="pt-BR" dirty="0"/>
          </a:p>
        </p:txBody>
      </p:sp>
      <p:sp>
        <p:nvSpPr>
          <p:cNvPr id="5" name="CaixaDeTexto 4">
            <a:extLst>
              <a:ext uri="{FF2B5EF4-FFF2-40B4-BE49-F238E27FC236}">
                <a16:creationId xmlns:a16="http://schemas.microsoft.com/office/drawing/2014/main" id="{9E0882D4-7560-5424-7683-F4A95779A662}"/>
              </a:ext>
            </a:extLst>
          </p:cNvPr>
          <p:cNvSpPr txBox="1"/>
          <p:nvPr/>
        </p:nvSpPr>
        <p:spPr>
          <a:xfrm>
            <a:off x="838200" y="2136339"/>
            <a:ext cx="10801350" cy="2246769"/>
          </a:xfrm>
          <a:prstGeom prst="rect">
            <a:avLst/>
          </a:prstGeom>
          <a:noFill/>
        </p:spPr>
        <p:txBody>
          <a:bodyPr wrap="square">
            <a:spAutoFit/>
          </a:bodyPr>
          <a:lstStyle/>
          <a:p>
            <a:r>
              <a:rPr lang="en-US" sz="2000" dirty="0">
                <a:latin typeface="Courier Prime" panose="00000509000000000000" pitchFamily="49" charset="0"/>
              </a:rPr>
              <a:t>If correlations are too high, we might have </a:t>
            </a:r>
            <a:r>
              <a:rPr lang="en-US" sz="2000" b="1" dirty="0">
                <a:solidFill>
                  <a:srgbClr val="0058A8"/>
                </a:solidFill>
                <a:latin typeface="Courier Prime" panose="00000509000000000000" pitchFamily="49" charset="0"/>
              </a:rPr>
              <a:t>multicollinearity</a:t>
            </a:r>
            <a:r>
              <a:rPr lang="en-US" sz="2000" dirty="0">
                <a:latin typeface="Courier Prime" panose="00000509000000000000" pitchFamily="49" charset="0"/>
              </a:rPr>
              <a:t>.</a:t>
            </a:r>
          </a:p>
          <a:p>
            <a:endParaRPr lang="en-US" sz="2000" dirty="0">
              <a:latin typeface="Courier Prime" panose="00000509000000000000" pitchFamily="49" charset="0"/>
            </a:endParaRPr>
          </a:p>
          <a:p>
            <a:r>
              <a:rPr lang="en-US" sz="2000" dirty="0">
                <a:latin typeface="Courier Prime" panose="00000509000000000000" pitchFamily="49" charset="0"/>
              </a:rPr>
              <a:t>Multicollinearity can be detected by looking at the </a:t>
            </a:r>
            <a:r>
              <a:rPr lang="en-US" sz="2000" b="1" dirty="0">
                <a:solidFill>
                  <a:srgbClr val="0058A8"/>
                </a:solidFill>
                <a:latin typeface="Courier Prime" panose="00000509000000000000" pitchFamily="49" charset="0"/>
              </a:rPr>
              <a:t>determinant</a:t>
            </a:r>
            <a:r>
              <a:rPr lang="en-US" sz="2000" dirty="0">
                <a:latin typeface="Courier Prime" panose="00000509000000000000" pitchFamily="49" charset="0"/>
              </a:rPr>
              <a:t> of the R-matrix, denoted |R|. </a:t>
            </a:r>
          </a:p>
          <a:p>
            <a:endParaRPr lang="en-US" sz="2000" dirty="0">
              <a:latin typeface="Courier Prime" panose="00000509000000000000" pitchFamily="49" charset="0"/>
            </a:endParaRPr>
          </a:p>
          <a:p>
            <a:r>
              <a:rPr lang="en-US" sz="2000" dirty="0">
                <a:latin typeface="Courier Prime" panose="00000509000000000000" pitchFamily="49" charset="0"/>
              </a:rPr>
              <a:t>One simple heuristic is that the determinant of the R-matrix should be greater than 0.00001.</a:t>
            </a:r>
            <a:endParaRPr lang="pt-BR" sz="2000" dirty="0">
              <a:latin typeface="Courier Prime" panose="00000509000000000000" pitchFamily="49" charset="0"/>
            </a:endParaRPr>
          </a:p>
        </p:txBody>
      </p:sp>
    </p:spTree>
    <p:extLst>
      <p:ext uri="{BB962C8B-B14F-4D97-AF65-F5344CB8AC3E}">
        <p14:creationId xmlns:p14="http://schemas.microsoft.com/office/powerpoint/2010/main" val="291499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83E0E87-5F14-AD49-9D18-E377EC666B49}"/>
              </a:ext>
            </a:extLst>
          </p:cNvPr>
          <p:cNvSpPr>
            <a:spLocks noGrp="1"/>
          </p:cNvSpPr>
          <p:nvPr>
            <p:ph type="title"/>
          </p:nvPr>
        </p:nvSpPr>
        <p:spPr>
          <a:xfrm>
            <a:off x="838200" y="365125"/>
            <a:ext cx="10515600" cy="1325563"/>
          </a:xfrm>
        </p:spPr>
        <p:txBody>
          <a:bodyPr/>
          <a:lstStyle/>
          <a:p>
            <a:r>
              <a:rPr lang="en-US" sz="4400" b="1" dirty="0">
                <a:solidFill>
                  <a:srgbClr val="0058A8"/>
                </a:solidFill>
                <a:latin typeface="Courier Prime" panose="00000509000000000000" pitchFamily="49" charset="0"/>
              </a:rPr>
              <a:t>factorable?</a:t>
            </a:r>
            <a:br>
              <a:rPr lang="en-US" sz="4400" b="1" dirty="0">
                <a:solidFill>
                  <a:srgbClr val="0058A8"/>
                </a:solidFill>
                <a:latin typeface="Courier Prime" panose="00000509000000000000" pitchFamily="49" charset="0"/>
              </a:rPr>
            </a:br>
            <a:r>
              <a:rPr lang="en-US" sz="4400" b="1" dirty="0">
                <a:solidFill>
                  <a:srgbClr val="0058A8"/>
                </a:solidFill>
                <a:latin typeface="Courier Prime" panose="00000509000000000000" pitchFamily="49" charset="0"/>
              </a:rPr>
              <a:t>distribution</a:t>
            </a:r>
            <a:endParaRPr lang="pt-BR" dirty="0"/>
          </a:p>
        </p:txBody>
      </p:sp>
      <p:sp>
        <p:nvSpPr>
          <p:cNvPr id="5" name="CaixaDeTexto 4">
            <a:extLst>
              <a:ext uri="{FF2B5EF4-FFF2-40B4-BE49-F238E27FC236}">
                <a16:creationId xmlns:a16="http://schemas.microsoft.com/office/drawing/2014/main" id="{9E0882D4-7560-5424-7683-F4A95779A662}"/>
              </a:ext>
            </a:extLst>
          </p:cNvPr>
          <p:cNvSpPr txBox="1"/>
          <p:nvPr/>
        </p:nvSpPr>
        <p:spPr>
          <a:xfrm>
            <a:off x="838200" y="2136339"/>
            <a:ext cx="10801350" cy="1631216"/>
          </a:xfrm>
          <a:prstGeom prst="rect">
            <a:avLst/>
          </a:prstGeom>
          <a:noFill/>
        </p:spPr>
        <p:txBody>
          <a:bodyPr wrap="square">
            <a:spAutoFit/>
          </a:bodyPr>
          <a:lstStyle/>
          <a:p>
            <a:r>
              <a:rPr lang="en-US" sz="2000" dirty="0">
                <a:latin typeface="Courier Prime" panose="00000509000000000000" pitchFamily="49" charset="0"/>
              </a:rPr>
              <a:t>If continuous data -&gt; variables should have normal distributions</a:t>
            </a:r>
          </a:p>
          <a:p>
            <a:endParaRPr lang="en-US" sz="2000" dirty="0">
              <a:latin typeface="Courier Prime" panose="00000509000000000000" pitchFamily="49" charset="0"/>
            </a:endParaRPr>
          </a:p>
          <a:p>
            <a:r>
              <a:rPr lang="en-US" sz="2000" dirty="0">
                <a:latin typeface="Courier Prime" panose="00000509000000000000" pitchFamily="49" charset="0"/>
              </a:rPr>
              <a:t>If Likert scales -&gt; </a:t>
            </a:r>
            <a:r>
              <a:rPr lang="en-US" sz="2000" b="1" dirty="0">
                <a:solidFill>
                  <a:srgbClr val="0058A8"/>
                </a:solidFill>
                <a:latin typeface="Courier Prime" panose="00000509000000000000" pitchFamily="49" charset="0"/>
              </a:rPr>
              <a:t>tetrachoric</a:t>
            </a:r>
          </a:p>
          <a:p>
            <a:endParaRPr lang="en-US" sz="2000" dirty="0">
              <a:latin typeface="Courier Prime" panose="00000509000000000000" pitchFamily="49" charset="0"/>
            </a:endParaRPr>
          </a:p>
          <a:p>
            <a:r>
              <a:rPr lang="en-US" sz="2000" dirty="0">
                <a:latin typeface="Courier Prime" panose="00000509000000000000" pitchFamily="49" charset="0"/>
              </a:rPr>
              <a:t>If dichotomous scales -&gt; </a:t>
            </a:r>
            <a:r>
              <a:rPr lang="en-US" sz="2000" b="1" dirty="0">
                <a:solidFill>
                  <a:srgbClr val="0058A8"/>
                </a:solidFill>
                <a:latin typeface="Courier Prime" panose="00000509000000000000" pitchFamily="49" charset="0"/>
              </a:rPr>
              <a:t>polychoric</a:t>
            </a:r>
            <a:r>
              <a:rPr lang="en-US" sz="2000" dirty="0">
                <a:latin typeface="Courier Prime" panose="00000509000000000000" pitchFamily="49" charset="0"/>
              </a:rPr>
              <a:t> </a:t>
            </a:r>
            <a:endParaRPr lang="pt-BR" sz="2000" dirty="0">
              <a:latin typeface="Courier Prime" panose="00000509000000000000" pitchFamily="49" charset="0"/>
            </a:endParaRPr>
          </a:p>
        </p:txBody>
      </p:sp>
    </p:spTree>
    <p:extLst>
      <p:ext uri="{BB962C8B-B14F-4D97-AF65-F5344CB8AC3E}">
        <p14:creationId xmlns:p14="http://schemas.microsoft.com/office/powerpoint/2010/main" val="1820353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1D0917-8D4B-8C61-AE9A-454024C69A76}"/>
              </a:ext>
            </a:extLst>
          </p:cNvPr>
          <p:cNvSpPr>
            <a:spLocks noGrp="1"/>
          </p:cNvSpPr>
          <p:nvPr>
            <p:ph type="ctrTitle"/>
          </p:nvPr>
        </p:nvSpPr>
        <p:spPr>
          <a:xfrm>
            <a:off x="804672" y="4267832"/>
            <a:ext cx="4805996" cy="1297115"/>
          </a:xfrm>
        </p:spPr>
        <p:txBody>
          <a:bodyPr anchor="t">
            <a:normAutofit/>
          </a:bodyPr>
          <a:lstStyle/>
          <a:p>
            <a:pPr algn="l"/>
            <a:r>
              <a:rPr lang="en-US" sz="4000" b="1" dirty="0">
                <a:solidFill>
                  <a:schemeClr val="tx2"/>
                </a:solidFill>
                <a:latin typeface="Courier Prime" panose="00000509000000000000" pitchFamily="49" charset="0"/>
              </a:rPr>
              <a:t>Exploratory factor analysis</a:t>
            </a:r>
          </a:p>
        </p:txBody>
      </p:sp>
      <p:sp>
        <p:nvSpPr>
          <p:cNvPr id="3" name="Subtítulo 2">
            <a:extLst>
              <a:ext uri="{FF2B5EF4-FFF2-40B4-BE49-F238E27FC236}">
                <a16:creationId xmlns:a16="http://schemas.microsoft.com/office/drawing/2014/main" id="{7931261E-3354-9220-61E6-A700C7AEA89C}"/>
              </a:ext>
            </a:extLst>
          </p:cNvPr>
          <p:cNvSpPr>
            <a:spLocks noGrp="1"/>
          </p:cNvSpPr>
          <p:nvPr>
            <p:ph type="subTitle" idx="1"/>
          </p:nvPr>
        </p:nvSpPr>
        <p:spPr>
          <a:xfrm>
            <a:off x="804672" y="3428999"/>
            <a:ext cx="4805691" cy="838831"/>
          </a:xfrm>
        </p:spPr>
        <p:txBody>
          <a:bodyPr anchor="b">
            <a:normAutofit/>
          </a:bodyPr>
          <a:lstStyle/>
          <a:p>
            <a:pPr algn="l"/>
            <a:r>
              <a:rPr lang="pt-BR" sz="2000">
                <a:solidFill>
                  <a:schemeClr val="tx2"/>
                </a:solidFill>
                <a:latin typeface="Courier Prime" panose="00000509000000000000" pitchFamily="49" charset="0"/>
              </a:rPr>
              <a:t>João Pedro Gonçalves Pacheco</a:t>
            </a:r>
          </a:p>
        </p:txBody>
      </p:sp>
      <p:pic>
        <p:nvPicPr>
          <p:cNvPr id="45" name="Graphic 6" descr="Magnifying glass">
            <a:extLst>
              <a:ext uri="{FF2B5EF4-FFF2-40B4-BE49-F238E27FC236}">
                <a16:creationId xmlns:a16="http://schemas.microsoft.com/office/drawing/2014/main" id="{1AA1DF01-02EC-C8B9-A467-3DF2B95E1A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70114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Espaço Reservado para Conteúdo 4" descr="Diagrama&#10;&#10;Descrição gerada automaticamente">
            <a:extLst>
              <a:ext uri="{FF2B5EF4-FFF2-40B4-BE49-F238E27FC236}">
                <a16:creationId xmlns:a16="http://schemas.microsoft.com/office/drawing/2014/main" id="{87FD0582-8033-F169-EB82-AEA90B8D1A66}"/>
              </a:ext>
            </a:extLst>
          </p:cNvPr>
          <p:cNvPicPr>
            <a:picLocks noGrp="1" noChangeAspect="1"/>
          </p:cNvPicPr>
          <p:nvPr>
            <p:ph idx="1"/>
          </p:nvPr>
        </p:nvPicPr>
        <p:blipFill>
          <a:blip r:embed="rId2"/>
          <a:stretch>
            <a:fillRect/>
          </a:stretch>
        </p:blipFill>
        <p:spPr>
          <a:xfrm>
            <a:off x="4020778" y="643466"/>
            <a:ext cx="4150443" cy="55710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5431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91A8114B-7545-61DD-546E-A1A910970C20}"/>
              </a:ext>
            </a:extLst>
          </p:cNvPr>
          <p:cNvPicPr>
            <a:picLocks noChangeAspect="1"/>
          </p:cNvPicPr>
          <p:nvPr/>
        </p:nvPicPr>
        <p:blipFill>
          <a:blip r:embed="rId2"/>
          <a:stretch>
            <a:fillRect/>
          </a:stretch>
        </p:blipFill>
        <p:spPr>
          <a:xfrm>
            <a:off x="502556" y="663871"/>
            <a:ext cx="11575143" cy="4493366"/>
          </a:xfrm>
          <a:prstGeom prst="rect">
            <a:avLst/>
          </a:prstGeom>
        </p:spPr>
      </p:pic>
      <p:sp>
        <p:nvSpPr>
          <p:cNvPr id="9" name="CaixaDeTexto 8">
            <a:extLst>
              <a:ext uri="{FF2B5EF4-FFF2-40B4-BE49-F238E27FC236}">
                <a16:creationId xmlns:a16="http://schemas.microsoft.com/office/drawing/2014/main" id="{4FE35819-AD28-8446-6B99-F23F7A148371}"/>
              </a:ext>
            </a:extLst>
          </p:cNvPr>
          <p:cNvSpPr txBox="1"/>
          <p:nvPr/>
        </p:nvSpPr>
        <p:spPr>
          <a:xfrm>
            <a:off x="502556" y="5778630"/>
            <a:ext cx="10022569" cy="830997"/>
          </a:xfrm>
          <a:prstGeom prst="rect">
            <a:avLst/>
          </a:prstGeom>
          <a:noFill/>
        </p:spPr>
        <p:txBody>
          <a:bodyPr wrap="square">
            <a:spAutoFit/>
          </a:bodyPr>
          <a:lstStyle/>
          <a:p>
            <a:r>
              <a:rPr lang="en-US" sz="2400" dirty="0">
                <a:latin typeface="Courier Prime" panose="00000509000000000000" pitchFamily="49" charset="0"/>
              </a:rPr>
              <a:t>The coordinate of a variable along a classification axis is known as a </a:t>
            </a:r>
            <a:r>
              <a:rPr lang="en-US" sz="2400" b="1" dirty="0">
                <a:solidFill>
                  <a:srgbClr val="0058A8"/>
                </a:solidFill>
                <a:latin typeface="Courier Prime" panose="00000509000000000000" pitchFamily="49" charset="0"/>
              </a:rPr>
              <a:t>factor loading</a:t>
            </a:r>
            <a:r>
              <a:rPr lang="en-US" sz="2400" dirty="0">
                <a:latin typeface="Courier Prime" panose="00000509000000000000" pitchFamily="49" charset="0"/>
              </a:rPr>
              <a:t>.</a:t>
            </a:r>
            <a:endParaRPr lang="pt-BR" sz="2400" dirty="0">
              <a:latin typeface="Courier Prime" panose="00000509000000000000" pitchFamily="49" charset="0"/>
            </a:endParaRPr>
          </a:p>
        </p:txBody>
      </p:sp>
    </p:spTree>
    <p:extLst>
      <p:ext uri="{BB962C8B-B14F-4D97-AF65-F5344CB8AC3E}">
        <p14:creationId xmlns:p14="http://schemas.microsoft.com/office/powerpoint/2010/main" val="1698496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40F4F754-42A3-0909-4B79-2A921EF198F8}"/>
              </a:ext>
            </a:extLst>
          </p:cNvPr>
          <p:cNvPicPr>
            <a:picLocks noChangeAspect="1"/>
          </p:cNvPicPr>
          <p:nvPr/>
        </p:nvPicPr>
        <p:blipFill>
          <a:blip r:embed="rId2"/>
          <a:stretch>
            <a:fillRect/>
          </a:stretch>
        </p:blipFill>
        <p:spPr>
          <a:xfrm>
            <a:off x="1879814" y="474260"/>
            <a:ext cx="8432372" cy="5909479"/>
          </a:xfrm>
          <a:prstGeom prst="rect">
            <a:avLst/>
          </a:prstGeom>
        </p:spPr>
      </p:pic>
    </p:spTree>
    <p:extLst>
      <p:ext uri="{BB962C8B-B14F-4D97-AF65-F5344CB8AC3E}">
        <p14:creationId xmlns:p14="http://schemas.microsoft.com/office/powerpoint/2010/main" val="235034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E257316D-05F2-375D-9113-9C0F2E510387}"/>
              </a:ext>
            </a:extLst>
          </p:cNvPr>
          <p:cNvPicPr>
            <a:picLocks noChangeAspect="1"/>
          </p:cNvPicPr>
          <p:nvPr/>
        </p:nvPicPr>
        <p:blipFill>
          <a:blip r:embed="rId2"/>
          <a:stretch>
            <a:fillRect/>
          </a:stretch>
        </p:blipFill>
        <p:spPr>
          <a:xfrm>
            <a:off x="694244" y="2466970"/>
            <a:ext cx="10803511" cy="2085980"/>
          </a:xfrm>
          <a:prstGeom prst="rect">
            <a:avLst/>
          </a:prstGeom>
        </p:spPr>
      </p:pic>
    </p:spTree>
    <p:extLst>
      <p:ext uri="{BB962C8B-B14F-4D97-AF65-F5344CB8AC3E}">
        <p14:creationId xmlns:p14="http://schemas.microsoft.com/office/powerpoint/2010/main" val="241234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84D7D8-7D1E-664D-9B94-D9A41198C32A}"/>
              </a:ext>
            </a:extLst>
          </p:cNvPr>
          <p:cNvSpPr>
            <a:spLocks noGrp="1"/>
          </p:cNvSpPr>
          <p:nvPr>
            <p:ph type="title"/>
          </p:nvPr>
        </p:nvSpPr>
        <p:spPr/>
        <p:txBody>
          <a:bodyPr/>
          <a:lstStyle/>
          <a:p>
            <a:r>
              <a:rPr lang="en-US" sz="4400" b="1" dirty="0">
                <a:solidFill>
                  <a:srgbClr val="0058A8"/>
                </a:solidFill>
                <a:latin typeface="Courier Prime" panose="00000509000000000000" pitchFamily="49" charset="0"/>
              </a:rPr>
              <a:t>factor scores</a:t>
            </a:r>
            <a:endParaRPr lang="pt-BR" dirty="0"/>
          </a:p>
        </p:txBody>
      </p:sp>
      <p:pic>
        <p:nvPicPr>
          <p:cNvPr id="5" name="Imagem 4">
            <a:extLst>
              <a:ext uri="{FF2B5EF4-FFF2-40B4-BE49-F238E27FC236}">
                <a16:creationId xmlns:a16="http://schemas.microsoft.com/office/drawing/2014/main" id="{A3DB8E9D-5442-E11A-7130-50899C063D45}"/>
              </a:ext>
            </a:extLst>
          </p:cNvPr>
          <p:cNvPicPr>
            <a:picLocks noChangeAspect="1"/>
          </p:cNvPicPr>
          <p:nvPr/>
        </p:nvPicPr>
        <p:blipFill>
          <a:blip r:embed="rId2"/>
          <a:stretch>
            <a:fillRect/>
          </a:stretch>
        </p:blipFill>
        <p:spPr>
          <a:xfrm>
            <a:off x="1104901" y="2081202"/>
            <a:ext cx="10325100" cy="4198775"/>
          </a:xfrm>
          <a:prstGeom prst="rect">
            <a:avLst/>
          </a:prstGeom>
        </p:spPr>
      </p:pic>
    </p:spTree>
    <p:extLst>
      <p:ext uri="{BB962C8B-B14F-4D97-AF65-F5344CB8AC3E}">
        <p14:creationId xmlns:p14="http://schemas.microsoft.com/office/powerpoint/2010/main" val="103672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68C3653-5066-F80F-E933-933A5CBD5536}"/>
              </a:ext>
            </a:extLst>
          </p:cNvPr>
          <p:cNvSpPr>
            <a:spLocks noGrp="1"/>
          </p:cNvSpPr>
          <p:nvPr>
            <p:ph type="title"/>
          </p:nvPr>
        </p:nvSpPr>
        <p:spPr>
          <a:xfrm>
            <a:off x="838200" y="365125"/>
            <a:ext cx="10515600" cy="1325563"/>
          </a:xfrm>
        </p:spPr>
        <p:txBody>
          <a:bodyPr/>
          <a:lstStyle/>
          <a:p>
            <a:r>
              <a:rPr lang="en-US" sz="4400" b="1" dirty="0">
                <a:solidFill>
                  <a:srgbClr val="0058A8"/>
                </a:solidFill>
                <a:latin typeface="Courier Prime" panose="00000509000000000000" pitchFamily="49" charset="0"/>
              </a:rPr>
              <a:t>communality</a:t>
            </a:r>
            <a:endParaRPr lang="pt-BR" dirty="0"/>
          </a:p>
        </p:txBody>
      </p:sp>
      <p:sp>
        <p:nvSpPr>
          <p:cNvPr id="6" name="CaixaDeTexto 5">
            <a:extLst>
              <a:ext uri="{FF2B5EF4-FFF2-40B4-BE49-F238E27FC236}">
                <a16:creationId xmlns:a16="http://schemas.microsoft.com/office/drawing/2014/main" id="{FA619E68-B4CB-39D8-6C2C-6C9043B246CC}"/>
              </a:ext>
            </a:extLst>
          </p:cNvPr>
          <p:cNvSpPr txBox="1"/>
          <p:nvPr/>
        </p:nvSpPr>
        <p:spPr>
          <a:xfrm>
            <a:off x="838200" y="2136339"/>
            <a:ext cx="10801350" cy="3785652"/>
          </a:xfrm>
          <a:prstGeom prst="rect">
            <a:avLst/>
          </a:prstGeom>
          <a:noFill/>
        </p:spPr>
        <p:txBody>
          <a:bodyPr wrap="square">
            <a:spAutoFit/>
          </a:bodyPr>
          <a:lstStyle/>
          <a:p>
            <a:r>
              <a:rPr lang="en-US" sz="2000" dirty="0">
                <a:latin typeface="Courier Prime" panose="00000509000000000000" pitchFamily="49" charset="0"/>
              </a:rPr>
              <a:t>The total variance for a particular variable will have two components: some of it will be shared with other variables or measures (</a:t>
            </a:r>
            <a:r>
              <a:rPr lang="en-US" sz="2000" b="1" dirty="0">
                <a:solidFill>
                  <a:srgbClr val="0058A8"/>
                </a:solidFill>
                <a:latin typeface="Courier Prime" panose="00000509000000000000" pitchFamily="49" charset="0"/>
              </a:rPr>
              <a:t>common variance</a:t>
            </a:r>
            <a:r>
              <a:rPr lang="en-US" sz="2000" dirty="0">
                <a:latin typeface="Courier Prime" panose="00000509000000000000" pitchFamily="49" charset="0"/>
              </a:rPr>
              <a:t>) and some of it will be specific to that measure (</a:t>
            </a:r>
            <a:r>
              <a:rPr lang="en-US" sz="2000" b="1" dirty="0">
                <a:solidFill>
                  <a:srgbClr val="0058A8"/>
                </a:solidFill>
                <a:latin typeface="Courier Prime" panose="00000509000000000000" pitchFamily="49" charset="0"/>
              </a:rPr>
              <a:t>unique variance</a:t>
            </a:r>
            <a:r>
              <a:rPr lang="en-US" sz="2000" dirty="0">
                <a:latin typeface="Courier Prime" panose="00000509000000000000" pitchFamily="49" charset="0"/>
              </a:rPr>
              <a:t>). </a:t>
            </a:r>
          </a:p>
          <a:p>
            <a:endParaRPr lang="en-US" sz="2000" dirty="0">
              <a:latin typeface="Courier Prime" panose="00000509000000000000" pitchFamily="49" charset="0"/>
            </a:endParaRPr>
          </a:p>
          <a:p>
            <a:r>
              <a:rPr lang="en-US" sz="2000" dirty="0">
                <a:latin typeface="Courier Prime" panose="00000509000000000000" pitchFamily="49" charset="0"/>
              </a:rPr>
              <a:t>We tend to use the term unique variance to refer to variance that can be reliably attributed to only one measure. However, there is also variance that is specific to one measure but not reliably so; this variance is called error or </a:t>
            </a:r>
            <a:r>
              <a:rPr lang="en-US" sz="2000" b="1" dirty="0">
                <a:solidFill>
                  <a:srgbClr val="0058A8"/>
                </a:solidFill>
                <a:latin typeface="Courier Prime" panose="00000509000000000000" pitchFamily="49" charset="0"/>
              </a:rPr>
              <a:t>random variance</a:t>
            </a:r>
            <a:r>
              <a:rPr lang="en-US" sz="2000" dirty="0">
                <a:latin typeface="Courier Prime" panose="00000509000000000000" pitchFamily="49" charset="0"/>
              </a:rPr>
              <a:t>. </a:t>
            </a:r>
          </a:p>
          <a:p>
            <a:endParaRPr lang="en-US" sz="2000" dirty="0">
              <a:latin typeface="Courier Prime" panose="00000509000000000000" pitchFamily="49" charset="0"/>
            </a:endParaRPr>
          </a:p>
          <a:p>
            <a:r>
              <a:rPr lang="en-US" sz="2000" dirty="0">
                <a:latin typeface="Courier Prime" panose="00000509000000000000" pitchFamily="49" charset="0"/>
              </a:rPr>
              <a:t>The proportion of common variance present in a variable is known as the </a:t>
            </a:r>
            <a:r>
              <a:rPr lang="en-US" sz="2000" b="1" dirty="0">
                <a:solidFill>
                  <a:srgbClr val="0058A8"/>
                </a:solidFill>
                <a:latin typeface="Courier Prime" panose="00000509000000000000" pitchFamily="49" charset="0"/>
              </a:rPr>
              <a:t>communality</a:t>
            </a:r>
            <a:r>
              <a:rPr lang="en-US" sz="2000" dirty="0">
                <a:latin typeface="Courier Prime" panose="00000509000000000000" pitchFamily="49" charset="0"/>
              </a:rPr>
              <a:t>.</a:t>
            </a:r>
            <a:endParaRPr lang="pt-BR" sz="2000" dirty="0">
              <a:latin typeface="Courier Prime" panose="00000509000000000000" pitchFamily="49" charset="0"/>
            </a:endParaRPr>
          </a:p>
        </p:txBody>
      </p:sp>
    </p:spTree>
    <p:extLst>
      <p:ext uri="{BB962C8B-B14F-4D97-AF65-F5344CB8AC3E}">
        <p14:creationId xmlns:p14="http://schemas.microsoft.com/office/powerpoint/2010/main" val="707078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EE6626-B79A-8F0E-D39C-C5043C941675}"/>
              </a:ext>
            </a:extLst>
          </p:cNvPr>
          <p:cNvSpPr>
            <a:spLocks noGrp="1"/>
          </p:cNvSpPr>
          <p:nvPr>
            <p:ph type="title"/>
          </p:nvPr>
        </p:nvSpPr>
        <p:spPr/>
        <p:txBody>
          <a:bodyPr/>
          <a:lstStyle/>
          <a:p>
            <a:r>
              <a:rPr lang="en-US" sz="4400" b="1" dirty="0">
                <a:solidFill>
                  <a:srgbClr val="0058A8"/>
                </a:solidFill>
                <a:latin typeface="Courier Prime" panose="00000509000000000000" pitchFamily="49" charset="0"/>
              </a:rPr>
              <a:t>factor extraction:</a:t>
            </a:r>
            <a:br>
              <a:rPr lang="en-US" sz="4400" b="1" dirty="0">
                <a:solidFill>
                  <a:srgbClr val="0058A8"/>
                </a:solidFill>
                <a:latin typeface="Courier Prime" panose="00000509000000000000" pitchFamily="49" charset="0"/>
              </a:rPr>
            </a:br>
            <a:r>
              <a:rPr lang="en-US" sz="4400" b="1" dirty="0">
                <a:solidFill>
                  <a:srgbClr val="0058A8"/>
                </a:solidFill>
                <a:latin typeface="Courier Prime" panose="00000509000000000000" pitchFamily="49" charset="0"/>
              </a:rPr>
              <a:t>eigenvalues and scree plot</a:t>
            </a:r>
            <a:endParaRPr lang="pt-BR" dirty="0"/>
          </a:p>
        </p:txBody>
      </p:sp>
      <p:pic>
        <p:nvPicPr>
          <p:cNvPr id="5" name="Imagem 4">
            <a:extLst>
              <a:ext uri="{FF2B5EF4-FFF2-40B4-BE49-F238E27FC236}">
                <a16:creationId xmlns:a16="http://schemas.microsoft.com/office/drawing/2014/main" id="{8395CA10-5F36-BD64-2DAC-C2D6CFE88DFC}"/>
              </a:ext>
            </a:extLst>
          </p:cNvPr>
          <p:cNvPicPr>
            <a:picLocks noChangeAspect="1"/>
          </p:cNvPicPr>
          <p:nvPr/>
        </p:nvPicPr>
        <p:blipFill>
          <a:blip r:embed="rId2"/>
          <a:stretch>
            <a:fillRect/>
          </a:stretch>
        </p:blipFill>
        <p:spPr>
          <a:xfrm>
            <a:off x="3252773" y="1804927"/>
            <a:ext cx="5686453" cy="4762583"/>
          </a:xfrm>
          <a:prstGeom prst="rect">
            <a:avLst/>
          </a:prstGeom>
        </p:spPr>
      </p:pic>
    </p:spTree>
    <p:extLst>
      <p:ext uri="{BB962C8B-B14F-4D97-AF65-F5344CB8AC3E}">
        <p14:creationId xmlns:p14="http://schemas.microsoft.com/office/powerpoint/2010/main" val="82923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0559C0-FFAA-4781-01D4-C46B9701D5D7}"/>
              </a:ext>
            </a:extLst>
          </p:cNvPr>
          <p:cNvSpPr>
            <a:spLocks noGrp="1"/>
          </p:cNvSpPr>
          <p:nvPr>
            <p:ph type="title"/>
          </p:nvPr>
        </p:nvSpPr>
        <p:spPr/>
        <p:txBody>
          <a:bodyPr/>
          <a:lstStyle/>
          <a:p>
            <a:r>
              <a:rPr lang="en-US" sz="4400" b="1" dirty="0">
                <a:solidFill>
                  <a:srgbClr val="0058A8"/>
                </a:solidFill>
                <a:latin typeface="Courier Prime" panose="00000509000000000000" pitchFamily="49" charset="0"/>
              </a:rPr>
              <a:t>rotation:</a:t>
            </a:r>
            <a:br>
              <a:rPr lang="en-US" sz="4400" b="1" dirty="0">
                <a:solidFill>
                  <a:srgbClr val="0058A8"/>
                </a:solidFill>
                <a:latin typeface="Courier Prime" panose="00000509000000000000" pitchFamily="49" charset="0"/>
              </a:rPr>
            </a:br>
            <a:r>
              <a:rPr lang="en-US" sz="4400" b="1" dirty="0">
                <a:solidFill>
                  <a:srgbClr val="0058A8"/>
                </a:solidFill>
                <a:latin typeface="Courier Prime" panose="00000509000000000000" pitchFamily="49" charset="0"/>
              </a:rPr>
              <a:t>oblique and orthogonal</a:t>
            </a:r>
            <a:endParaRPr lang="pt-BR" dirty="0"/>
          </a:p>
        </p:txBody>
      </p:sp>
      <p:pic>
        <p:nvPicPr>
          <p:cNvPr id="5" name="Imagem 4">
            <a:extLst>
              <a:ext uri="{FF2B5EF4-FFF2-40B4-BE49-F238E27FC236}">
                <a16:creationId xmlns:a16="http://schemas.microsoft.com/office/drawing/2014/main" id="{E9ACDF2B-C6D3-5EEB-B95C-D089102B2AD4}"/>
              </a:ext>
            </a:extLst>
          </p:cNvPr>
          <p:cNvPicPr>
            <a:picLocks noChangeAspect="1"/>
          </p:cNvPicPr>
          <p:nvPr/>
        </p:nvPicPr>
        <p:blipFill>
          <a:blip r:embed="rId2"/>
          <a:stretch>
            <a:fillRect/>
          </a:stretch>
        </p:blipFill>
        <p:spPr>
          <a:xfrm>
            <a:off x="1031068" y="1924037"/>
            <a:ext cx="10129863" cy="4698709"/>
          </a:xfrm>
          <a:prstGeom prst="rect">
            <a:avLst/>
          </a:prstGeom>
        </p:spPr>
      </p:pic>
    </p:spTree>
    <p:extLst>
      <p:ext uri="{BB962C8B-B14F-4D97-AF65-F5344CB8AC3E}">
        <p14:creationId xmlns:p14="http://schemas.microsoft.com/office/powerpoint/2010/main" val="69794282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TotalTime>
  <Words>417</Words>
  <Application>Microsoft Office PowerPoint</Application>
  <PresentationFormat>Widescreen</PresentationFormat>
  <Paragraphs>40</Paragraphs>
  <Slides>14</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14</vt:i4>
      </vt:variant>
    </vt:vector>
  </HeadingPairs>
  <TitlesOfParts>
    <vt:vector size="19" baseType="lpstr">
      <vt:lpstr>Arial</vt:lpstr>
      <vt:lpstr>Calibri</vt:lpstr>
      <vt:lpstr>Calibri Light</vt:lpstr>
      <vt:lpstr>Courier Prime</vt:lpstr>
      <vt:lpstr>Tema do Office</vt:lpstr>
      <vt:lpstr>Exploratory factor analysis</vt:lpstr>
      <vt:lpstr>Apresentação do PowerPoint</vt:lpstr>
      <vt:lpstr>Apresentação do PowerPoint</vt:lpstr>
      <vt:lpstr>Apresentação do PowerPoint</vt:lpstr>
      <vt:lpstr>Apresentação do PowerPoint</vt:lpstr>
      <vt:lpstr>factor scores</vt:lpstr>
      <vt:lpstr>communality</vt:lpstr>
      <vt:lpstr>factor extraction: eigenvalues and scree plot</vt:lpstr>
      <vt:lpstr>rotation: oblique and orthogonal</vt:lpstr>
      <vt:lpstr>factorable? sample size</vt:lpstr>
      <vt:lpstr>factorable? Correlations (too low)</vt:lpstr>
      <vt:lpstr>factorable? Correlations (too high)</vt:lpstr>
      <vt:lpstr>factorable? distribution</vt:lpstr>
      <vt:lpstr>Exploratory factor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factor analysis</dc:title>
  <dc:creator>João Pedro Gonçalves Pacheco</dc:creator>
  <cp:lastModifiedBy>João Pedro Gonçalves Pacheco</cp:lastModifiedBy>
  <cp:revision>1</cp:revision>
  <dcterms:created xsi:type="dcterms:W3CDTF">2023-10-18T13:25:43Z</dcterms:created>
  <dcterms:modified xsi:type="dcterms:W3CDTF">2023-10-18T13:54:34Z</dcterms:modified>
</cp:coreProperties>
</file>