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A6F2EA-6B83-4C1A-BC9E-54AE799AA2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2AA554-5CB9-4943-AF09-78953E7A92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A45A7F-8AC0-4462-9EB1-D08D922DE3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1F7754-F2DC-4E83-ABF3-65DDEA55E3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BBEAB8-8B66-4925-B694-7D000CFE5F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CE0EB4-800E-4201-92D3-85B65D4EF2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CCC116-956F-4603-B491-505628A85A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9A82C8-87E5-4858-99C6-B37CD6F028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7E7B90-BE12-4E2F-BE4D-4F2B93AC0D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F95490-6283-45EB-9DE1-2A90722856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68A970-AB7C-42DF-B306-6356B1A1BD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164EA4-0749-4380-A04C-5058941614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8629C0-36BE-4A29-856C-617B08E044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565F07-5E20-4D42-886E-E17FCDFB34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FBB397-934B-4AED-9780-2E27C79102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7B601E-BDD4-4E57-9948-4E11E85B91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C70656-3FCD-47E2-AEFC-7321988BFE0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D7A1E1-3A59-4E4A-B2CD-3B8053CB57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13082F-24AE-4929-BE6B-E2431D7349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940FC6-ECEC-43B9-9643-494B49CFED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E09DB7-DFF3-4CCE-A5DB-E5DCF9833C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3C4BAE-6D6A-4114-8EC2-C206B9695F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90324C-2633-44DF-9676-2F68DB338A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B47C9FE-3E2A-4A2D-A6EA-F1B395A02E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A8D0A2-4B16-481A-9922-B2D339A748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B9C81D-E235-4E61-AB08-A780F718F7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C0567E-5184-4146-8DFC-57C40376AE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B159376-DEC4-40E9-AC13-F0C5030237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B12D00-A304-456F-BACB-9F7A32DBA7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D97791-35FA-4668-B51F-AA2576611E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22E3CA-77DA-49F0-B6DE-0793D72215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1B8966-A431-46A3-BC3F-6CDCA0C992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CAD9F3-7144-43E2-987D-8AA1036192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C54D43-30C8-4023-85A5-45DD851F33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E55652-A136-4C06-A999-A44E360155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5BE018-09F4-4F62-84F9-BEB5366AE3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24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4690BCE-D461-4BA7-A581-2309B29298E7}" type="slidenum">
              <a:rPr b="0" lang="pt-BR" sz="2400" spc="-1" strike="noStrike">
                <a:latin typeface="Times New Roman"/>
              </a:rPr>
              <a:t>&lt;número&gt;</a:t>
            </a:fld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24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CD700102-2028-4E28-BC29-F34F1913A4E8}" type="slidenum">
              <a:rPr b="0" lang="pt-BR" sz="2400" spc="-1" strike="noStrike">
                <a:latin typeface="Times New Roman"/>
              </a:rPr>
              <a:t>&lt;número&gt;</a:t>
            </a:fld>
            <a:endParaRPr b="0" lang="pt-BR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24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37CBA9C-4E91-4D1F-8214-5658D2B7B534}" type="slidenum">
              <a:rPr b="0" lang="pt-BR" sz="2400" spc="-1" strike="noStrike">
                <a:latin typeface="Times New Roman"/>
              </a:rPr>
              <a:t>&lt;número&gt;</a:t>
            </a:fld>
            <a:endParaRPr b="0" lang="pt-BR" sz="24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6.png"/><Relationship Id="rId6" Type="http://schemas.openxmlformats.org/officeDocument/2006/relationships/image" Target="../media/image6.png"/><Relationship Id="rId7" Type="http://schemas.openxmlformats.org/officeDocument/2006/relationships/image" Target="../media/image6.png"/><Relationship Id="rId8" Type="http://schemas.openxmlformats.org/officeDocument/2006/relationships/image" Target="../media/image6.png"/><Relationship Id="rId9" Type="http://schemas.openxmlformats.org/officeDocument/2006/relationships/image" Target="../media/image6.png"/><Relationship Id="rId10" Type="http://schemas.openxmlformats.org/officeDocument/2006/relationships/image" Target="../media/image5.png"/><Relationship Id="rId11" Type="http://schemas.openxmlformats.org/officeDocument/2006/relationships/image" Target="../media/image5.png"/><Relationship Id="rId1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image" Target="../media/image7.png"/><Relationship Id="rId9" Type="http://schemas.openxmlformats.org/officeDocument/2006/relationships/image" Target="../media/image7.png"/><Relationship Id="rId10" Type="http://schemas.openxmlformats.org/officeDocument/2006/relationships/image" Target="../media/image7.png"/><Relationship Id="rId1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hyperlink" Target="https://github.com/joaopaludo/RailWise/blob/main/docs/requisitos.md" TargetMode="External"/><Relationship Id="rId4" Type="http://schemas.openxmlformats.org/officeDocument/2006/relationships/hyperlink" Target="https://github.com/joaopaludo/RailWise/blob/main/docs/Dicionario%20de%20dados.pdf" TargetMode="External"/><Relationship Id="rId5" Type="http://schemas.openxmlformats.org/officeDocument/2006/relationships/hyperlink" Target="https://drive.google.com/file/d/1LBKVQRPrkTmD-oIts0ntpA35ROGOFLHv/view?usp=sharing" TargetMode="External"/><Relationship Id="rId6" Type="http://schemas.openxmlformats.org/officeDocument/2006/relationships/hyperlink" Target="https://github.com/joaopaludo/RailWise/tree/main/scripts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8.png"/><Relationship Id="rId9" Type="http://schemas.openxmlformats.org/officeDocument/2006/relationships/image" Target="../media/image8.png"/><Relationship Id="rId10" Type="http://schemas.openxmlformats.org/officeDocument/2006/relationships/image" Target="../media/image8.png"/><Relationship Id="rId11" Type="http://schemas.openxmlformats.org/officeDocument/2006/relationships/image" Target="../media/image5.png"/><Relationship Id="rId12" Type="http://schemas.openxmlformats.org/officeDocument/2006/relationships/image" Target="../media/image5.png"/><Relationship Id="rId13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ângulo 3"/>
          <p:cNvSpPr/>
          <p:nvPr/>
        </p:nvSpPr>
        <p:spPr>
          <a:xfrm>
            <a:off x="-38160" y="-28080"/>
            <a:ext cx="12268800" cy="6885360"/>
          </a:xfrm>
          <a:prstGeom prst="rect">
            <a:avLst/>
          </a:prstGeom>
          <a:gradFill rotWithShape="0">
            <a:gsLst>
              <a:gs pos="0">
                <a:srgbClr val="1f4e79"/>
              </a:gs>
              <a:gs pos="100000">
                <a:srgbClr val="202020"/>
              </a:gs>
            </a:gsLst>
            <a:lin ang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5" name="Retângulo 10"/>
          <p:cNvSpPr/>
          <p:nvPr/>
        </p:nvSpPr>
        <p:spPr>
          <a:xfrm>
            <a:off x="2310120" y="6352560"/>
            <a:ext cx="9919800" cy="504720"/>
          </a:xfrm>
          <a:prstGeom prst="rect">
            <a:avLst/>
          </a:prstGeom>
          <a:solidFill>
            <a:srgbClr val="05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Imagem 6" descr="Trenzão"/>
          <p:cNvPicPr/>
          <p:nvPr/>
        </p:nvPicPr>
        <p:blipFill>
          <a:blip r:embed="rId1"/>
          <a:srcRect l="6799" t="15637" r="7164" b="31256"/>
          <a:stretch/>
        </p:blipFill>
        <p:spPr>
          <a:xfrm>
            <a:off x="2151360" y="2650320"/>
            <a:ext cx="10078560" cy="4119840"/>
          </a:xfrm>
          <a:prstGeom prst="rect">
            <a:avLst/>
          </a:prstGeom>
          <a:ln w="0">
            <a:noFill/>
          </a:ln>
        </p:spPr>
      </p:pic>
      <p:pic>
        <p:nvPicPr>
          <p:cNvPr id="127" name="Imagem 9" descr="Logo PNG"/>
          <p:cNvPicPr/>
          <p:nvPr/>
        </p:nvPicPr>
        <p:blipFill>
          <a:blip r:embed="rId2"/>
          <a:srcRect l="13485" t="37761" r="19157" b="36209"/>
          <a:stretch/>
        </p:blipFill>
        <p:spPr>
          <a:xfrm>
            <a:off x="3962880" y="757080"/>
            <a:ext cx="4266000" cy="928800"/>
          </a:xfrm>
          <a:prstGeom prst="rect">
            <a:avLst/>
          </a:prstGeom>
          <a:ln w="0">
            <a:noFill/>
          </a:ln>
        </p:spPr>
      </p:pic>
      <p:pic>
        <p:nvPicPr>
          <p:cNvPr id="128" name="Imagem 20" descr="Nomes pronto"/>
          <p:cNvPicPr/>
          <p:nvPr/>
        </p:nvPicPr>
        <p:blipFill>
          <a:blip r:embed="rId3"/>
          <a:stretch/>
        </p:blipFill>
        <p:spPr>
          <a:xfrm>
            <a:off x="210960" y="1823760"/>
            <a:ext cx="2256120" cy="5033520"/>
          </a:xfrm>
          <a:prstGeom prst="rect">
            <a:avLst/>
          </a:prstGeom>
          <a:ln w="0">
            <a:noFill/>
          </a:ln>
        </p:spPr>
      </p:pic>
      <p:pic>
        <p:nvPicPr>
          <p:cNvPr id="129" name="Imagem 22" descr="Logo Unoesc Colorido 2"/>
          <p:cNvPicPr/>
          <p:nvPr/>
        </p:nvPicPr>
        <p:blipFill>
          <a:blip r:embed="rId4"/>
          <a:stretch/>
        </p:blipFill>
        <p:spPr>
          <a:xfrm>
            <a:off x="10748160" y="172800"/>
            <a:ext cx="1272960" cy="42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1" name="Retângulo 4"/>
          <p:cNvSpPr/>
          <p:nvPr/>
        </p:nvSpPr>
        <p:spPr>
          <a:xfrm>
            <a:off x="-38880" y="-36360"/>
            <a:ext cx="12268800" cy="6885360"/>
          </a:xfrm>
          <a:prstGeom prst="rect">
            <a:avLst/>
          </a:prstGeom>
          <a:gradFill rotWithShape="0">
            <a:gsLst>
              <a:gs pos="0">
                <a:srgbClr val="1f4e79"/>
              </a:gs>
              <a:gs pos="100000">
                <a:srgbClr val="202020"/>
              </a:gs>
            </a:gsLst>
            <a:lin ang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2" name="Imagem 8" descr="Logo PNG"/>
          <p:cNvPicPr/>
          <p:nvPr/>
        </p:nvPicPr>
        <p:blipFill>
          <a:blip r:embed="rId1"/>
          <a:srcRect l="13485" t="37761" r="19157" b="36209"/>
          <a:stretch/>
        </p:blipFill>
        <p:spPr>
          <a:xfrm>
            <a:off x="138960" y="172800"/>
            <a:ext cx="1953720" cy="425520"/>
          </a:xfrm>
          <a:prstGeom prst="rect">
            <a:avLst/>
          </a:prstGeom>
          <a:ln w="0">
            <a:noFill/>
          </a:ln>
        </p:spPr>
      </p:pic>
      <p:pic>
        <p:nvPicPr>
          <p:cNvPr id="133" name="Imagem 12" descr="Logo Unoesc Colorido 2"/>
          <p:cNvPicPr/>
          <p:nvPr/>
        </p:nvPicPr>
        <p:blipFill>
          <a:blip r:embed="rId2"/>
          <a:stretch/>
        </p:blipFill>
        <p:spPr>
          <a:xfrm>
            <a:off x="10748160" y="172800"/>
            <a:ext cx="1272960" cy="425520"/>
          </a:xfrm>
          <a:prstGeom prst="rect">
            <a:avLst/>
          </a:prstGeom>
          <a:ln w="0">
            <a:noFill/>
          </a:ln>
        </p:spPr>
      </p:pic>
      <p:sp>
        <p:nvSpPr>
          <p:cNvPr id="134" name="Caixa de Texto 1"/>
          <p:cNvSpPr/>
          <p:nvPr/>
        </p:nvSpPr>
        <p:spPr>
          <a:xfrm>
            <a:off x="1226160" y="2523600"/>
            <a:ext cx="26319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Gerenciamento completo da ferrovia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Alcançar eficiência operacional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Aumentar a Produtividade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5" name="Espaço Reservado para Conteúdo 6" descr=""/>
          <p:cNvPicPr/>
          <p:nvPr/>
        </p:nvPicPr>
        <p:blipFill>
          <a:blip r:embed="rId3">
            <a:alphaModFix amt="47000"/>
          </a:blip>
          <a:srcRect l="0" t="3617" r="0" b="0"/>
          <a:stretch/>
        </p:blipFill>
        <p:spPr>
          <a:xfrm>
            <a:off x="4208040" y="-36360"/>
            <a:ext cx="3393360" cy="3192120"/>
          </a:xfrm>
          <a:prstGeom prst="rect">
            <a:avLst/>
          </a:prstGeom>
          <a:ln w="0">
            <a:noFill/>
          </a:ln>
          <a:effectLst>
            <a:glow rad="127080">
              <a:srgbClr val="5b9bd5">
                <a:alpha val="0"/>
              </a:srgbClr>
            </a:glow>
          </a:effectLst>
        </p:spPr>
      </p:pic>
      <p:sp>
        <p:nvSpPr>
          <p:cNvPr id="136" name="Caixa de Texto 13"/>
          <p:cNvSpPr/>
          <p:nvPr/>
        </p:nvSpPr>
        <p:spPr>
          <a:xfrm>
            <a:off x="8928000" y="2661840"/>
            <a:ext cx="251784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Redução de custos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Aumentar a segurança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Evitar falhas humanas.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7" name="Imagem 14" descr=""/>
          <p:cNvPicPr/>
          <p:nvPr/>
        </p:nvPicPr>
        <p:blipFill>
          <a:blip r:embed="rId4"/>
          <a:stretch/>
        </p:blipFill>
        <p:spPr>
          <a:xfrm>
            <a:off x="560160" y="2516040"/>
            <a:ext cx="631800" cy="631800"/>
          </a:xfrm>
          <a:prstGeom prst="rect">
            <a:avLst/>
          </a:prstGeom>
          <a:ln w="0">
            <a:noFill/>
          </a:ln>
          <a:effectLst>
            <a:glow rad="38160">
              <a:srgbClr val="ffffff"/>
            </a:glow>
          </a:effectLst>
        </p:spPr>
      </p:pic>
      <p:pic>
        <p:nvPicPr>
          <p:cNvPr id="138" name="Imagem 15" descr=""/>
          <p:cNvPicPr/>
          <p:nvPr/>
        </p:nvPicPr>
        <p:blipFill>
          <a:blip r:embed="rId5"/>
          <a:stretch/>
        </p:blipFill>
        <p:spPr>
          <a:xfrm>
            <a:off x="560160" y="3321000"/>
            <a:ext cx="631800" cy="631800"/>
          </a:xfrm>
          <a:prstGeom prst="rect">
            <a:avLst/>
          </a:prstGeom>
          <a:ln w="0">
            <a:noFill/>
          </a:ln>
          <a:effectLst>
            <a:glow rad="38160">
              <a:srgbClr val="ffffff"/>
            </a:glow>
          </a:effectLst>
        </p:spPr>
      </p:pic>
      <p:pic>
        <p:nvPicPr>
          <p:cNvPr id="139" name="Imagem 16" descr=""/>
          <p:cNvPicPr/>
          <p:nvPr/>
        </p:nvPicPr>
        <p:blipFill>
          <a:blip r:embed="rId6"/>
          <a:stretch/>
        </p:blipFill>
        <p:spPr>
          <a:xfrm>
            <a:off x="560160" y="4197960"/>
            <a:ext cx="631800" cy="631800"/>
          </a:xfrm>
          <a:prstGeom prst="rect">
            <a:avLst/>
          </a:prstGeom>
          <a:ln w="0">
            <a:noFill/>
          </a:ln>
          <a:effectLst>
            <a:glow rad="38160">
              <a:srgbClr val="ffffff"/>
            </a:glow>
          </a:effectLst>
        </p:spPr>
      </p:pic>
      <p:pic>
        <p:nvPicPr>
          <p:cNvPr id="140" name="Imagem 17" descr=""/>
          <p:cNvPicPr/>
          <p:nvPr/>
        </p:nvPicPr>
        <p:blipFill>
          <a:blip r:embed="rId7"/>
          <a:stretch/>
        </p:blipFill>
        <p:spPr>
          <a:xfrm>
            <a:off x="8217360" y="2523600"/>
            <a:ext cx="631800" cy="631800"/>
          </a:xfrm>
          <a:prstGeom prst="rect">
            <a:avLst/>
          </a:prstGeom>
          <a:ln w="0">
            <a:noFill/>
          </a:ln>
          <a:effectLst>
            <a:glow rad="38160">
              <a:srgbClr val="ffffff"/>
            </a:glow>
          </a:effectLst>
        </p:spPr>
      </p:pic>
      <p:pic>
        <p:nvPicPr>
          <p:cNvPr id="141" name="Imagem 18" descr=""/>
          <p:cNvPicPr/>
          <p:nvPr/>
        </p:nvPicPr>
        <p:blipFill>
          <a:blip r:embed="rId8"/>
          <a:stretch/>
        </p:blipFill>
        <p:spPr>
          <a:xfrm>
            <a:off x="8217360" y="3258360"/>
            <a:ext cx="631800" cy="631800"/>
          </a:xfrm>
          <a:prstGeom prst="rect">
            <a:avLst/>
          </a:prstGeom>
          <a:ln w="0">
            <a:noFill/>
          </a:ln>
          <a:effectLst>
            <a:glow rad="38160">
              <a:srgbClr val="ffffff"/>
            </a:glow>
          </a:effectLst>
        </p:spPr>
      </p:pic>
      <p:pic>
        <p:nvPicPr>
          <p:cNvPr id="142" name="Imagem 19" descr=""/>
          <p:cNvPicPr/>
          <p:nvPr/>
        </p:nvPicPr>
        <p:blipFill>
          <a:blip r:embed="rId9"/>
          <a:stretch/>
        </p:blipFill>
        <p:spPr>
          <a:xfrm>
            <a:off x="8217000" y="4058280"/>
            <a:ext cx="632880" cy="632880"/>
          </a:xfrm>
          <a:prstGeom prst="rect">
            <a:avLst/>
          </a:prstGeom>
          <a:ln w="0">
            <a:noFill/>
          </a:ln>
          <a:effectLst>
            <a:glow rad="38160">
              <a:srgbClr val="ffffff"/>
            </a:glow>
          </a:effectLst>
        </p:spPr>
      </p:pic>
      <p:pic>
        <p:nvPicPr>
          <p:cNvPr id="143" name="Espaço Reservado para Conteúdo 6" descr=""/>
          <p:cNvPicPr/>
          <p:nvPr/>
        </p:nvPicPr>
        <p:blipFill>
          <a:blip r:embed="rId10">
            <a:alphaModFix amt="47000"/>
          </a:blip>
          <a:srcRect l="0" t="3617" r="0" b="0"/>
          <a:stretch/>
        </p:blipFill>
        <p:spPr>
          <a:xfrm>
            <a:off x="4208760" y="3015000"/>
            <a:ext cx="3393360" cy="3192120"/>
          </a:xfrm>
          <a:prstGeom prst="rect">
            <a:avLst/>
          </a:prstGeom>
          <a:ln w="0">
            <a:noFill/>
          </a:ln>
          <a:effectLst>
            <a:glow rad="127080">
              <a:srgbClr val="5b9bd5">
                <a:alpha val="0"/>
              </a:srgbClr>
            </a:glow>
          </a:effectLst>
        </p:spPr>
      </p:pic>
      <p:pic>
        <p:nvPicPr>
          <p:cNvPr id="144" name="Espaço Reservado para Conteúdo 6" descr=""/>
          <p:cNvPicPr/>
          <p:nvPr/>
        </p:nvPicPr>
        <p:blipFill>
          <a:blip r:embed="rId11">
            <a:alphaModFix amt="47000"/>
          </a:blip>
          <a:srcRect l="0" t="3617" r="0" b="73455"/>
          <a:stretch/>
        </p:blipFill>
        <p:spPr>
          <a:xfrm>
            <a:off x="4208760" y="6080760"/>
            <a:ext cx="3393360" cy="758160"/>
          </a:xfrm>
          <a:prstGeom prst="rect">
            <a:avLst/>
          </a:prstGeom>
          <a:ln w="0">
            <a:noFill/>
          </a:ln>
          <a:effectLst>
            <a:glow rad="127080">
              <a:srgbClr val="5b9bd5">
                <a:alpha val="0"/>
              </a:srgbClr>
            </a:glow>
          </a:effectLst>
        </p:spPr>
      </p:pic>
      <p:sp>
        <p:nvSpPr>
          <p:cNvPr id="145" name="Caixa de Texto 30"/>
          <p:cNvSpPr/>
          <p:nvPr/>
        </p:nvSpPr>
        <p:spPr>
          <a:xfrm>
            <a:off x="5590080" y="76680"/>
            <a:ext cx="629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6" name="Caixa de Texto 31"/>
          <p:cNvSpPr/>
          <p:nvPr/>
        </p:nvSpPr>
        <p:spPr>
          <a:xfrm>
            <a:off x="5591160" y="848520"/>
            <a:ext cx="629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B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7" name="Caixa de Texto 32"/>
          <p:cNvSpPr/>
          <p:nvPr/>
        </p:nvSpPr>
        <p:spPr>
          <a:xfrm>
            <a:off x="5591160" y="1649880"/>
            <a:ext cx="629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J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8" name="Caixa de Texto 33"/>
          <p:cNvSpPr/>
          <p:nvPr/>
        </p:nvSpPr>
        <p:spPr>
          <a:xfrm>
            <a:off x="5591160" y="2450520"/>
            <a:ext cx="629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9" name="Caixa de Texto 34"/>
          <p:cNvSpPr/>
          <p:nvPr/>
        </p:nvSpPr>
        <p:spPr>
          <a:xfrm>
            <a:off x="5591160" y="3145680"/>
            <a:ext cx="629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0" name="Caixa de Texto 35"/>
          <p:cNvSpPr/>
          <p:nvPr/>
        </p:nvSpPr>
        <p:spPr>
          <a:xfrm>
            <a:off x="5591160" y="3916800"/>
            <a:ext cx="629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1" name="Caixa de Texto 36"/>
          <p:cNvSpPr/>
          <p:nvPr/>
        </p:nvSpPr>
        <p:spPr>
          <a:xfrm>
            <a:off x="5591160" y="4687560"/>
            <a:ext cx="629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V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2" name="Caixa de Texto 37"/>
          <p:cNvSpPr/>
          <p:nvPr/>
        </p:nvSpPr>
        <p:spPr>
          <a:xfrm>
            <a:off x="5590080" y="5458320"/>
            <a:ext cx="629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3" name="Caixa de Texto 38"/>
          <p:cNvSpPr/>
          <p:nvPr/>
        </p:nvSpPr>
        <p:spPr>
          <a:xfrm>
            <a:off x="5590080" y="6183720"/>
            <a:ext cx="629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5" name="Retângulo 4"/>
          <p:cNvSpPr/>
          <p:nvPr/>
        </p:nvSpPr>
        <p:spPr>
          <a:xfrm>
            <a:off x="-38880" y="-28080"/>
            <a:ext cx="12268800" cy="6885360"/>
          </a:xfrm>
          <a:prstGeom prst="rect">
            <a:avLst/>
          </a:prstGeom>
          <a:gradFill rotWithShape="0">
            <a:gsLst>
              <a:gs pos="0">
                <a:srgbClr val="1f4e79"/>
              </a:gs>
              <a:gs pos="100000">
                <a:srgbClr val="202020"/>
              </a:gs>
            </a:gsLst>
            <a:lin ang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6" name="Imagem 8" descr="Logo PNG"/>
          <p:cNvPicPr/>
          <p:nvPr/>
        </p:nvPicPr>
        <p:blipFill>
          <a:blip r:embed="rId1"/>
          <a:srcRect l="13485" t="37761" r="19157" b="36209"/>
          <a:stretch/>
        </p:blipFill>
        <p:spPr>
          <a:xfrm>
            <a:off x="138960" y="172800"/>
            <a:ext cx="1953720" cy="425520"/>
          </a:xfrm>
          <a:prstGeom prst="rect">
            <a:avLst/>
          </a:prstGeom>
          <a:ln w="0">
            <a:noFill/>
          </a:ln>
        </p:spPr>
      </p:pic>
      <p:pic>
        <p:nvPicPr>
          <p:cNvPr id="157" name="Imagem 12" descr="Logo Unoesc Colorido 2"/>
          <p:cNvPicPr/>
          <p:nvPr/>
        </p:nvPicPr>
        <p:blipFill>
          <a:blip r:embed="rId2"/>
          <a:stretch/>
        </p:blipFill>
        <p:spPr>
          <a:xfrm>
            <a:off x="10748160" y="172800"/>
            <a:ext cx="1272960" cy="425520"/>
          </a:xfrm>
          <a:prstGeom prst="rect">
            <a:avLst/>
          </a:prstGeom>
          <a:ln w="0">
            <a:noFill/>
          </a:ln>
        </p:spPr>
      </p:pic>
      <p:sp>
        <p:nvSpPr>
          <p:cNvPr id="158" name="Caixa de Texto 1"/>
          <p:cNvSpPr/>
          <p:nvPr/>
        </p:nvSpPr>
        <p:spPr>
          <a:xfrm>
            <a:off x="1171440" y="2166120"/>
            <a:ext cx="26319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Controle de Tráfego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Agendamento e Planejamento de Rotas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Gestão de Vagões e Locomotivas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9" name="Espaço Reservado para Conteúdo 6" descr=""/>
          <p:cNvPicPr/>
          <p:nvPr/>
        </p:nvPicPr>
        <p:blipFill>
          <a:blip r:embed="rId3">
            <a:alphaModFix amt="47000"/>
          </a:blip>
          <a:srcRect l="0" t="3617" r="0" b="0"/>
          <a:stretch/>
        </p:blipFill>
        <p:spPr>
          <a:xfrm>
            <a:off x="3807000" y="-28080"/>
            <a:ext cx="4197240" cy="4197240"/>
          </a:xfrm>
          <a:prstGeom prst="rect">
            <a:avLst/>
          </a:prstGeom>
          <a:ln w="0">
            <a:noFill/>
          </a:ln>
          <a:effectLst>
            <a:glow rad="38160">
              <a:srgbClr val="ffffff">
                <a:alpha val="0"/>
              </a:srgbClr>
            </a:glow>
          </a:effectLst>
        </p:spPr>
      </p:pic>
      <p:sp>
        <p:nvSpPr>
          <p:cNvPr id="160" name="Caixa de Texto 13"/>
          <p:cNvSpPr/>
          <p:nvPr/>
        </p:nvSpPr>
        <p:spPr>
          <a:xfrm>
            <a:off x="8915400" y="2218680"/>
            <a:ext cx="251784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Gestão de Carga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Gestão de Manutenção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Gestão de Funcionários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1" name="Espaço Reservado para Conteúdo 6" descr=""/>
          <p:cNvPicPr/>
          <p:nvPr/>
        </p:nvPicPr>
        <p:blipFill>
          <a:blip r:embed="rId4">
            <a:alphaModFix amt="47000"/>
          </a:blip>
          <a:srcRect l="0" t="3617" r="0" b="27652"/>
          <a:stretch/>
        </p:blipFill>
        <p:spPr>
          <a:xfrm>
            <a:off x="3804120" y="4038120"/>
            <a:ext cx="4161240" cy="2819880"/>
          </a:xfrm>
          <a:prstGeom prst="rect">
            <a:avLst/>
          </a:prstGeom>
          <a:ln w="0">
            <a:noFill/>
          </a:ln>
          <a:effectLst>
            <a:glow rad="127080">
              <a:srgbClr val="5b9bd5">
                <a:alpha val="0"/>
              </a:srgbClr>
            </a:glow>
          </a:effectLst>
        </p:spPr>
      </p:pic>
      <p:sp>
        <p:nvSpPr>
          <p:cNvPr id="162" name="Caixa de Texto 30"/>
          <p:cNvSpPr/>
          <p:nvPr/>
        </p:nvSpPr>
        <p:spPr>
          <a:xfrm>
            <a:off x="5541120" y="167760"/>
            <a:ext cx="687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F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3" name="Caixa de Texto 31"/>
          <p:cNvSpPr/>
          <p:nvPr/>
        </p:nvSpPr>
        <p:spPr>
          <a:xfrm>
            <a:off x="5541480" y="1217880"/>
            <a:ext cx="687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4" name="Caixa de Texto 32"/>
          <p:cNvSpPr/>
          <p:nvPr/>
        </p:nvSpPr>
        <p:spPr>
          <a:xfrm>
            <a:off x="5541120" y="2268360"/>
            <a:ext cx="687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5" name="Caixa de Texto 33"/>
          <p:cNvSpPr/>
          <p:nvPr/>
        </p:nvSpPr>
        <p:spPr>
          <a:xfrm>
            <a:off x="5562000" y="3318480"/>
            <a:ext cx="687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Ç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6" name="Caixa de Texto 34"/>
          <p:cNvSpPr/>
          <p:nvPr/>
        </p:nvSpPr>
        <p:spPr>
          <a:xfrm>
            <a:off x="5541120" y="4261320"/>
            <a:ext cx="687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Õ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7" name="Caixa de Texto 35"/>
          <p:cNvSpPr/>
          <p:nvPr/>
        </p:nvSpPr>
        <p:spPr>
          <a:xfrm>
            <a:off x="5541120" y="5224320"/>
            <a:ext cx="687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8" name="Caixa de Texto 36"/>
          <p:cNvSpPr/>
          <p:nvPr/>
        </p:nvSpPr>
        <p:spPr>
          <a:xfrm>
            <a:off x="5561280" y="6186960"/>
            <a:ext cx="687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69" name="Espaço Reservado para Conteúdo 2" descr=""/>
          <p:cNvPicPr/>
          <p:nvPr/>
        </p:nvPicPr>
        <p:blipFill>
          <a:blip r:embed="rId5"/>
          <a:stretch/>
        </p:blipFill>
        <p:spPr>
          <a:xfrm>
            <a:off x="609120" y="2013480"/>
            <a:ext cx="561960" cy="561960"/>
          </a:xfrm>
          <a:prstGeom prst="rect">
            <a:avLst/>
          </a:prstGeom>
          <a:ln w="0">
            <a:noFill/>
          </a:ln>
          <a:effectLst>
            <a:glow rad="38160">
              <a:srgbClr val="ffffff"/>
            </a:glow>
          </a:effectLst>
        </p:spPr>
      </p:pic>
      <p:pic>
        <p:nvPicPr>
          <p:cNvPr id="170" name="Espaço Reservado para Conteúdo 2" descr=""/>
          <p:cNvPicPr/>
          <p:nvPr/>
        </p:nvPicPr>
        <p:blipFill>
          <a:blip r:embed="rId6"/>
          <a:stretch/>
        </p:blipFill>
        <p:spPr>
          <a:xfrm>
            <a:off x="609120" y="3112200"/>
            <a:ext cx="561960" cy="561960"/>
          </a:xfrm>
          <a:prstGeom prst="rect">
            <a:avLst/>
          </a:prstGeom>
          <a:ln w="0">
            <a:noFill/>
          </a:ln>
          <a:effectLst>
            <a:glow rad="38160">
              <a:srgbClr val="ffffff"/>
            </a:glow>
          </a:effectLst>
        </p:spPr>
      </p:pic>
      <p:pic>
        <p:nvPicPr>
          <p:cNvPr id="171" name="Espaço Reservado para Conteúdo 2" descr=""/>
          <p:cNvPicPr/>
          <p:nvPr/>
        </p:nvPicPr>
        <p:blipFill>
          <a:blip r:embed="rId7"/>
          <a:stretch/>
        </p:blipFill>
        <p:spPr>
          <a:xfrm>
            <a:off x="609120" y="4359240"/>
            <a:ext cx="561960" cy="561960"/>
          </a:xfrm>
          <a:prstGeom prst="rect">
            <a:avLst/>
          </a:prstGeom>
          <a:ln w="0">
            <a:noFill/>
          </a:ln>
          <a:effectLst>
            <a:glow rad="38160">
              <a:srgbClr val="ffffff"/>
            </a:glow>
          </a:effectLst>
        </p:spPr>
      </p:pic>
      <p:pic>
        <p:nvPicPr>
          <p:cNvPr id="172" name="Espaço Reservado para Conteúdo 2" descr=""/>
          <p:cNvPicPr/>
          <p:nvPr/>
        </p:nvPicPr>
        <p:blipFill>
          <a:blip r:embed="rId8"/>
          <a:stretch/>
        </p:blipFill>
        <p:spPr>
          <a:xfrm>
            <a:off x="8352720" y="2035440"/>
            <a:ext cx="561960" cy="561960"/>
          </a:xfrm>
          <a:prstGeom prst="rect">
            <a:avLst/>
          </a:prstGeom>
          <a:ln w="0">
            <a:noFill/>
          </a:ln>
          <a:effectLst>
            <a:glow rad="38160">
              <a:srgbClr val="ffffff"/>
            </a:glow>
          </a:effectLst>
        </p:spPr>
      </p:pic>
      <p:pic>
        <p:nvPicPr>
          <p:cNvPr id="173" name="Espaço Reservado para Conteúdo 2" descr=""/>
          <p:cNvPicPr/>
          <p:nvPr/>
        </p:nvPicPr>
        <p:blipFill>
          <a:blip r:embed="rId9"/>
          <a:stretch/>
        </p:blipFill>
        <p:spPr>
          <a:xfrm>
            <a:off x="8352720" y="3083040"/>
            <a:ext cx="561960" cy="561960"/>
          </a:xfrm>
          <a:prstGeom prst="rect">
            <a:avLst/>
          </a:prstGeom>
          <a:ln w="0">
            <a:noFill/>
          </a:ln>
          <a:effectLst>
            <a:glow rad="38160">
              <a:srgbClr val="ffffff"/>
            </a:glow>
          </a:effectLst>
        </p:spPr>
      </p:pic>
      <p:pic>
        <p:nvPicPr>
          <p:cNvPr id="174" name="Espaço Reservado para Conteúdo 2" descr=""/>
          <p:cNvPicPr/>
          <p:nvPr/>
        </p:nvPicPr>
        <p:blipFill>
          <a:blip r:embed="rId10"/>
          <a:stretch/>
        </p:blipFill>
        <p:spPr>
          <a:xfrm>
            <a:off x="8352720" y="4203360"/>
            <a:ext cx="561960" cy="561960"/>
          </a:xfrm>
          <a:prstGeom prst="rect">
            <a:avLst/>
          </a:prstGeom>
          <a:ln w="0">
            <a:noFill/>
          </a:ln>
          <a:effectLst>
            <a:glow rad="38160">
              <a:srgbClr val="ffffff"/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6" name="Retângulo 4"/>
          <p:cNvSpPr/>
          <p:nvPr/>
        </p:nvSpPr>
        <p:spPr>
          <a:xfrm>
            <a:off x="-38880" y="-28080"/>
            <a:ext cx="12268800" cy="6885360"/>
          </a:xfrm>
          <a:prstGeom prst="rect">
            <a:avLst/>
          </a:prstGeom>
          <a:gradFill rotWithShape="0">
            <a:gsLst>
              <a:gs pos="0">
                <a:srgbClr val="1f4e79"/>
              </a:gs>
              <a:gs pos="100000">
                <a:srgbClr val="202020"/>
              </a:gs>
            </a:gsLst>
            <a:lin ang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Imagem 8" descr="Logo PNG"/>
          <p:cNvPicPr/>
          <p:nvPr/>
        </p:nvPicPr>
        <p:blipFill>
          <a:blip r:embed="rId1"/>
          <a:srcRect l="13485" t="37761" r="19157" b="36209"/>
          <a:stretch/>
        </p:blipFill>
        <p:spPr>
          <a:xfrm>
            <a:off x="138960" y="172800"/>
            <a:ext cx="1953720" cy="425520"/>
          </a:xfrm>
          <a:prstGeom prst="rect">
            <a:avLst/>
          </a:prstGeom>
          <a:ln w="0">
            <a:noFill/>
          </a:ln>
        </p:spPr>
      </p:pic>
      <p:pic>
        <p:nvPicPr>
          <p:cNvPr id="178" name="Imagem 12" descr="Logo Unoesc Colorido 2"/>
          <p:cNvPicPr/>
          <p:nvPr/>
        </p:nvPicPr>
        <p:blipFill>
          <a:blip r:embed="rId2"/>
          <a:stretch/>
        </p:blipFill>
        <p:spPr>
          <a:xfrm>
            <a:off x="10748160" y="172800"/>
            <a:ext cx="1272960" cy="425520"/>
          </a:xfrm>
          <a:prstGeom prst="rect">
            <a:avLst/>
          </a:prstGeom>
          <a:ln w="0">
            <a:noFill/>
          </a:ln>
        </p:spPr>
      </p:pic>
      <p:sp>
        <p:nvSpPr>
          <p:cNvPr id="179" name="Caixa de Texto 2"/>
          <p:cNvSpPr/>
          <p:nvPr/>
        </p:nvSpPr>
        <p:spPr>
          <a:xfrm>
            <a:off x="1574640" y="3020760"/>
            <a:ext cx="16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 u="sng">
                <a:solidFill>
                  <a:srgbClr val="0563c1"/>
                </a:solidFill>
                <a:highlight>
                  <a:srgbClr val="000000"/>
                </a:highlight>
                <a:uFillTx/>
                <a:latin typeface="Arial"/>
                <a:ea typeface="DejaVu Sans"/>
                <a:hlinkClick r:id="rId3"/>
              </a:rPr>
              <a:t>REQUISITOS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Caixa de Texto 3"/>
          <p:cNvSpPr/>
          <p:nvPr/>
        </p:nvSpPr>
        <p:spPr>
          <a:xfrm>
            <a:off x="1574640" y="3782520"/>
            <a:ext cx="1845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1600" spc="-1" strike="noStrike" u="sng">
                <a:solidFill>
                  <a:srgbClr val="0563c1"/>
                </a:solidFill>
                <a:highlight>
                  <a:srgbClr val="000000"/>
                </a:highlight>
                <a:uFillTx/>
                <a:latin typeface="Arial"/>
                <a:ea typeface="DejaVu Sans"/>
                <a:hlinkClick r:id="rId4"/>
              </a:rPr>
              <a:t>DICIONÁRIO DE DADOS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1" name="Caixa de Texto 5"/>
          <p:cNvSpPr/>
          <p:nvPr/>
        </p:nvSpPr>
        <p:spPr>
          <a:xfrm>
            <a:off x="9746640" y="3020760"/>
            <a:ext cx="16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 u="sng">
                <a:solidFill>
                  <a:srgbClr val="0563c1"/>
                </a:solidFill>
                <a:highlight>
                  <a:srgbClr val="000000"/>
                </a:highlight>
                <a:uFillTx/>
                <a:latin typeface="Arial"/>
                <a:ea typeface="DejaVu Sans"/>
                <a:hlinkClick r:id="rId5"/>
              </a:rPr>
              <a:t>MODELO 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2" name="Caixa de Texto 7"/>
          <p:cNvSpPr/>
          <p:nvPr/>
        </p:nvSpPr>
        <p:spPr>
          <a:xfrm>
            <a:off x="9746640" y="3890520"/>
            <a:ext cx="131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 u="sng">
                <a:solidFill>
                  <a:srgbClr val="0563c1"/>
                </a:solidFill>
                <a:highlight>
                  <a:srgbClr val="000000"/>
                </a:highlight>
                <a:uFillTx/>
                <a:latin typeface="Arial"/>
                <a:ea typeface="DejaVu Sans"/>
                <a:hlinkClick r:id="rId6"/>
              </a:rPr>
              <a:t>SCRIPTS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83" name="Imagem 29" descr=""/>
          <p:cNvPicPr/>
          <p:nvPr/>
        </p:nvPicPr>
        <p:blipFill>
          <a:blip r:embed="rId7"/>
          <a:stretch/>
        </p:blipFill>
        <p:spPr>
          <a:xfrm>
            <a:off x="662400" y="2712240"/>
            <a:ext cx="770040" cy="770040"/>
          </a:xfrm>
          <a:prstGeom prst="rect">
            <a:avLst/>
          </a:prstGeom>
          <a:ln w="0">
            <a:noFill/>
          </a:ln>
          <a:effectLst>
            <a:glow rad="50760">
              <a:srgbClr val="ffffff"/>
            </a:glow>
          </a:effectLst>
        </p:spPr>
      </p:pic>
      <p:pic>
        <p:nvPicPr>
          <p:cNvPr id="184" name="Imagem 40" descr=""/>
          <p:cNvPicPr/>
          <p:nvPr/>
        </p:nvPicPr>
        <p:blipFill>
          <a:blip r:embed="rId8"/>
          <a:stretch/>
        </p:blipFill>
        <p:spPr>
          <a:xfrm>
            <a:off x="662400" y="3595320"/>
            <a:ext cx="770040" cy="770040"/>
          </a:xfrm>
          <a:prstGeom prst="rect">
            <a:avLst/>
          </a:prstGeom>
          <a:ln w="0">
            <a:noFill/>
          </a:ln>
          <a:effectLst>
            <a:glow rad="50760">
              <a:srgbClr val="ffffff"/>
            </a:glow>
          </a:effectLst>
        </p:spPr>
      </p:pic>
      <p:pic>
        <p:nvPicPr>
          <p:cNvPr id="185" name="Imagem 42" descr=""/>
          <p:cNvPicPr/>
          <p:nvPr/>
        </p:nvPicPr>
        <p:blipFill>
          <a:blip r:embed="rId9"/>
          <a:stretch/>
        </p:blipFill>
        <p:spPr>
          <a:xfrm>
            <a:off x="8827200" y="2712240"/>
            <a:ext cx="770040" cy="770040"/>
          </a:xfrm>
          <a:prstGeom prst="rect">
            <a:avLst/>
          </a:prstGeom>
          <a:ln w="0">
            <a:noFill/>
          </a:ln>
          <a:effectLst>
            <a:glow rad="50760">
              <a:srgbClr val="ffffff"/>
            </a:glow>
          </a:effectLst>
        </p:spPr>
      </p:pic>
      <p:pic>
        <p:nvPicPr>
          <p:cNvPr id="186" name="Imagem 43" descr=""/>
          <p:cNvPicPr/>
          <p:nvPr/>
        </p:nvPicPr>
        <p:blipFill>
          <a:blip r:embed="rId10"/>
          <a:stretch/>
        </p:blipFill>
        <p:spPr>
          <a:xfrm>
            <a:off x="8827200" y="3595320"/>
            <a:ext cx="770040" cy="770040"/>
          </a:xfrm>
          <a:prstGeom prst="rect">
            <a:avLst/>
          </a:prstGeom>
          <a:ln w="0">
            <a:noFill/>
          </a:ln>
          <a:effectLst>
            <a:glow rad="50760">
              <a:srgbClr val="ffffff"/>
            </a:glow>
          </a:effectLst>
        </p:spPr>
      </p:pic>
      <p:pic>
        <p:nvPicPr>
          <p:cNvPr id="187" name="Espaço Reservado para Conteúdo 6" descr=""/>
          <p:cNvPicPr/>
          <p:nvPr/>
        </p:nvPicPr>
        <p:blipFill>
          <a:blip r:embed="rId11">
            <a:alphaModFix amt="47000"/>
          </a:blip>
          <a:srcRect l="0" t="3617" r="0" b="0"/>
          <a:stretch/>
        </p:blipFill>
        <p:spPr>
          <a:xfrm>
            <a:off x="4005720" y="-28080"/>
            <a:ext cx="4197240" cy="4197240"/>
          </a:xfrm>
          <a:prstGeom prst="rect">
            <a:avLst/>
          </a:prstGeom>
          <a:ln w="0">
            <a:noFill/>
          </a:ln>
          <a:effectLst>
            <a:glow rad="38160">
              <a:srgbClr val="ffffff">
                <a:alpha val="0"/>
              </a:srgbClr>
            </a:glow>
          </a:effectLst>
        </p:spPr>
      </p:pic>
      <p:pic>
        <p:nvPicPr>
          <p:cNvPr id="188" name="Espaço Reservado para Conteúdo 6" descr=""/>
          <p:cNvPicPr/>
          <p:nvPr/>
        </p:nvPicPr>
        <p:blipFill>
          <a:blip r:embed="rId12">
            <a:alphaModFix amt="47000"/>
          </a:blip>
          <a:srcRect l="0" t="3617" r="0" b="27652"/>
          <a:stretch/>
        </p:blipFill>
        <p:spPr>
          <a:xfrm>
            <a:off x="4041720" y="4037400"/>
            <a:ext cx="4161240" cy="2819880"/>
          </a:xfrm>
          <a:prstGeom prst="rect">
            <a:avLst/>
          </a:prstGeom>
          <a:ln w="0">
            <a:noFill/>
          </a:ln>
          <a:effectLst>
            <a:glow rad="127080">
              <a:srgbClr val="5b9bd5">
                <a:alpha val="0"/>
              </a:srgbClr>
            </a:glow>
          </a:effectLst>
        </p:spPr>
      </p:pic>
      <p:sp>
        <p:nvSpPr>
          <p:cNvPr id="189" name="Caixa de Texto 20"/>
          <p:cNvSpPr/>
          <p:nvPr/>
        </p:nvSpPr>
        <p:spPr>
          <a:xfrm>
            <a:off x="5760720" y="1218240"/>
            <a:ext cx="687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90" name="Caixa de Texto 21"/>
          <p:cNvSpPr/>
          <p:nvPr/>
        </p:nvSpPr>
        <p:spPr>
          <a:xfrm>
            <a:off x="5752440" y="2268360"/>
            <a:ext cx="687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91" name="Caixa de Texto 23"/>
          <p:cNvSpPr/>
          <p:nvPr/>
        </p:nvSpPr>
        <p:spPr>
          <a:xfrm>
            <a:off x="5752440" y="3318480"/>
            <a:ext cx="687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92" name="Caixa de Texto 24"/>
          <p:cNvSpPr/>
          <p:nvPr/>
        </p:nvSpPr>
        <p:spPr>
          <a:xfrm>
            <a:off x="5760720" y="4258800"/>
            <a:ext cx="687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K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93" name="Caixa de Texto 27"/>
          <p:cNvSpPr/>
          <p:nvPr/>
        </p:nvSpPr>
        <p:spPr>
          <a:xfrm>
            <a:off x="5751720" y="5199480"/>
            <a:ext cx="687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tângulo 1"/>
          <p:cNvSpPr/>
          <p:nvPr/>
        </p:nvSpPr>
        <p:spPr>
          <a:xfrm>
            <a:off x="-38880" y="-28080"/>
            <a:ext cx="12268800" cy="6885360"/>
          </a:xfrm>
          <a:prstGeom prst="rect">
            <a:avLst/>
          </a:prstGeom>
          <a:gradFill rotWithShape="0">
            <a:gsLst>
              <a:gs pos="0">
                <a:srgbClr val="1f4e79"/>
              </a:gs>
              <a:gs pos="100000">
                <a:srgbClr val="202020"/>
              </a:gs>
            </a:gsLst>
            <a:lin ang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5" name="Imagem 3" descr="Logo PNG"/>
          <p:cNvPicPr/>
          <p:nvPr/>
        </p:nvPicPr>
        <p:blipFill>
          <a:blip r:embed="rId1"/>
          <a:srcRect l="13485" t="37761" r="19157" b="36209"/>
          <a:stretch/>
        </p:blipFill>
        <p:spPr>
          <a:xfrm>
            <a:off x="138960" y="172800"/>
            <a:ext cx="1953720" cy="425520"/>
          </a:xfrm>
          <a:prstGeom prst="rect">
            <a:avLst/>
          </a:prstGeom>
          <a:ln w="0">
            <a:noFill/>
          </a:ln>
        </p:spPr>
      </p:pic>
      <p:pic>
        <p:nvPicPr>
          <p:cNvPr id="196" name="Imagem 4" descr="Logo Unoesc Colorido 2"/>
          <p:cNvPicPr/>
          <p:nvPr/>
        </p:nvPicPr>
        <p:blipFill>
          <a:blip r:embed="rId2"/>
          <a:stretch/>
        </p:blipFill>
        <p:spPr>
          <a:xfrm>
            <a:off x="10748160" y="172800"/>
            <a:ext cx="1272960" cy="425520"/>
          </a:xfrm>
          <a:prstGeom prst="rect">
            <a:avLst/>
          </a:prstGeom>
          <a:ln w="0">
            <a:noFill/>
          </a:ln>
        </p:spPr>
      </p:pic>
      <p:pic>
        <p:nvPicPr>
          <p:cNvPr id="197" name="Espaço Reservado para Conteúdo 3" descr=""/>
          <p:cNvPicPr/>
          <p:nvPr/>
        </p:nvPicPr>
        <p:blipFill>
          <a:blip r:embed="rId3">
            <a:alphaModFix amt="15000"/>
          </a:blip>
          <a:srcRect l="0" t="3617" r="0" b="33196"/>
          <a:stretch/>
        </p:blipFill>
        <p:spPr>
          <a:xfrm>
            <a:off x="3996720" y="4097520"/>
            <a:ext cx="4197240" cy="2750760"/>
          </a:xfrm>
          <a:prstGeom prst="rect">
            <a:avLst/>
          </a:prstGeom>
          <a:ln w="0">
            <a:noFill/>
          </a:ln>
          <a:effectLst>
            <a:glow rad="38160">
              <a:srgbClr val="ffffff">
                <a:alpha val="0"/>
              </a:srgbClr>
            </a:glow>
          </a:effectLst>
        </p:spPr>
      </p:pic>
      <p:pic>
        <p:nvPicPr>
          <p:cNvPr id="198" name="Espaço Reservado para Conteúdo 4" descr=""/>
          <p:cNvPicPr/>
          <p:nvPr/>
        </p:nvPicPr>
        <p:blipFill>
          <a:blip r:embed="rId4">
            <a:alphaModFix amt="15000"/>
          </a:blip>
          <a:srcRect l="0" t="3617" r="0" b="0"/>
          <a:stretch/>
        </p:blipFill>
        <p:spPr>
          <a:xfrm>
            <a:off x="3996720" y="0"/>
            <a:ext cx="4197240" cy="4197240"/>
          </a:xfrm>
          <a:prstGeom prst="rect">
            <a:avLst/>
          </a:prstGeom>
          <a:ln w="0">
            <a:noFill/>
          </a:ln>
          <a:effectLst>
            <a:glow rad="38160">
              <a:srgbClr val="ffffff">
                <a:alpha val="0"/>
              </a:srgbClr>
            </a:glow>
          </a:effectLst>
        </p:spPr>
      </p:pic>
      <p:sp>
        <p:nvSpPr>
          <p:cNvPr id="199" name="Caixa de Texto 4"/>
          <p:cNvSpPr/>
          <p:nvPr/>
        </p:nvSpPr>
        <p:spPr>
          <a:xfrm>
            <a:off x="0" y="1073520"/>
            <a:ext cx="2520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ff"/>
                </a:solidFill>
                <a:latin typeface="Arial"/>
                <a:ea typeface="DejaVu Sans"/>
              </a:rPr>
              <a:t>Referências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00" name="Caixa de Texto 6"/>
          <p:cNvSpPr/>
          <p:nvPr/>
        </p:nvSpPr>
        <p:spPr>
          <a:xfrm>
            <a:off x="540000" y="2667600"/>
            <a:ext cx="10980000" cy="29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1" lang="pt-BR" sz="2100" spc="-1" strike="noStrike">
                <a:solidFill>
                  <a:srgbClr val="ffffff"/>
                </a:solidFill>
                <a:latin typeface="Arial"/>
                <a:ea typeface="DejaVu Sans"/>
              </a:rPr>
              <a:t>Boletim de Logística -  A Retomada dos Investimentos Ferroviários para Aumentar a Eficiência da Matriz de Transportes. 2021. Disponível em:  https://ontl.epl.gov.br/wp-content/uploads/2021/04/Setor-Ferroviario-Brasileiro-1.pdf. Acesso em: 01 jul. 2023.</a:t>
            </a:r>
            <a:endParaRPr b="0" lang="pt-BR" sz="2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2100" spc="-1" strike="noStrike">
                <a:solidFill>
                  <a:srgbClr val="ffffff"/>
                </a:solidFill>
                <a:latin typeface="Arial"/>
                <a:ea typeface="DejaVu Sans"/>
              </a:rPr>
              <a:t>SISTEMA DE APOIO AO PLANEJAMENTO E GERENCIAMENTO DA OPERAÇÃO DO TRANSPORTE FERROVIÁRIO DE CARGA. 1993. Disponível em: https://repositorio.ufsc.br/xmlui/bitstream/handle/123456789/75876/93253.pdf;jsessionid=1079880E00EAB9C8972CFDE2098C8DA2?sequence=1. Acesso em: 01 jul. 2023.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201" name="Caixa de Texto 8"/>
          <p:cNvSpPr/>
          <p:nvPr/>
        </p:nvSpPr>
        <p:spPr>
          <a:xfrm>
            <a:off x="0" y="1073520"/>
            <a:ext cx="2520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ff"/>
                </a:solidFill>
                <a:latin typeface="Arial"/>
                <a:ea typeface="DejaVu Sans"/>
              </a:rPr>
              <a:t>Referências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tângulo 4"/>
          <p:cNvSpPr/>
          <p:nvPr/>
        </p:nvSpPr>
        <p:spPr>
          <a:xfrm>
            <a:off x="-38880" y="-28080"/>
            <a:ext cx="12268800" cy="6885360"/>
          </a:xfrm>
          <a:prstGeom prst="rect">
            <a:avLst/>
          </a:prstGeom>
          <a:gradFill rotWithShape="0">
            <a:gsLst>
              <a:gs pos="0">
                <a:srgbClr val="1f4e79"/>
              </a:gs>
              <a:gs pos="100000">
                <a:srgbClr val="202020"/>
              </a:gs>
            </a:gsLst>
            <a:lin ang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3" name="Imagem 8" descr="Logo PNG"/>
          <p:cNvPicPr/>
          <p:nvPr/>
        </p:nvPicPr>
        <p:blipFill>
          <a:blip r:embed="rId1"/>
          <a:srcRect l="13485" t="37761" r="19157" b="36209"/>
          <a:stretch/>
        </p:blipFill>
        <p:spPr>
          <a:xfrm>
            <a:off x="138960" y="172800"/>
            <a:ext cx="1953720" cy="425520"/>
          </a:xfrm>
          <a:prstGeom prst="rect">
            <a:avLst/>
          </a:prstGeom>
          <a:ln w="0">
            <a:noFill/>
          </a:ln>
        </p:spPr>
      </p:pic>
      <p:pic>
        <p:nvPicPr>
          <p:cNvPr id="204" name="Imagem 12" descr="Logo Unoesc Colorido 2"/>
          <p:cNvPicPr/>
          <p:nvPr/>
        </p:nvPicPr>
        <p:blipFill>
          <a:blip r:embed="rId2"/>
          <a:stretch/>
        </p:blipFill>
        <p:spPr>
          <a:xfrm>
            <a:off x="10748160" y="172800"/>
            <a:ext cx="1272960" cy="425520"/>
          </a:xfrm>
          <a:prstGeom prst="rect">
            <a:avLst/>
          </a:prstGeom>
          <a:ln w="0">
            <a:noFill/>
          </a:ln>
        </p:spPr>
      </p:pic>
      <p:pic>
        <p:nvPicPr>
          <p:cNvPr id="205" name="Espaço Reservado para Conteúdo 6" descr=""/>
          <p:cNvPicPr/>
          <p:nvPr/>
        </p:nvPicPr>
        <p:blipFill>
          <a:blip r:embed="rId3">
            <a:alphaModFix amt="15000"/>
          </a:blip>
          <a:srcRect l="0" t="3617" r="0" b="33196"/>
          <a:stretch/>
        </p:blipFill>
        <p:spPr>
          <a:xfrm>
            <a:off x="3996720" y="4097520"/>
            <a:ext cx="4197240" cy="2750760"/>
          </a:xfrm>
          <a:prstGeom prst="rect">
            <a:avLst/>
          </a:prstGeom>
          <a:ln w="0">
            <a:noFill/>
          </a:ln>
          <a:effectLst>
            <a:glow rad="38160">
              <a:srgbClr val="ffffff">
                <a:alpha val="0"/>
              </a:srgbClr>
            </a:glow>
          </a:effectLst>
        </p:spPr>
      </p:pic>
      <p:pic>
        <p:nvPicPr>
          <p:cNvPr id="206" name="Espaço Reservado para Conteúdo 6" descr=""/>
          <p:cNvPicPr/>
          <p:nvPr/>
        </p:nvPicPr>
        <p:blipFill>
          <a:blip r:embed="rId4">
            <a:alphaModFix amt="15000"/>
          </a:blip>
          <a:srcRect l="0" t="3617" r="0" b="0"/>
          <a:stretch/>
        </p:blipFill>
        <p:spPr>
          <a:xfrm>
            <a:off x="3996720" y="0"/>
            <a:ext cx="4197240" cy="4197240"/>
          </a:xfrm>
          <a:prstGeom prst="rect">
            <a:avLst/>
          </a:prstGeom>
          <a:ln w="0">
            <a:noFill/>
          </a:ln>
          <a:effectLst>
            <a:glow rad="38160">
              <a:srgbClr val="ffffff">
                <a:alpha val="0"/>
              </a:srgbClr>
            </a:glow>
          </a:effectLst>
        </p:spPr>
      </p:pic>
      <p:sp>
        <p:nvSpPr>
          <p:cNvPr id="207" name="Caixa de Texto 3"/>
          <p:cNvSpPr/>
          <p:nvPr/>
        </p:nvSpPr>
        <p:spPr>
          <a:xfrm>
            <a:off x="2709000" y="2459880"/>
            <a:ext cx="677268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ffffff"/>
                </a:solidFill>
                <a:latin typeface="Arial"/>
                <a:ea typeface="DejaVu Sans"/>
              </a:rPr>
              <a:t>OBRIGADO PELA ATENÇÃO!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LibreOffice/7.4.0.3$Windows_X86_64 LibreOffice_project/f85e47c08ddd19c015c0114a68350214f7066f5a</Application>
  <AppVersion>15.0000</AppVersion>
  <Words>398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2023-06-14T00:34:00Z</dcterms:created>
  <dc:creator/>
  <dc:description/>
  <dc:language>pt-BR</dc:language>
  <cp:lastModifiedBy/>
  <dcterms:modified xsi:type="dcterms:W3CDTF">2023-07-04T13:18:15Z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2611AB3B215B4CE0B65100D113F8CD5B</vt:lpwstr>
  </property>
  <property fmtid="{D5CDD505-2E9C-101B-9397-08002B2CF9AE}" pid="3" name="KSOProductBuildVer">
    <vt:lpwstr>1046-11.2.0.11537</vt:lpwstr>
  </property>
  <property fmtid="{D5CDD505-2E9C-101B-9397-08002B2CF9AE}" pid="4" name="PresentationFormat">
    <vt:lpwstr>宽屏</vt:lpwstr>
  </property>
  <property fmtid="{D5CDD505-2E9C-101B-9397-08002B2CF9AE}" pid="5" name="Slides">
    <vt:i4>5</vt:i4>
  </property>
</Properties>
</file>