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59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5555" y="-36195"/>
            <a:ext cx="4160520" cy="409511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3938270"/>
            <a:ext cx="4161790" cy="292036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1659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330" y="31775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16369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1473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74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Tolotti</cp:lastModifiedBy>
  <cp:revision>8</cp:revision>
  <dcterms:created xsi:type="dcterms:W3CDTF">2023-06-14T00:34:00Z</dcterms:created>
  <dcterms:modified xsi:type="dcterms:W3CDTF">2023-07-03T23:56:46Z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