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8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png"/><Relationship Id="rId7" Type="http://schemas.openxmlformats.org/officeDocument/2006/relationships/hyperlink" Target="https://github.com/joaopaludo/RailWise/tree/main/scripts" TargetMode="External"/><Relationship Id="rId6" Type="http://schemas.openxmlformats.org/officeDocument/2006/relationships/hyperlink" Target="https://drive.google.com/file/d/1LBKVQRPrkTmD-oIts0ntpA35ROGOFLHv/view?usp=sharing" TargetMode="External"/><Relationship Id="rId5" Type="http://schemas.openxmlformats.org/officeDocument/2006/relationships/hyperlink" Target="https://github.com/joaopaludo/RailWise/blob/main/docs/Dicionario%20de%20dados.pdf" TargetMode="External"/><Relationship Id="rId4" Type="http://schemas.openxmlformats.org/officeDocument/2006/relationships/hyperlink" Target="https://github.com/joaopaludo/RailWise/blob/main/docs/requisitos.md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50000"/>
          </a:blip>
          <a:srcRect t="3619"/>
          <a:stretch>
            <a:fillRect/>
          </a:stretch>
        </p:blipFill>
        <p:spPr>
          <a:xfrm>
            <a:off x="3743325" y="886460"/>
            <a:ext cx="4705985" cy="442785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tooltip="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tooltip="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tooltip="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tooltip="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tooltip="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7" tooltip="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7" tooltip="" action="ppaction://hlinkfile"/>
            </a:endParaRPr>
          </a:p>
        </p:txBody>
      </p:sp>
      <p:pic>
        <p:nvPicPr>
          <p:cNvPr id="10" name="Espaço Reservado para Conteúdo 6"/>
          <p:cNvPicPr>
            <a:picLocks noChangeAspect="1"/>
          </p:cNvPicPr>
          <p:nvPr/>
        </p:nvPicPr>
        <p:blipFill>
          <a:blip r:embed="rId3">
            <a:alphaModFix amt="50000"/>
          </a:blip>
          <a:srcRect t="3619" b="73865"/>
          <a:stretch>
            <a:fillRect/>
          </a:stretch>
        </p:blipFill>
        <p:spPr>
          <a:xfrm>
            <a:off x="3743325" y="5165725"/>
            <a:ext cx="4705985" cy="103441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000" y="1116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19011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51830" y="43688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41909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Tolotti</cp:lastModifiedBy>
  <cp:revision>9</cp:revision>
  <dcterms:created xsi:type="dcterms:W3CDTF">2023-06-14T00:34:00Z</dcterms:created>
  <dcterms:modified xsi:type="dcterms:W3CDTF">2023-07-04T00:39:36Z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