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8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6" Type="http://schemas.openxmlformats.org/officeDocument/2006/relationships/hyperlink" Target="https://github.com/joaopaludo/RailWise/tree/main/scripts" TargetMode="External"/><Relationship Id="rId5" Type="http://schemas.openxmlformats.org/officeDocument/2006/relationships/hyperlink" Target="https://drive.google.com/file/d/1LBKVQRPrkTmD-oIts0ntpA35ROGOFLHv/view?usp=sharing" TargetMode="External"/><Relationship Id="rId4" Type="http://schemas.openxmlformats.org/officeDocument/2006/relationships/hyperlink" Target="https://github.com/joaopaludo/RailWise/blob/main/docs/Dicionario%20de%20dados.pdf" TargetMode="External"/><Relationship Id="rId3" Type="http://schemas.openxmlformats.org/officeDocument/2006/relationships/hyperlink" Target="https://github.com/joaopaludo/RailWise/blob/main/docs/requisitos.md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action="ppaction://hlinkfile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/>
          <a:stretch>
            <a:fillRect/>
          </a:stretch>
        </p:blipFill>
        <p:spPr>
          <a:xfrm>
            <a:off x="4005580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 b="27661"/>
          <a:stretch>
            <a:fillRect/>
          </a:stretch>
        </p:blipFill>
        <p:spPr>
          <a:xfrm>
            <a:off x="4015740" y="4037330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Tolotti</cp:lastModifiedBy>
  <cp:revision>13</cp:revision>
  <dcterms:created xsi:type="dcterms:W3CDTF">2023-06-14T00:34:00Z</dcterms:created>
  <dcterms:modified xsi:type="dcterms:W3CDTF">2023-07-04T20:14:58Z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