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Tolotti</cp:lastModifiedBy>
  <cp:revision>7</cp:revision>
  <dcterms:created xsi:type="dcterms:W3CDTF">2023-06-14T00:34:00Z</dcterms:created>
  <dcterms:modified xsi:type="dcterms:W3CDTF">2023-06-20T23:44:41Z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