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Air Travel Flight Management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</a:t>
            </a:r>
          </a:p>
        </p:txBody>
      </p:sp>
      <p:sp>
        <p:nvSpPr>
          <p:cNvPr id="153" name="AED 2nd Project 23/2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AED 2nd Project 23/24</a:t>
            </a:r>
          </a:p>
        </p:txBody>
      </p:sp>
      <p:pic>
        <p:nvPicPr>
          <p:cNvPr id="15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6927" y="842455"/>
            <a:ext cx="4506622" cy="1674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enu Us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Menu Usage</a:t>
            </a:r>
          </a:p>
        </p:txBody>
      </p:sp>
      <p:sp>
        <p:nvSpPr>
          <p:cNvPr id="189" name="This is our MainMen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our MainMenu</a:t>
            </a:r>
          </a:p>
          <a:p>
            <a:pPr/>
            <a:r>
              <a:t>Insert image here</a:t>
            </a:r>
          </a:p>
        </p:txBody>
      </p:sp>
      <p:sp>
        <p:nvSpPr>
          <p:cNvPr id="190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est functionaliti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Best functionalities </a:t>
            </a:r>
          </a:p>
        </p:txBody>
      </p:sp>
      <p:sp>
        <p:nvSpPr>
          <p:cNvPr id="19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ain difficulties face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difficulties faced</a:t>
            </a:r>
          </a:p>
        </p:txBody>
      </p:sp>
      <p:sp>
        <p:nvSpPr>
          <p:cNvPr id="19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</a:t>
            </a:r>
          </a:p>
        </p:txBody>
      </p:sp>
      <p:sp>
        <p:nvSpPr>
          <p:cNvPr id="157" name="Used clas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Used classes</a:t>
            </a:r>
          </a:p>
        </p:txBody>
      </p:sp>
      <p:sp>
        <p:nvSpPr>
          <p:cNvPr id="158" name="Airline class:  Stores all airline’s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Airline class:  Stores all airline’s data.</a:t>
            </a:r>
          </a:p>
          <a:p>
            <a:pPr/>
            <a:r>
              <a:t>Airport class:  Stores all airport’s data.</a:t>
            </a:r>
          </a:p>
          <a:p>
            <a:pPr/>
            <a:r>
              <a:t>Flight class:  Stores all flight’s data.</a:t>
            </a:r>
          </a:p>
          <a:p>
            <a:pPr/>
            <a:r>
              <a:t>Filereader class:  Parses data from the given .csv files .</a:t>
            </a:r>
          </a:p>
          <a:p>
            <a:pPr/>
            <a:r>
              <a:t>FMSGraph class:  Our own graph class , implements all our major functions.</a:t>
            </a:r>
          </a:p>
          <a:p>
            <a:pPr/>
            <a:r>
              <a:t>Graph class:  Given graph class, was changed to fit FMSGraph class.</a:t>
            </a:r>
          </a:p>
          <a:p>
            <a:pPr/>
            <a:r>
              <a:t>Menu class:  Stores and presents all the FMS in a menu 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  <p:sp>
        <p:nvSpPr>
          <p:cNvPr id="161" name="Filereader class : Parsing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Filereader class : Parsing data</a:t>
            </a:r>
          </a:p>
        </p:txBody>
      </p:sp>
      <p:sp>
        <p:nvSpPr>
          <p:cNvPr id="162" name="The file reader class is responsible to parse given .csv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file reader class is responsible to parse given .csv data.</a:t>
            </a:r>
          </a:p>
          <a:p>
            <a:pPr/>
            <a:r>
              <a:t>We decided to read from it and implement 3 functions : addFlights() addAirports() and airlineMap() . All of these parse data from the flights.csv ,airports.csv and airline.csv respectively .</a:t>
            </a:r>
          </a:p>
          <a:p>
            <a:pPr/>
            <a:r>
              <a:t>We then call these functions from the main method on the system boot to add the parsed information to the globalGraph ( an FMSGraph object ) . </a:t>
            </a:r>
          </a:p>
          <a:p>
            <a:pPr/>
            <a:r>
              <a:t>We place the airline info on a graph field called “airlineMap “ , with the flight info being added as edges and the airport as vertices of the graph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MSGraph cla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FMSGraph class</a:t>
            </a:r>
          </a:p>
        </p:txBody>
      </p:sp>
      <p:sp>
        <p:nvSpPr>
          <p:cNvPr id="165" name="FMSGraph class is a version of the graph class we created to ease the coding of our project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FMSGraph class is a version of the graph class we created to ease the coding of our project . </a:t>
            </a:r>
          </a:p>
          <a:p>
            <a:pPr/>
            <a:r>
              <a:t>We decided to replace the name of the functions (add/remove/find vertex/edge to airport/flight ) . This came to be a great way to simplify and make our code more readable overall.</a:t>
            </a:r>
          </a:p>
          <a:p>
            <a:pPr/>
            <a:r>
              <a:t>We also decided to create some auxiliar functions to help the main methods such as tooRadians() , lowestNumberOfStops() and findAllShortestPathsBetweenAirports()</a:t>
            </a:r>
          </a:p>
        </p:txBody>
      </p:sp>
      <p:sp>
        <p:nvSpPr>
          <p:cNvPr id="166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MSGraph cla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FMSGraph class</a:t>
            </a:r>
          </a:p>
        </p:txBody>
      </p:sp>
      <p:sp>
        <p:nvSpPr>
          <p:cNvPr id="169" name="Inserir image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Inserir imagem </a:t>
            </a:r>
          </a:p>
        </p:txBody>
      </p:sp>
      <p:sp>
        <p:nvSpPr>
          <p:cNvPr id="170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in Methods 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Methods I</a:t>
            </a:r>
          </a:p>
        </p:txBody>
      </p:sp>
      <p:sp>
        <p:nvSpPr>
          <p:cNvPr id="173" name="airportFlightCount() : Returns he global number of airports and the global number of flights. TimeC = O(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airportFlightCount() : Returns he global number of airports and the global number of flights. TimeC = O(N)</a:t>
            </a:r>
          </a:p>
          <a:p>
            <a:pPr/>
            <a:r>
              <a:t>flightsPerAirport() : Returns the global number of flights per airport. TimeC = O(N)</a:t>
            </a:r>
          </a:p>
          <a:p>
            <a:pPr/>
            <a:r>
              <a:t>flightsPerCity() and flightsPerAirline() : Returns the number of departures/flights per city/airline . TimeC=O(N)</a:t>
            </a:r>
          </a:p>
          <a:p>
            <a:pPr/>
            <a:r>
              <a:t>numOfDestinationsCity() and numOfDestinationsAirport() : Returns the number of different countries that an airport/city connects to. TimeC=O(N*(M+K))</a:t>
            </a:r>
          </a:p>
        </p:txBody>
      </p:sp>
      <p:sp>
        <p:nvSpPr>
          <p:cNvPr id="174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ain Methods I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Methods II</a:t>
            </a:r>
          </a:p>
        </p:txBody>
      </p:sp>
      <p:sp>
        <p:nvSpPr>
          <p:cNvPr id="177" name="airportDestinations() : Returns the number of destinations that an airport has connections to . TimeC = O(N*log(N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airportDestinations() : Returns the number of destinations that an airport has connections to . TimeC = O(N*log(N))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reachableDestinationsInXStops() : Returns the different airports/countries/cities an airport can get to within X stops . TimeC = O( V+E 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maxTrip() : Returns the pairs that have the most connections between them.    TimeC = O( N*(V+E))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topAirports() : Returns the top K airports with more traffic . TimeC = O(V+E+V*log(V))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essentialAirports() : Returns the essential airports to the networks circulation capability . TimeC = O(V+E)</a:t>
            </a:r>
          </a:p>
        </p:txBody>
      </p:sp>
      <p:sp>
        <p:nvSpPr>
          <p:cNvPr id="178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ain Methods II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Methods III</a:t>
            </a:r>
          </a:p>
        </p:txBody>
      </p:sp>
      <p:sp>
        <p:nvSpPr>
          <p:cNvPr id="181" name="bestFlightOption() : Returns a list the paths from one airport to another, ordered by the shortest distance and the lowest number of stops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bestFlightOption() : Returns a list the paths from one airport to another, ordered by the shortest distance and the lowest number of stops . </a:t>
            </a:r>
          </a:p>
          <a:p>
            <a:pPr/>
          </a:p>
          <a:p>
            <a:pPr/>
            <a:r>
              <a:t>applyAirlineFIlter() :</a:t>
            </a:r>
          </a:p>
        </p:txBody>
      </p:sp>
      <p:sp>
        <p:nvSpPr>
          <p:cNvPr id="182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enu Us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Menu Usage</a:t>
            </a:r>
          </a:p>
        </p:txBody>
      </p:sp>
      <p:sp>
        <p:nvSpPr>
          <p:cNvPr id="185" name="Our menu includes 3 submenus the user can choose from . The statistics menu , the flight menu and the filter men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menu includes 3 submenus the user can choose from . The statistics menu , the flight menu and the filter menu.</a:t>
            </a:r>
          </a:p>
          <a:p>
            <a:pPr/>
            <a:r>
              <a:t>The stats menu gives the user access to previously mentioned methods that give out stats about our network or a specific airport/city/country.</a:t>
            </a:r>
          </a:p>
          <a:p>
            <a:pPr/>
            <a:r>
              <a:t>The flight menu provides the user with the best flight path if it desires the quickest flight between two places.</a:t>
            </a:r>
          </a:p>
          <a:p>
            <a:pPr/>
            <a:r>
              <a:t>The filter menu helps the user to be more specific with how he to choose his flight from one place to another</a:t>
            </a:r>
          </a:p>
        </p:txBody>
      </p:sp>
      <p:sp>
        <p:nvSpPr>
          <p:cNvPr id="186" name="Air Travel Flight Management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 Travel Flight Management System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