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</p:sldIdLst>
  <p:sldSz cx="9144000" cy="6858000" type="screen4x3"/>
  <p:notesSz cx="6858000" cy="9144000"/>
  <p:embeddedFontLst>
    <p:embeddedFont>
      <p:font typeface="Montserrat SemiBold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50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9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9bbaac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9bbaac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81dc76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81dc76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28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81dc76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81dc76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18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81dc76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81dc76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24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81dc76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81dc76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98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81dc76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81dc76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111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81dc76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81dc76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027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81dc76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81dc76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6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675" y="2381150"/>
            <a:ext cx="2491925" cy="2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447089" y="2660822"/>
            <a:ext cx="430059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Spark</a:t>
            </a:r>
            <a:endParaRPr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adoop Ecosystem | Hadoop Tools for Crunching Big Data | Edureka">
            <a:extLst>
              <a:ext uri="{FF2B5EF4-FFF2-40B4-BE49-F238E27FC236}">
                <a16:creationId xmlns:a16="http://schemas.microsoft.com/office/drawing/2014/main" id="{7277EC64-4D94-D610-56C2-181C62409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1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Spark</a:t>
            </a:r>
            <a:endParaRPr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82BA74-1447-BF23-8719-D72EB7DDD0A6}"/>
              </a:ext>
            </a:extLst>
          </p:cNvPr>
          <p:cNvSpPr txBox="1"/>
          <p:nvPr/>
        </p:nvSpPr>
        <p:spPr>
          <a:xfrm>
            <a:off x="1134128" y="1319069"/>
            <a:ext cx="7527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Framework com quatro pilares</a:t>
            </a:r>
          </a:p>
          <a:p>
            <a:pPr marL="457200" lvl="2" indent="-457200"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Velocidade</a:t>
            </a:r>
          </a:p>
          <a:p>
            <a:pPr marL="457200" lvl="2" indent="-457200"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Praticidade</a:t>
            </a:r>
          </a:p>
          <a:p>
            <a:pPr marL="457200" lvl="2" indent="-457200"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Integração</a:t>
            </a:r>
          </a:p>
          <a:p>
            <a:pPr marL="457200" lvl="2" indent="-457200"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Análises profundas</a:t>
            </a:r>
          </a:p>
          <a:p>
            <a:pPr lvl="2"/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2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Spark</a:t>
            </a:r>
            <a:endParaRPr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82BA74-1447-BF23-8719-D72EB7DDD0A6}"/>
              </a:ext>
            </a:extLst>
          </p:cNvPr>
          <p:cNvSpPr txBox="1"/>
          <p:nvPr/>
        </p:nvSpPr>
        <p:spPr>
          <a:xfrm>
            <a:off x="1134128" y="1319069"/>
            <a:ext cx="7527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chemeClr val="bg1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Compatível com </a:t>
            </a:r>
            <a:r>
              <a:rPr lang="pt-BR" sz="2000" dirty="0" err="1">
                <a:solidFill>
                  <a:schemeClr val="bg1"/>
                </a:solidFill>
              </a:rPr>
              <a:t>hadoop</a:t>
            </a:r>
            <a:endParaRPr lang="pt-BR" sz="2000" dirty="0">
              <a:solidFill>
                <a:schemeClr val="bg1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Tolerante a falhas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Funcionamento em memória ao invés de via arquivos do HDFS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Open </a:t>
            </a:r>
            <a:r>
              <a:rPr lang="pt-BR" sz="2000" dirty="0" err="1">
                <a:solidFill>
                  <a:schemeClr val="bg1"/>
                </a:solidFill>
              </a:rPr>
              <a:t>source</a:t>
            </a:r>
            <a:endParaRPr lang="pt-BR" sz="2000" dirty="0">
              <a:solidFill>
                <a:schemeClr val="bg1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Implementação base em </a:t>
            </a:r>
            <a:r>
              <a:rPr lang="pt-BR" sz="2000" dirty="0" err="1">
                <a:solidFill>
                  <a:schemeClr val="bg1"/>
                </a:solidFill>
              </a:rPr>
              <a:t>scala</a:t>
            </a:r>
            <a:r>
              <a:rPr lang="pt-BR" sz="2000" dirty="0">
                <a:solidFill>
                  <a:schemeClr val="bg1"/>
                </a:solidFill>
              </a:rPr>
              <a:t>, possuindo também funcionalidades implementadas para Java, Python e </a:t>
            </a:r>
            <a:r>
              <a:rPr lang="pt-BR" sz="2000" dirty="0" err="1">
                <a:solidFill>
                  <a:schemeClr val="bg1"/>
                </a:solidFill>
              </a:rPr>
              <a:t>R</a:t>
            </a:r>
            <a:endParaRPr lang="pt-BR" sz="2000" dirty="0">
              <a:solidFill>
                <a:schemeClr val="bg1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Integração com bibliotecas de </a:t>
            </a:r>
            <a:r>
              <a:rPr lang="pt-BR" sz="2000" dirty="0" err="1">
                <a:solidFill>
                  <a:schemeClr val="bg1"/>
                </a:solidFill>
              </a:rPr>
              <a:t>machine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learning</a:t>
            </a:r>
            <a:r>
              <a:rPr lang="pt-BR" sz="2000" dirty="0">
                <a:solidFill>
                  <a:schemeClr val="bg1"/>
                </a:solidFill>
              </a:rPr>
              <a:t> e grafos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9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básica</a:t>
            </a:r>
            <a:endParaRPr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Componentes">
            <a:extLst>
              <a:ext uri="{FF2B5EF4-FFF2-40B4-BE49-F238E27FC236}">
                <a16:creationId xmlns:a16="http://schemas.microsoft.com/office/drawing/2014/main" id="{3F271FE1-B864-8C75-EA59-B499744C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44000" cy="558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2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de Dados</a:t>
            </a:r>
            <a:endParaRPr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913FD4-2CB9-3B82-F114-70A48C0326C4}"/>
              </a:ext>
            </a:extLst>
          </p:cNvPr>
          <p:cNvSpPr txBox="1"/>
          <p:nvPr/>
        </p:nvSpPr>
        <p:spPr>
          <a:xfrm>
            <a:off x="1134128" y="1319069"/>
            <a:ext cx="7527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RDD (conjunto de dados resilientes)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</a:rPr>
              <a:t>Dataframe</a:t>
            </a: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3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RDD</a:t>
            </a:r>
            <a:endParaRPr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8" name="Picture 2" descr="RDD">
            <a:extLst>
              <a:ext uri="{FF2B5EF4-FFF2-40B4-BE49-F238E27FC236}">
                <a16:creationId xmlns:a16="http://schemas.microsoft.com/office/drawing/2014/main" id="{9D1D1507-A79A-8665-57FF-63FE24014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50" y="1625346"/>
            <a:ext cx="62738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23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de Dados</a:t>
            </a:r>
            <a:endParaRPr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913FD4-2CB9-3B82-F114-70A48C0326C4}"/>
              </a:ext>
            </a:extLst>
          </p:cNvPr>
          <p:cNvSpPr txBox="1"/>
          <p:nvPr/>
        </p:nvSpPr>
        <p:spPr>
          <a:xfrm>
            <a:off x="1134128" y="1319069"/>
            <a:ext cx="75271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Realiza operações em memória em cada cluster tolerando falhas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Cópias de arquivos no formato somente leitura dividida em diferentes clusters caso a partição seja perdida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Operações de transformações e ações</a:t>
            </a:r>
          </a:p>
          <a:p>
            <a:pPr marL="457200" lvl="1" indent="-457200"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Transformações: criar um novo </a:t>
            </a:r>
            <a:r>
              <a:rPr lang="pt-BR" sz="2000" dirty="0" err="1">
                <a:solidFill>
                  <a:schemeClr val="bg1"/>
                </a:solidFill>
              </a:rPr>
              <a:t>dataset</a:t>
            </a:r>
            <a:r>
              <a:rPr lang="pt-BR" sz="2000" dirty="0">
                <a:solidFill>
                  <a:schemeClr val="bg1"/>
                </a:solidFill>
              </a:rPr>
              <a:t> a partir de um existente (arquivo, HDFS ou do próprio </a:t>
            </a:r>
            <a:r>
              <a:rPr lang="pt-BR" sz="2000" dirty="0" err="1">
                <a:solidFill>
                  <a:schemeClr val="bg1"/>
                </a:solidFill>
              </a:rPr>
              <a:t>scala</a:t>
            </a:r>
            <a:r>
              <a:rPr lang="pt-BR" sz="2000" dirty="0">
                <a:solidFill>
                  <a:schemeClr val="bg1"/>
                </a:solidFill>
              </a:rPr>
              <a:t>)</a:t>
            </a:r>
          </a:p>
          <a:p>
            <a:pPr marL="457200" lvl="1" indent="-457200"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Ações: realiza operações quando necessárias apenas</a:t>
            </a:r>
          </a:p>
          <a:p>
            <a:pPr marL="457200" lvl="1" indent="-457200">
              <a:buFont typeface="+mj-lt"/>
              <a:buAutoNum type="arabicPeriod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840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28776</TotalTime>
  <Words>129</Words>
  <Application>Microsoft Macintosh PowerPoint</Application>
  <PresentationFormat>Apresentação na tela (4:3)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Montserrat SemiBold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Jos� Augusto Alves Pimenta</cp:lastModifiedBy>
  <cp:revision>6</cp:revision>
  <dcterms:modified xsi:type="dcterms:W3CDTF">2022-06-09T15:00:48Z</dcterms:modified>
</cp:coreProperties>
</file>