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6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16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8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6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0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5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4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F7B8-84E9-4A10-83D3-885508B8FC82}" type="datetimeFigureOut">
              <a:rPr lang="pt-BR" smtClean="0"/>
              <a:t>25/09/2023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C332-FABD-41AA-8802-484DC92473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3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0012" y="2266681"/>
            <a:ext cx="8706118" cy="294329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Implementação de Pesquisa em Árvore Binária em Java usando Recursão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306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Interatividade: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chemeClr val="bg1"/>
                </a:solidFill>
              </a:rPr>
              <a:t>programa é interativo, permitindo que o </a:t>
            </a:r>
            <a:r>
              <a:rPr lang="pt-BR" dirty="0">
                <a:solidFill>
                  <a:srgbClr val="FFFF00"/>
                </a:solidFill>
              </a:rPr>
              <a:t>usuário</a:t>
            </a:r>
            <a:r>
              <a:rPr lang="pt-BR" dirty="0">
                <a:solidFill>
                  <a:schemeClr val="bg1"/>
                </a:solidFill>
              </a:rPr>
              <a:t> insira valores e busque por eles na árvore binária.</a:t>
            </a:r>
          </a:p>
        </p:txBody>
      </p:sp>
    </p:spTree>
    <p:extLst>
      <p:ext uri="{BB962C8B-B14F-4D97-AF65-F5344CB8AC3E}">
        <p14:creationId xmlns:p14="http://schemas.microsoft.com/office/powerpoint/2010/main" val="190710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5617" y="1803042"/>
            <a:ext cx="8706118" cy="294329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1"/>
                </a:solidFill>
              </a:rPr>
              <a:t>Conclusão: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3854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Conclusão: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Os resultados obtidos </a:t>
            </a:r>
            <a:r>
              <a:rPr lang="pt-BR" dirty="0">
                <a:solidFill>
                  <a:srgbClr val="FFFF00"/>
                </a:solidFill>
              </a:rPr>
              <a:t>dependem</a:t>
            </a:r>
            <a:r>
              <a:rPr lang="pt-BR" dirty="0">
                <a:solidFill>
                  <a:schemeClr val="bg1"/>
                </a:solidFill>
              </a:rPr>
              <a:t> das </a:t>
            </a:r>
            <a:r>
              <a:rPr lang="pt-BR" dirty="0">
                <a:solidFill>
                  <a:srgbClr val="FFFF00"/>
                </a:solidFill>
              </a:rPr>
              <a:t>entradas</a:t>
            </a:r>
            <a:r>
              <a:rPr lang="pt-BR" dirty="0">
                <a:solidFill>
                  <a:schemeClr val="bg1"/>
                </a:solidFill>
              </a:rPr>
              <a:t> específicas fornecidas pelo </a:t>
            </a:r>
            <a:r>
              <a:rPr lang="pt-BR" dirty="0">
                <a:solidFill>
                  <a:srgbClr val="FFFF00"/>
                </a:solidFill>
              </a:rPr>
              <a:t>usuário</a:t>
            </a:r>
            <a:r>
              <a:rPr lang="pt-BR" dirty="0">
                <a:solidFill>
                  <a:schemeClr val="bg1"/>
                </a:solidFill>
              </a:rPr>
              <a:t> durante a execução do programa. O programa em si fornece funcionalidades para a construção da árvore binária e a realização de buscas nela, mas os resultados específicos variam de acordo com os </a:t>
            </a:r>
            <a:r>
              <a:rPr lang="pt-BR" dirty="0">
                <a:solidFill>
                  <a:srgbClr val="FFFF00"/>
                </a:solidFill>
              </a:rPr>
              <a:t>valores inseridos </a:t>
            </a:r>
            <a:r>
              <a:rPr lang="pt-BR" dirty="0">
                <a:solidFill>
                  <a:schemeClr val="bg1"/>
                </a:solidFill>
              </a:rPr>
              <a:t>e pesquisados pelo usuário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No contexto geral, esse código demonstra como </a:t>
            </a:r>
            <a:r>
              <a:rPr lang="pt-BR" dirty="0">
                <a:solidFill>
                  <a:srgbClr val="FFFF00"/>
                </a:solidFill>
              </a:rPr>
              <a:t>criar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>
                <a:solidFill>
                  <a:srgbClr val="FFFF00"/>
                </a:solidFill>
              </a:rPr>
              <a:t>inserir</a:t>
            </a:r>
            <a:r>
              <a:rPr lang="pt-BR" dirty="0">
                <a:solidFill>
                  <a:schemeClr val="bg1"/>
                </a:solidFill>
              </a:rPr>
              <a:t> dados em uma árvore binária e realizar </a:t>
            </a:r>
            <a:r>
              <a:rPr lang="pt-BR" dirty="0">
                <a:solidFill>
                  <a:srgbClr val="FFFF00"/>
                </a:solidFill>
              </a:rPr>
              <a:t>pesquisas</a:t>
            </a:r>
            <a:r>
              <a:rPr lang="pt-BR" dirty="0">
                <a:solidFill>
                  <a:schemeClr val="bg1"/>
                </a:solidFill>
              </a:rPr>
              <a:t> nessa estrutura.</a:t>
            </a:r>
          </a:p>
        </p:txBody>
      </p:sp>
    </p:spTree>
    <p:extLst>
      <p:ext uri="{BB962C8B-B14F-4D97-AF65-F5344CB8AC3E}">
        <p14:creationId xmlns:p14="http://schemas.microsoft.com/office/powerpoint/2010/main" val="3403404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34130" y="3554570"/>
            <a:ext cx="4833870" cy="2897746"/>
          </a:xfrm>
        </p:spPr>
        <p:txBody>
          <a:bodyPr>
            <a:norm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Estrutura de dados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Murilo Azevedo de Paula e Silva</a:t>
            </a:r>
          </a:p>
          <a:p>
            <a:pPr algn="r"/>
            <a:endParaRPr lang="pt-BR" dirty="0" smtClean="0">
              <a:solidFill>
                <a:schemeClr val="bg1"/>
              </a:solidFill>
            </a:endParaRP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João Marcello Ramos Terra</a:t>
            </a:r>
          </a:p>
          <a:p>
            <a:pPr algn="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50005" y="965916"/>
            <a:ext cx="6774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chemeClr val="accent1"/>
                </a:solidFill>
              </a:rPr>
              <a:t>Integrantes:</a:t>
            </a:r>
            <a:endParaRPr lang="pt-BR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05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4558" y="2189408"/>
            <a:ext cx="8706118" cy="2943293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/>
                </a:solidFill>
              </a:rPr>
              <a:t>Demonstração dos resultados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3644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5617" y="1803042"/>
            <a:ext cx="8706118" cy="294329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1"/>
                </a:solidFill>
              </a:rPr>
              <a:t>Implementação: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604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566670"/>
            <a:ext cx="6928833" cy="1918953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Inserção de Valores: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implementação permite que você </a:t>
            </a:r>
            <a:r>
              <a:rPr lang="pt-BR" dirty="0">
                <a:solidFill>
                  <a:srgbClr val="FFFF00"/>
                </a:solidFill>
              </a:rPr>
              <a:t>insira valores</a:t>
            </a:r>
            <a:r>
              <a:rPr lang="pt-BR" dirty="0">
                <a:solidFill>
                  <a:schemeClr val="bg1"/>
                </a:solidFill>
              </a:rPr>
              <a:t> na árvore binária. Os resultados obtidos incluem a construção da própria árvore com base nas regras da árvore binária. A árvore deve estar organizada de forma que cada valor </a:t>
            </a:r>
            <a:r>
              <a:rPr lang="pt-BR" dirty="0">
                <a:solidFill>
                  <a:srgbClr val="FFFF00"/>
                </a:solidFill>
              </a:rPr>
              <a:t>menor</a:t>
            </a:r>
            <a:r>
              <a:rPr lang="pt-BR" dirty="0">
                <a:solidFill>
                  <a:schemeClr val="bg1"/>
                </a:solidFill>
              </a:rPr>
              <a:t> seja colocado à </a:t>
            </a:r>
            <a:r>
              <a:rPr lang="pt-BR" dirty="0">
                <a:solidFill>
                  <a:srgbClr val="FFFF00"/>
                </a:solidFill>
              </a:rPr>
              <a:t>esquerda</a:t>
            </a:r>
            <a:r>
              <a:rPr lang="pt-BR" dirty="0">
                <a:solidFill>
                  <a:schemeClr val="bg1"/>
                </a:solidFill>
              </a:rPr>
              <a:t> do nó pai e cada valor </a:t>
            </a:r>
            <a:r>
              <a:rPr lang="pt-BR" dirty="0">
                <a:solidFill>
                  <a:srgbClr val="FFFF00"/>
                </a:solidFill>
              </a:rPr>
              <a:t>maior</a:t>
            </a:r>
            <a:r>
              <a:rPr lang="pt-BR" dirty="0">
                <a:solidFill>
                  <a:schemeClr val="bg1"/>
                </a:solidFill>
              </a:rPr>
              <a:t> à </a:t>
            </a:r>
            <a:r>
              <a:rPr lang="pt-BR" dirty="0">
                <a:solidFill>
                  <a:srgbClr val="FFFF00"/>
                </a:solidFill>
              </a:rPr>
              <a:t>direita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5484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Busca em Árvore Binária: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A </a:t>
            </a:r>
            <a:r>
              <a:rPr lang="pt-BR" dirty="0">
                <a:solidFill>
                  <a:schemeClr val="bg1"/>
                </a:solidFill>
              </a:rPr>
              <a:t>implementação permite </a:t>
            </a:r>
            <a:r>
              <a:rPr lang="pt-BR" dirty="0">
                <a:solidFill>
                  <a:srgbClr val="FFFF00"/>
                </a:solidFill>
              </a:rPr>
              <a:t>buscar valores </a:t>
            </a:r>
            <a:r>
              <a:rPr lang="pt-BR" dirty="0">
                <a:solidFill>
                  <a:schemeClr val="bg1"/>
                </a:solidFill>
              </a:rPr>
              <a:t>na árvore binária. Os resultados obtidos incluem a capacidade de encontrar valores específicos na árvore ou identificar quando um valor não está presente.</a:t>
            </a:r>
          </a:p>
        </p:txBody>
      </p:sp>
    </p:spTree>
    <p:extLst>
      <p:ext uri="{BB962C8B-B14F-4D97-AF65-F5344CB8AC3E}">
        <p14:creationId xmlns:p14="http://schemas.microsoft.com/office/powerpoint/2010/main" val="2760874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5617" y="1803042"/>
            <a:ext cx="8706118" cy="2943293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accent1"/>
                </a:solidFill>
              </a:rPr>
              <a:t>Execução: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001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Entrada de Valores: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Durante </a:t>
            </a:r>
            <a:r>
              <a:rPr lang="pt-BR" dirty="0">
                <a:solidFill>
                  <a:schemeClr val="bg1"/>
                </a:solidFill>
              </a:rPr>
              <a:t>a execução do programa, os resultados incluem a capacidade de </a:t>
            </a:r>
            <a:r>
              <a:rPr lang="pt-BR" dirty="0">
                <a:solidFill>
                  <a:srgbClr val="FFFF00"/>
                </a:solidFill>
              </a:rPr>
              <a:t>inserir valores</a:t>
            </a:r>
            <a:r>
              <a:rPr lang="pt-BR" dirty="0">
                <a:solidFill>
                  <a:schemeClr val="bg1"/>
                </a:solidFill>
              </a:rPr>
              <a:t> na árvore binária a partir da entrada padrão (</a:t>
            </a:r>
            <a:r>
              <a:rPr lang="pt-BR" dirty="0">
                <a:solidFill>
                  <a:srgbClr val="FFFF00"/>
                </a:solidFill>
              </a:rPr>
              <a:t>console</a:t>
            </a:r>
            <a:r>
              <a:rPr lang="pt-BR" dirty="0">
                <a:solidFill>
                  <a:schemeClr val="bg1"/>
                </a:solidFill>
              </a:rPr>
              <a:t>). Os valores inseridos são incorporados na estrutura da árvore.</a:t>
            </a:r>
          </a:p>
        </p:txBody>
      </p:sp>
    </p:spTree>
    <p:extLst>
      <p:ext uri="{BB962C8B-B14F-4D97-AF65-F5344CB8AC3E}">
        <p14:creationId xmlns:p14="http://schemas.microsoft.com/office/powerpoint/2010/main" val="1444757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Busca de Valores: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Os </a:t>
            </a:r>
            <a:r>
              <a:rPr lang="pt-BR" dirty="0">
                <a:solidFill>
                  <a:schemeClr val="bg1"/>
                </a:solidFill>
              </a:rPr>
              <a:t>resultados também incluem a capacidade de </a:t>
            </a:r>
            <a:r>
              <a:rPr lang="pt-BR" dirty="0">
                <a:solidFill>
                  <a:srgbClr val="FFFF00"/>
                </a:solidFill>
              </a:rPr>
              <a:t>realizar buscas</a:t>
            </a:r>
            <a:r>
              <a:rPr lang="pt-BR" dirty="0">
                <a:solidFill>
                  <a:schemeClr val="bg1"/>
                </a:solidFill>
              </a:rPr>
              <a:t> na árvore binária para encontrar </a:t>
            </a:r>
            <a:r>
              <a:rPr lang="pt-BR" dirty="0">
                <a:solidFill>
                  <a:srgbClr val="FFFF00"/>
                </a:solidFill>
              </a:rPr>
              <a:t>valores específicos</a:t>
            </a:r>
            <a:r>
              <a:rPr lang="pt-BR" dirty="0">
                <a:solidFill>
                  <a:schemeClr val="bg1"/>
                </a:solidFill>
              </a:rPr>
              <a:t>. Isso é feito interagindo com o usuário para inserir um valor a ser pesquisado, e o programa indica se o valor foi encontrado ou não.</a:t>
            </a:r>
          </a:p>
        </p:txBody>
      </p:sp>
    </p:spTree>
    <p:extLst>
      <p:ext uri="{BB962C8B-B14F-4D97-AF65-F5344CB8AC3E}">
        <p14:creationId xmlns:p14="http://schemas.microsoft.com/office/powerpoint/2010/main" val="39135744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9854" y="334852"/>
            <a:ext cx="7250805" cy="2150772"/>
          </a:xfrm>
        </p:spPr>
        <p:txBody>
          <a:bodyPr>
            <a:normAutofit/>
          </a:bodyPr>
          <a:lstStyle/>
          <a:p>
            <a:pPr algn="l"/>
            <a:r>
              <a:rPr lang="pt-BR" b="1" dirty="0" smtClean="0">
                <a:solidFill>
                  <a:schemeClr val="accent1"/>
                </a:solidFill>
              </a:rPr>
              <a:t>Exibição de Resultados: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55324" y="2691686"/>
            <a:ext cx="7512676" cy="3760630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chemeClr val="bg1"/>
                </a:solidFill>
              </a:rPr>
              <a:t>programa exibe os resultados da busca, informando se o valor foi encontrado ou não. Além disso, após a inserção e busca de valores, o programa pode</a:t>
            </a:r>
            <a:r>
              <a:rPr lang="pt-BR" dirty="0">
                <a:solidFill>
                  <a:srgbClr val="FFFF00"/>
                </a:solidFill>
              </a:rPr>
              <a:t> exibir </a:t>
            </a:r>
            <a:r>
              <a:rPr lang="pt-BR" dirty="0">
                <a:solidFill>
                  <a:schemeClr val="bg1"/>
                </a:solidFill>
              </a:rPr>
              <a:t>a árvore binária </a:t>
            </a:r>
            <a:r>
              <a:rPr lang="pt-BR" dirty="0">
                <a:solidFill>
                  <a:srgbClr val="FFFF00"/>
                </a:solidFill>
              </a:rPr>
              <a:t>em ordem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in-order</a:t>
            </a:r>
            <a:r>
              <a:rPr lang="pt-BR" dirty="0">
                <a:solidFill>
                  <a:schemeClr val="bg1"/>
                </a:solidFill>
              </a:rPr>
              <a:t>), mostrando os valores na sequência correta.</a:t>
            </a:r>
          </a:p>
        </p:txBody>
      </p:sp>
    </p:spTree>
    <p:extLst>
      <p:ext uri="{BB962C8B-B14F-4D97-AF65-F5344CB8AC3E}">
        <p14:creationId xmlns:p14="http://schemas.microsoft.com/office/powerpoint/2010/main" val="9173785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94A7087FD920C45BF8DDD29D715DB32" ma:contentTypeVersion="0" ma:contentTypeDescription="Crie um novo documento." ma:contentTypeScope="" ma:versionID="9eb3e581d72a1d9890f8ae35a0bbf1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0BCC12-CD52-4175-989A-1F691F991AB9}"/>
</file>

<file path=customXml/itemProps2.xml><?xml version="1.0" encoding="utf-8"?>
<ds:datastoreItem xmlns:ds="http://schemas.openxmlformats.org/officeDocument/2006/customXml" ds:itemID="{90CCCD95-352B-4542-BA18-F408F638A40C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360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Implementação de Pesquisa em Árvore Binária em Java usando Recursão </vt:lpstr>
      <vt:lpstr>Demonstração dos resultados </vt:lpstr>
      <vt:lpstr>Implementação: </vt:lpstr>
      <vt:lpstr>Inserção de Valores: </vt:lpstr>
      <vt:lpstr>Busca em Árvore Binária: </vt:lpstr>
      <vt:lpstr>Execução: </vt:lpstr>
      <vt:lpstr>Entrada de Valores: </vt:lpstr>
      <vt:lpstr>Busca de Valores: </vt:lpstr>
      <vt:lpstr>Exibição de Resultados: </vt:lpstr>
      <vt:lpstr>Interatividade: </vt:lpstr>
      <vt:lpstr>Conclusão: </vt:lpstr>
      <vt:lpstr>Conclusão: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Pesquisa em Árvore Binária em Java usando Recursão</dc:title>
  <dc:creator>Dell - PC - I5</dc:creator>
  <cp:lastModifiedBy>Dell - PC - I5</cp:lastModifiedBy>
  <cp:revision>4</cp:revision>
  <dcterms:created xsi:type="dcterms:W3CDTF">2023-09-26T02:12:03Z</dcterms:created>
  <dcterms:modified xsi:type="dcterms:W3CDTF">2023-09-26T02:37:20Z</dcterms:modified>
</cp:coreProperties>
</file>